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17F56-3F3E-4846-993D-A15F12738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 «</a:t>
            </a:r>
            <a:r>
              <a:rPr lang="en-US" dirty="0" err="1"/>
              <a:t>PyGame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326B8-91AB-486A-B336-CAD92A0F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</a:t>
            </a:r>
            <a:r>
              <a:rPr lang="ru-RU" dirty="0" err="1"/>
              <a:t>Глыгало</a:t>
            </a:r>
            <a:r>
              <a:rPr lang="ru-RU" dirty="0"/>
              <a:t> Егор и Кирилл Ковтун</a:t>
            </a:r>
          </a:p>
        </p:txBody>
      </p:sp>
    </p:spTree>
    <p:extLst>
      <p:ext uri="{BB962C8B-B14F-4D97-AF65-F5344CB8AC3E}">
        <p14:creationId xmlns:p14="http://schemas.microsoft.com/office/powerpoint/2010/main" val="11155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501D9-7F37-4ED7-B57B-FED2AC66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E57E6-86D8-4EF0-A1AC-DB351749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Sys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/>
              <a:t>Random</a:t>
            </a:r>
          </a:p>
          <a:p>
            <a:r>
              <a:rPr lang="en-US" dirty="0" err="1"/>
              <a:t>Os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87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8836A-1F76-400E-AB7C-833DDD9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из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7E2583-FF5D-44EF-AABC-32560B97F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711" y="774824"/>
            <a:ext cx="3613244" cy="27441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A776B1-8D92-4C78-B07B-1BC5E77A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265" y="797254"/>
            <a:ext cx="3613245" cy="27217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1F1807-9C62-48C2-968F-DEAD50D4D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1" y="3923930"/>
            <a:ext cx="3613244" cy="27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6F2BF-4526-4ED3-95E8-C8236D32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D1EDA-2C9F-4A3A-A700-0CE74607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Большее разнообразие уровней</a:t>
            </a:r>
          </a:p>
          <a:p>
            <a:r>
              <a:rPr lang="ru-RU" dirty="0"/>
              <a:t>Большее разнообразие врагов</a:t>
            </a:r>
          </a:p>
          <a:p>
            <a:r>
              <a:rPr lang="ru-RU" dirty="0"/>
              <a:t>Больше различных предметов</a:t>
            </a:r>
          </a:p>
          <a:p>
            <a:r>
              <a:rPr lang="ru-RU" dirty="0"/>
              <a:t>Другие возможности для прокачки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2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1C68-318E-4E75-BBDC-88E6E836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владимир жириновский - Создать мем - Meme-arsenal.com">
            <a:extLst>
              <a:ext uri="{FF2B5EF4-FFF2-40B4-BE49-F238E27FC236}">
                <a16:creationId xmlns:a16="http://schemas.microsoft.com/office/drawing/2014/main" id="{4FD1956C-7679-4B79-B9B1-40F32668A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3" y="429846"/>
            <a:ext cx="3593498" cy="59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FAB3F7-9DA5-4F65-9526-49F4910D0EE8}"/>
              </a:ext>
            </a:extLst>
          </p:cNvPr>
          <p:cNvSpPr txBox="1"/>
          <p:nvPr/>
        </p:nvSpPr>
        <p:spPr>
          <a:xfrm>
            <a:off x="603682" y="4225771"/>
            <a:ext cx="702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Поставить нам 100 баллов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2207F-FDA2-47C0-9334-C11CA00B8A53}"/>
              </a:ext>
            </a:extLst>
          </p:cNvPr>
          <p:cNvSpPr txBox="1"/>
          <p:nvPr/>
        </p:nvSpPr>
        <p:spPr>
          <a:xfrm>
            <a:off x="5779363" y="1123838"/>
            <a:ext cx="531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5320238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</TotalTime>
  <Words>46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Рамка</vt:lpstr>
      <vt:lpstr>Проект по теме «PyGame»</vt:lpstr>
      <vt:lpstr>Использованные библиотеки</vt:lpstr>
      <vt:lpstr>Скриншоты из Игры</vt:lpstr>
      <vt:lpstr>Возможности для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 «PyGame»</dc:title>
  <dc:creator>user</dc:creator>
  <cp:lastModifiedBy>user</cp:lastModifiedBy>
  <cp:revision>1</cp:revision>
  <dcterms:created xsi:type="dcterms:W3CDTF">2022-03-03T09:43:05Z</dcterms:created>
  <dcterms:modified xsi:type="dcterms:W3CDTF">2022-03-03T09:51:32Z</dcterms:modified>
</cp:coreProperties>
</file>