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A1B3-4661-49BE-B361-4818B8F36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983683"/>
          </a:xfrm>
        </p:spPr>
        <p:txBody>
          <a:bodyPr/>
          <a:lstStyle/>
          <a:p>
            <a:r>
              <a:rPr lang="en-IN" sz="4000" dirty="0"/>
              <a:t>1.6: Understanding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4DE00-9460-4EB6-89A5-4587BCF8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</a:t>
            </a:r>
            <a:r>
              <a:rPr lang="en-IN" dirty="0" err="1"/>
              <a:t>Minal</a:t>
            </a:r>
            <a:r>
              <a:rPr lang="en-IN" dirty="0"/>
              <a:t> Bombatkar</a:t>
            </a:r>
          </a:p>
        </p:txBody>
      </p:sp>
    </p:spTree>
    <p:extLst>
      <p:ext uri="{BB962C8B-B14F-4D97-AF65-F5344CB8AC3E}">
        <p14:creationId xmlns:p14="http://schemas.microsoft.com/office/powerpoint/2010/main" val="359589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EB3E-D39D-488F-8154-EECDE202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Double Diamond Strategy</a:t>
            </a:r>
          </a:p>
        </p:txBody>
      </p:sp>
      <p:pic>
        <p:nvPicPr>
          <p:cNvPr id="4" name="Picture 3" descr="Double Diamond Strategy which shows two diamonds connected with circles. The steps are conducting research, narrowing the scope, ideating, and validating approaches">
            <a:extLst>
              <a:ext uri="{FF2B5EF4-FFF2-40B4-BE49-F238E27FC236}">
                <a16:creationId xmlns:a16="http://schemas.microsoft.com/office/drawing/2014/main" id="{5A2870A0-5C97-4685-971B-6A356F147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47" y="1910214"/>
            <a:ext cx="8872506" cy="4143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206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EB3E-D39D-488F-8154-EECDE202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5962"/>
            <a:ext cx="9601200" cy="1485900"/>
          </a:xfrm>
        </p:spPr>
        <p:txBody>
          <a:bodyPr/>
          <a:lstStyle/>
          <a:p>
            <a:r>
              <a:rPr lang="en-IN" dirty="0"/>
              <a:t>List of possible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5D113-C140-4B3D-A12A-E2F0A8D39834}"/>
              </a:ext>
            </a:extLst>
          </p:cNvPr>
          <p:cNvSpPr txBox="1"/>
          <p:nvPr/>
        </p:nvSpPr>
        <p:spPr>
          <a:xfrm>
            <a:off x="949123" y="1313729"/>
            <a:ext cx="1103067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500" dirty="0"/>
              <a:t>How to reach the expert (lack of awareness)</a:t>
            </a:r>
          </a:p>
          <a:p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500" dirty="0"/>
              <a:t>How to ask the questions to expert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500" dirty="0"/>
              <a:t>A confusing user interface containing too much information or illogical navigation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500" dirty="0"/>
              <a:t>Lack of trust on Expert, before taking advice </a:t>
            </a:r>
          </a:p>
          <a:p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500" dirty="0"/>
              <a:t>Feel to pay an adequate amount of fees for advice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500" dirty="0"/>
              <a:t>Unable to solve the issue by expert or user became unhappy by the provided service</a:t>
            </a:r>
          </a:p>
        </p:txBody>
      </p:sp>
    </p:spTree>
    <p:extLst>
      <p:ext uri="{BB962C8B-B14F-4D97-AF65-F5344CB8AC3E}">
        <p14:creationId xmlns:p14="http://schemas.microsoft.com/office/powerpoint/2010/main" val="28473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EB3E-D39D-488F-8154-EECDE202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7AC1D-8951-4C2F-BB57-5BCD3C877C98}"/>
              </a:ext>
            </a:extLst>
          </p:cNvPr>
          <p:cNvSpPr txBox="1"/>
          <p:nvPr/>
        </p:nvSpPr>
        <p:spPr>
          <a:xfrm>
            <a:off x="1168076" y="2465405"/>
            <a:ext cx="104693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Users </a:t>
            </a:r>
            <a:r>
              <a:rPr lang="en-IN" sz="2500" b="1" dirty="0"/>
              <a:t>need a way to </a:t>
            </a:r>
            <a:r>
              <a:rPr lang="en-IN" sz="2500" dirty="0"/>
              <a:t>find the yoga expert, specialise in the Pre-natal and post-natal yoga, </a:t>
            </a:r>
            <a:r>
              <a:rPr lang="en-IN" sz="2500" b="1" dirty="0"/>
              <a:t>because</a:t>
            </a:r>
            <a:r>
              <a:rPr lang="en-IN" sz="2500" dirty="0"/>
              <a:t> they wish to have, it would be easily accessible, more convenient and with verities of experts.</a:t>
            </a:r>
          </a:p>
          <a:p>
            <a:endParaRPr lang="en-IN" sz="2500" dirty="0"/>
          </a:p>
          <a:p>
            <a:r>
              <a:rPr lang="en-IN" sz="2500" b="1" dirty="0"/>
              <a:t>We will know this to be true when we see</a:t>
            </a:r>
            <a:r>
              <a:rPr lang="en-IN" sz="2500" dirty="0"/>
              <a:t> how many users are using our app to find yoga expert by posting questions, rating to the app and at least 12 download per day.</a:t>
            </a:r>
          </a:p>
        </p:txBody>
      </p:sp>
    </p:spTree>
    <p:extLst>
      <p:ext uri="{BB962C8B-B14F-4D97-AF65-F5344CB8AC3E}">
        <p14:creationId xmlns:p14="http://schemas.microsoft.com/office/powerpoint/2010/main" val="24464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EB3E-D39D-488F-8154-EECDE202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3089A-44EC-4518-BBA4-AB2D1EC4F947}"/>
              </a:ext>
            </a:extLst>
          </p:cNvPr>
          <p:cNvSpPr txBox="1"/>
          <p:nvPr/>
        </p:nvSpPr>
        <p:spPr>
          <a:xfrm>
            <a:off x="1469985" y="2280212"/>
            <a:ext cx="103824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“An app that allows women to find Yoga expert during pregnancy or for new moms. </a:t>
            </a:r>
          </a:p>
          <a:p>
            <a:endParaRPr lang="en-IN" sz="2500" dirty="0"/>
          </a:p>
          <a:p>
            <a:r>
              <a:rPr lang="en-IN" sz="2500" dirty="0"/>
              <a:t>These expert advice are priced affordably and can be done through virtually i.e. video calls or textual. </a:t>
            </a:r>
          </a:p>
          <a:p>
            <a:endParaRPr lang="en-IN" sz="2500" dirty="0"/>
          </a:p>
          <a:p>
            <a:r>
              <a:rPr lang="en-IN" sz="2500" dirty="0"/>
              <a:t>The interface will be simple and totally focused on prenatal and postnatal yoga expert guidance, removing all other distractions and offerings.”</a:t>
            </a:r>
          </a:p>
        </p:txBody>
      </p:sp>
    </p:spTree>
    <p:extLst>
      <p:ext uri="{BB962C8B-B14F-4D97-AF65-F5344CB8AC3E}">
        <p14:creationId xmlns:p14="http://schemas.microsoft.com/office/powerpoint/2010/main" val="449467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372</TotalTime>
  <Words>220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1.6: Understanding The Problem</vt:lpstr>
      <vt:lpstr>Using the Double Diamond Strategy</vt:lpstr>
      <vt:lpstr>List of possible problems</vt:lpstr>
      <vt:lpstr>Problem Statement</vt:lpstr>
      <vt:lpstr>Possible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1.6: Understanding The Problem</dc:title>
  <dc:creator>vivek bombatkar</dc:creator>
  <cp:lastModifiedBy>vivek bombatkar</cp:lastModifiedBy>
  <cp:revision>33</cp:revision>
  <dcterms:created xsi:type="dcterms:W3CDTF">2019-04-08T11:02:24Z</dcterms:created>
  <dcterms:modified xsi:type="dcterms:W3CDTF">2019-04-11T10:10:32Z</dcterms:modified>
</cp:coreProperties>
</file>