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vespa" TargetMode="External"/><Relationship Id="rId3" Type="http://schemas.openxmlformats.org/officeDocument/2006/relationships/hyperlink" Target="https://www.atarimagazines.com/startv3n1/microsoftwrite.html?tag=" TargetMode="External"/><Relationship Id="rId7" Type="http://schemas.openxmlformats.org/officeDocument/2006/relationships/hyperlink" Target="https://en.wikipedia.org/wiki/Moped" TargetMode="External"/><Relationship Id="rId2" Type="http://schemas.openxmlformats.org/officeDocument/2006/relationships/hyperlink" Target="https://en.wikipedia.org/wiki/History_of_Microsoft_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kerandbike.co.uk/history-of-scooters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honda.com/about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blogs.msdn.microsoft.com/" TargetMode="External"/><Relationship Id="rId9" Type="http://schemas.openxmlformats.org/officeDocument/2006/relationships/hyperlink" Target="https://en.wikipedia.org/wiki/List_of_Honda_motorcyc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650-D39B-43A9-B550-EBCA09EF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890883" cy="1161787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1.1</a:t>
            </a:r>
            <a:br>
              <a:rPr lang="en-IN" dirty="0"/>
            </a:br>
            <a:r>
              <a:rPr lang="en-IN" dirty="0"/>
              <a:t>The Role of the </a:t>
            </a:r>
            <a:r>
              <a:rPr lang="en-IN" dirty="0" err="1"/>
              <a:t>Ux</a:t>
            </a:r>
            <a:r>
              <a:rPr lang="en-IN" dirty="0"/>
              <a:t>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626BA-0AE7-4098-A211-CC09DDB14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</a:t>
            </a:r>
            <a:r>
              <a:rPr lang="en-IN" dirty="0" err="1"/>
              <a:t>Minal</a:t>
            </a:r>
            <a:r>
              <a:rPr lang="en-IN" dirty="0"/>
              <a:t> Bombatkar</a:t>
            </a:r>
          </a:p>
        </p:txBody>
      </p:sp>
    </p:spTree>
    <p:extLst>
      <p:ext uri="{BB962C8B-B14F-4D97-AF65-F5344CB8AC3E}">
        <p14:creationId xmlns:p14="http://schemas.microsoft.com/office/powerpoint/2010/main" val="115964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0" y="3540706"/>
            <a:ext cx="4292401" cy="3070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341582" y="1959399"/>
            <a:ext cx="5599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Word 95 or Office 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Naming convention was changed to match the version numbers of each application software in Office suite! Thus, it was Word 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E6E4-3856-476B-A88F-F1169A36D64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70" y="1959399"/>
            <a:ext cx="4437181" cy="295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D2F0A6-89FD-445F-ACB1-045CAC5CC9AB}"/>
              </a:ext>
            </a:extLst>
          </p:cNvPr>
          <p:cNvCxnSpPr/>
          <p:nvPr/>
        </p:nvCxnSpPr>
        <p:spPr>
          <a:xfrm>
            <a:off x="6148360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ABD799-8293-4269-8444-A2A4A2AE4129}"/>
              </a:ext>
            </a:extLst>
          </p:cNvPr>
          <p:cNvSpPr txBox="1"/>
          <p:nvPr/>
        </p:nvSpPr>
        <p:spPr>
          <a:xfrm>
            <a:off x="6355926" y="5036639"/>
            <a:ext cx="5599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 2003 or Word 2003</a:t>
            </a:r>
          </a:p>
          <a:p>
            <a:r>
              <a:rPr lang="en-IN" dirty="0"/>
              <a:t>The Most Used MS Office Version Ever: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plenty of functionality and security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Blended with Windows XP completely and presented icons and toolbars with the same look as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7750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0" y="3717989"/>
            <a:ext cx="4292401" cy="2940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341582" y="1959399"/>
            <a:ext cx="5754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 2010/ Word 10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introduced Office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let people &amp; employees keep in touch and working effectively no matter where they were.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could use the same applications from their PCs, from a smartphone, or a Web browser.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E6E4-3856-476B-A88F-F1169A36D64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13794" y="1959399"/>
            <a:ext cx="4056933" cy="295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D2F0A6-89FD-445F-ACB1-045CAC5CC9AB}"/>
              </a:ext>
            </a:extLst>
          </p:cNvPr>
          <p:cNvCxnSpPr/>
          <p:nvPr/>
        </p:nvCxnSpPr>
        <p:spPr>
          <a:xfrm>
            <a:off x="6148360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ABD799-8293-4269-8444-A2A4A2AE4129}"/>
              </a:ext>
            </a:extLst>
          </p:cNvPr>
          <p:cNvSpPr txBox="1"/>
          <p:nvPr/>
        </p:nvSpPr>
        <p:spPr>
          <a:xfrm>
            <a:off x="6355926" y="5283471"/>
            <a:ext cx="559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 2013 or Word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comes with 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Evolution Of MS Office continues with Office 2013 and makes use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392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2" y="4305596"/>
            <a:ext cx="4292401" cy="2403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341582" y="1959399"/>
            <a:ext cx="5754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Office 365 was introduced in mid-2011,as a replacement to Microsoft’s cloud-based business suite. Since then, it has come a long way and has taken over standalone Office versions in colleges and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includes the web versions of Word, Excel, PowerPoint, OneNote, and a mail program. It offers unlimited storage on OneDrive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E6E4-3856-476B-A88F-F1169A36D64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61044" y="2112604"/>
            <a:ext cx="4281629" cy="2751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D2F0A6-89FD-445F-ACB1-045CAC5CC9AB}"/>
              </a:ext>
            </a:extLst>
          </p:cNvPr>
          <p:cNvCxnSpPr/>
          <p:nvPr/>
        </p:nvCxnSpPr>
        <p:spPr>
          <a:xfrm>
            <a:off x="6148360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ABD799-8293-4269-8444-A2A4A2AE4129}"/>
              </a:ext>
            </a:extLst>
          </p:cNvPr>
          <p:cNvSpPr txBox="1"/>
          <p:nvPr/>
        </p:nvSpPr>
        <p:spPr>
          <a:xfrm>
            <a:off x="6355926" y="5036639"/>
            <a:ext cx="5599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 2016 or Word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version is completely optimized for mobile devices and touchscreens.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such, it does not provide many new features over Office 2013 except for a tighter cloud integration</a:t>
            </a:r>
          </a:p>
        </p:txBody>
      </p:sp>
    </p:spTree>
    <p:extLst>
      <p:ext uri="{BB962C8B-B14F-4D97-AF65-F5344CB8AC3E}">
        <p14:creationId xmlns:p14="http://schemas.microsoft.com/office/powerpoint/2010/main" val="257240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FB91-8AAD-4F1B-91B8-D3815339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6" y="936838"/>
            <a:ext cx="11016168" cy="527323"/>
          </a:xfrm>
        </p:spPr>
        <p:txBody>
          <a:bodyPr/>
          <a:lstStyle/>
          <a:p>
            <a:r>
              <a:rPr lang="en-IN" dirty="0"/>
              <a:t>Resource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E8AF5-6A49-473A-9EC7-C59418B0D4F1}"/>
              </a:ext>
            </a:extLst>
          </p:cNvPr>
          <p:cNvSpPr/>
          <p:nvPr/>
        </p:nvSpPr>
        <p:spPr>
          <a:xfrm>
            <a:off x="6248401" y="4343001"/>
            <a:ext cx="5679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https://en.wikipedia.org/wiki/History_of_Microsoft_Word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https://www.atarimagazines.com/startv3n1/microsoftwrite.html?tag=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https://blogs.msdn.microsoft.com/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5AF22F-449A-4C5C-BD9B-9F2825F8FFF2}"/>
              </a:ext>
            </a:extLst>
          </p:cNvPr>
          <p:cNvCxnSpPr/>
          <p:nvPr/>
        </p:nvCxnSpPr>
        <p:spPr>
          <a:xfrm>
            <a:off x="6148360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D79292-8D78-498C-A34D-D353E4A888FB}"/>
              </a:ext>
            </a:extLst>
          </p:cNvPr>
          <p:cNvSpPr/>
          <p:nvPr/>
        </p:nvSpPr>
        <p:spPr>
          <a:xfrm>
            <a:off x="316206" y="4066002"/>
            <a:ext cx="5679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https://www.honda.com/about</a:t>
            </a:r>
            <a:endParaRPr lang="en-IN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https://www.bikerandbike.co.uk/history-of-scooters/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https://en.wikipedia.org/wiki/Moped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https://www.google.com/search?q=vespa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9"/>
              </a:rPr>
              <a:t>https://en.wikipedia.org/wiki/List_of_Honda_motorcycles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C596A-CBEE-43B8-9EBB-99108B6EB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6008" y="2215519"/>
            <a:ext cx="1964540" cy="196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C029F-C8EA-4F4F-954B-0BE48EF3A9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9484" y="2366266"/>
            <a:ext cx="1973199" cy="15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303"/>
            <a:ext cx="9690381" cy="577811"/>
          </a:xfrm>
        </p:spPr>
        <p:txBody>
          <a:bodyPr>
            <a:normAutofit/>
          </a:bodyPr>
          <a:lstStyle/>
          <a:p>
            <a:r>
              <a:rPr lang="en-IN" dirty="0"/>
              <a:t>Design evolutions of  THE Motorcycles By Honda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D71C1-BE81-47AE-845F-E7D553B4DA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04" y="2820436"/>
            <a:ext cx="36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6" y="2820436"/>
            <a:ext cx="36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DA403-FF51-466B-BEFA-A606E66BF312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2820436"/>
            <a:ext cx="36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573" y="643202"/>
            <a:ext cx="1339481" cy="1074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AFF623-4A69-4082-B5E6-D2910770F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775" y="1939634"/>
            <a:ext cx="3052502" cy="645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7FCD7D-8AD1-4168-A896-7CD271DE0099}"/>
              </a:ext>
            </a:extLst>
          </p:cNvPr>
          <p:cNvSpPr txBox="1"/>
          <p:nvPr/>
        </p:nvSpPr>
        <p:spPr>
          <a:xfrm>
            <a:off x="1951413" y="6488668"/>
            <a:ext cx="6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1963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48094-93B9-4945-A707-9D7C3ED4AB63}"/>
              </a:ext>
            </a:extLst>
          </p:cNvPr>
          <p:cNvSpPr txBox="1"/>
          <p:nvPr/>
        </p:nvSpPr>
        <p:spPr>
          <a:xfrm>
            <a:off x="5727598" y="6420436"/>
            <a:ext cx="7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1981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DE662-90D8-4369-875D-983F51887FB7}"/>
              </a:ext>
            </a:extLst>
          </p:cNvPr>
          <p:cNvSpPr txBox="1"/>
          <p:nvPr/>
        </p:nvSpPr>
        <p:spPr>
          <a:xfrm>
            <a:off x="9538402" y="6420436"/>
            <a:ext cx="7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70764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303"/>
            <a:ext cx="9690381" cy="577811"/>
          </a:xfrm>
        </p:spPr>
        <p:txBody>
          <a:bodyPr>
            <a:normAutofit/>
          </a:bodyPr>
          <a:lstStyle/>
          <a:p>
            <a:r>
              <a:rPr lang="en-IN" dirty="0"/>
              <a:t>Design evolutions of  THE Motorcycles By Honda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20435"/>
            <a:ext cx="3463485" cy="3179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73" y="643202"/>
            <a:ext cx="1339481" cy="1074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7FCD7D-8AD1-4168-A896-7CD271DE0099}"/>
              </a:ext>
            </a:extLst>
          </p:cNvPr>
          <p:cNvSpPr txBox="1"/>
          <p:nvPr/>
        </p:nvSpPr>
        <p:spPr>
          <a:xfrm>
            <a:off x="1827997" y="6163299"/>
            <a:ext cx="6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CCB41-3E56-49BF-81E6-2469B41E0DE8}"/>
              </a:ext>
            </a:extLst>
          </p:cNvPr>
          <p:cNvSpPr txBox="1"/>
          <p:nvPr/>
        </p:nvSpPr>
        <p:spPr>
          <a:xfrm>
            <a:off x="485196" y="1828874"/>
            <a:ext cx="1142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Honda Motor Company, Ltd. is a Japanese public multinational corporation. Primarily known as a manufacturer of automobiles, aircraft, motorcycles, and power equipment. Honda has been the world's largest motorcycle </a:t>
            </a:r>
          </a:p>
          <a:p>
            <a:pPr algn="ctr"/>
            <a:r>
              <a:rPr lang="en-IN" dirty="0"/>
              <a:t>manufacturer since 1959.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4459804" y="2900274"/>
            <a:ext cx="737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Founded in 1948 in Hamamatsu, Japan, Honda opened its first U.S. storefront in Los Angeles, CA, in 1959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early 1950’s Honda provides bikes series C70 was with 250cc engine and mostly single seat and rack, with clip-on pillion pad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4AAFF-3628-49D8-8A80-1C5998A12E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84" y="4291508"/>
            <a:ext cx="3102228" cy="2365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74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303"/>
            <a:ext cx="9690381" cy="577811"/>
          </a:xfrm>
        </p:spPr>
        <p:txBody>
          <a:bodyPr>
            <a:normAutofit/>
          </a:bodyPr>
          <a:lstStyle/>
          <a:p>
            <a:r>
              <a:rPr lang="en-IN" dirty="0"/>
              <a:t>Design evolutions of  THE Motorcycles By Honda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3820" y="2000358"/>
            <a:ext cx="3463485" cy="2603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73" y="643202"/>
            <a:ext cx="1339481" cy="1074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CCB41-3E56-49BF-81E6-2469B41E0DE8}"/>
              </a:ext>
            </a:extLst>
          </p:cNvPr>
          <p:cNvSpPr txBox="1"/>
          <p:nvPr/>
        </p:nvSpPr>
        <p:spPr>
          <a:xfrm>
            <a:off x="164683" y="4953463"/>
            <a:ext cx="5931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Pre-1977, Honda launched series CA77 and it’s many new series such as CT 200 and many other models with more powerful engine and well-equipped commuter bikes.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was not particularly sporting, but reliable and comfortable, with a turn of speed.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6131530" y="1932932"/>
            <a:ext cx="5873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introducing CT250S Silk Road bike Honda enters in trekking" motorcycle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Its 6-speed transmission was geared as a regular 5-speed plus one extra-low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slightly more ground clearance and it had single saddle followed by a chrome baggage rack and  removable pillion seat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56000-7D16-4223-9C33-3DBCD22033F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19897" y="3921260"/>
            <a:ext cx="3353873" cy="2761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E0181-4DB1-45EE-A159-074941BC5D00}"/>
              </a:ext>
            </a:extLst>
          </p:cNvPr>
          <p:cNvCxnSpPr/>
          <p:nvPr/>
        </p:nvCxnSpPr>
        <p:spPr>
          <a:xfrm>
            <a:off x="6148359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303"/>
            <a:ext cx="9690381" cy="577811"/>
          </a:xfrm>
        </p:spPr>
        <p:txBody>
          <a:bodyPr>
            <a:normAutofit/>
          </a:bodyPr>
          <a:lstStyle/>
          <a:p>
            <a:r>
              <a:rPr lang="en-IN" dirty="0"/>
              <a:t>Design evolutions of  THE Motorcycles By Honda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1" y="2003316"/>
            <a:ext cx="3463485" cy="2597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73" y="643202"/>
            <a:ext cx="1339481" cy="1074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CCB41-3E56-49BF-81E6-2469B41E0DE8}"/>
              </a:ext>
            </a:extLst>
          </p:cNvPr>
          <p:cNvSpPr txBox="1"/>
          <p:nvPr/>
        </p:nvSpPr>
        <p:spPr>
          <a:xfrm>
            <a:off x="170293" y="4953463"/>
            <a:ext cx="5792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Early 1980’s Honda come with GL1000 1st Generation. Honda team finally settled on a layout that became the characteristic Gold 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lacking saddlebags and having no place for luggage, without even a windshield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6131530" y="1860002"/>
            <a:ext cx="5873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end of 1990, Honda reached to launched 4th generation Gold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Honda describes </a:t>
            </a:r>
            <a:r>
              <a:rPr lang="en-IN" b="1" dirty="0"/>
              <a:t>prototype testing </a:t>
            </a:r>
            <a:r>
              <a:rPr lang="en-IN" dirty="0"/>
              <a:t>as involving sixty developmental stages, and building fifteen different test bikes, including one made from 3 Generation of Gold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model came with covering drawbacks of previous models. 1995 was the 20th Anniversary of the Gold Wing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56000-7D16-4223-9C33-3DBCD22033F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19897" y="4280290"/>
            <a:ext cx="3359482" cy="2393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E0181-4DB1-45EE-A159-074941BC5D00}"/>
              </a:ext>
            </a:extLst>
          </p:cNvPr>
          <p:cNvCxnSpPr/>
          <p:nvPr/>
        </p:nvCxnSpPr>
        <p:spPr>
          <a:xfrm>
            <a:off x="6148359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1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303"/>
            <a:ext cx="9690381" cy="577811"/>
          </a:xfrm>
        </p:spPr>
        <p:txBody>
          <a:bodyPr>
            <a:normAutofit/>
          </a:bodyPr>
          <a:lstStyle/>
          <a:p>
            <a:r>
              <a:rPr lang="en-IN" dirty="0"/>
              <a:t>Design evolutions of  THE Motorcycles By Honda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1" y="2001205"/>
            <a:ext cx="3517457" cy="2413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573" y="643202"/>
            <a:ext cx="1339481" cy="1074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CCB41-3E56-49BF-81E6-2469B41E0DE8}"/>
              </a:ext>
            </a:extLst>
          </p:cNvPr>
          <p:cNvSpPr txBox="1"/>
          <p:nvPr/>
        </p:nvSpPr>
        <p:spPr>
          <a:xfrm>
            <a:off x="170293" y="4571996"/>
            <a:ext cx="5792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5th generation model GL1800 was available for 13 years till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increased power,  aluminium frame, comprising 31 elements resulted in an overall weight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revised fairing gave better protection to the rider's legs plus a rider "comfort package" comprising saddle heating, heated grips, and adjustable engine-air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6131530" y="1932932"/>
            <a:ext cx="587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2018- 2019 Honda offers Metropolitan model, It is suitable for city riders, to solve the parking issues in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Fuel efficient and less emission of carbon, so Eco- friendly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There’s a convenience hook that holds grocery bags, an inner rack that has storage space.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56000-7D16-4223-9C33-3DBCD22033F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15" y="3902359"/>
            <a:ext cx="3629545" cy="2733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E0181-4DB1-45EE-A159-074941BC5D00}"/>
              </a:ext>
            </a:extLst>
          </p:cNvPr>
          <p:cNvCxnSpPr/>
          <p:nvPr/>
        </p:nvCxnSpPr>
        <p:spPr>
          <a:xfrm>
            <a:off x="6148360" y="1932932"/>
            <a:ext cx="0" cy="477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b="11086"/>
          <a:stretch/>
        </p:blipFill>
        <p:spPr>
          <a:xfrm>
            <a:off x="3987684" y="1940926"/>
            <a:ext cx="4096061" cy="2249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84147" y="4252175"/>
            <a:ext cx="12010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1981,the first version of Microsoft Word was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1.0 for Windows was followed by Word 2.0 in 1991 and Word 6.0 in 1993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was renamed to Word 95 and Word 97, Word 2000 and Word for Office XP  (to follow Windows commercial names)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release of  Word 2003, the numbering was again year-based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versions include Word 2007, Word 2010, Word 2013, Word 2016, and most recently, Word for Office 365</a:t>
            </a:r>
          </a:p>
        </p:txBody>
      </p:sp>
    </p:spTree>
    <p:extLst>
      <p:ext uri="{BB962C8B-B14F-4D97-AF65-F5344CB8AC3E}">
        <p14:creationId xmlns:p14="http://schemas.microsoft.com/office/powerpoint/2010/main" val="208986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1" y="2042939"/>
            <a:ext cx="3608006" cy="4021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4196142" y="2050899"/>
            <a:ext cx="7273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Word for DOS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1.0 to Word 6.0  was developed  for DOS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featured graphics video mode and mouse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requires floppy disk to install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E6E4-3856-476B-A88F-F1169A36D64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5303"/>
            <a:ext cx="3653860" cy="2995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98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9A14-7317-4C40-9F6C-25DCF479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58303"/>
            <a:ext cx="7906459" cy="577811"/>
          </a:xfrm>
        </p:spPr>
        <p:txBody>
          <a:bodyPr>
            <a:normAutofit fontScale="90000"/>
          </a:bodyPr>
          <a:lstStyle/>
          <a:p>
            <a:r>
              <a:rPr lang="en-IN" dirty="0"/>
              <a:t>through the ages of  THE Microsoft  Word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AC690-69F6-4DF3-8FB3-09A347AFA5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1" y="2207975"/>
            <a:ext cx="3860448" cy="3867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FD58C-C29D-4253-8528-475FFAB0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58" y="676650"/>
            <a:ext cx="1074629" cy="107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B5F0F-A126-4A35-AE86-301F849EA0C0}"/>
              </a:ext>
            </a:extLst>
          </p:cNvPr>
          <p:cNvSpPr txBox="1"/>
          <p:nvPr/>
        </p:nvSpPr>
        <p:spPr>
          <a:xfrm>
            <a:off x="4476016" y="2228671"/>
            <a:ext cx="7273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Word for Windows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6.0  was developed  for Windows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time Word developed using a common code methodology for copy prevention and copy protection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2E6E4-3856-476B-A88F-F1169A36D64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16144"/>
            <a:ext cx="3653860" cy="2734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56169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486</TotalTime>
  <Words>823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Task 1.1 The Role of the Ux Designer</vt:lpstr>
      <vt:lpstr>Design evolutions of  THE Motorcycles By Honda</vt:lpstr>
      <vt:lpstr>Design evolutions of  THE Motorcycles By Honda</vt:lpstr>
      <vt:lpstr>Design evolutions of  THE Motorcycles By Honda</vt:lpstr>
      <vt:lpstr>Design evolutions of  THE Motorcycles By Honda</vt:lpstr>
      <vt:lpstr>Design evolutions of  THE Motorcycles By Honda</vt:lpstr>
      <vt:lpstr>through the ages of  THE Microsoft  Word</vt:lpstr>
      <vt:lpstr>through the ages of  THE Microsoft  Word</vt:lpstr>
      <vt:lpstr>through the ages of  THE Microsoft  Word</vt:lpstr>
      <vt:lpstr>through the ages of  THE Microsoft  Word</vt:lpstr>
      <vt:lpstr>through the ages of  THE Microsoft  Word</vt:lpstr>
      <vt:lpstr>through the ages of  THE Microsoft  Word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1.1 The Role of the Ux Designer</dc:title>
  <dc:creator>vivek bombatkar</dc:creator>
  <cp:lastModifiedBy>vivek bombatkar</cp:lastModifiedBy>
  <cp:revision>74</cp:revision>
  <dcterms:created xsi:type="dcterms:W3CDTF">2019-04-01T11:55:15Z</dcterms:created>
  <dcterms:modified xsi:type="dcterms:W3CDTF">2019-04-01T20:01:58Z</dcterms:modified>
</cp:coreProperties>
</file>