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52" d="100"/>
          <a:sy n="52" d="100"/>
        </p:scale>
        <p:origin x="684" y="4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app.conceptboard.com/board/r6nh-50o2-m4io-aof4-97a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conceptboard.com/board/9iem-s1m8-fngu-5zdx-oc5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0E61-0878-41F0-9C80-C2A0ECF3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961" y="1604407"/>
            <a:ext cx="10408078" cy="2266367"/>
          </a:xfrm>
        </p:spPr>
        <p:txBody>
          <a:bodyPr/>
          <a:lstStyle/>
          <a:p>
            <a:r>
              <a:rPr lang="en-IN" dirty="0"/>
              <a:t>Task 2.3 </a:t>
            </a:r>
            <a:br>
              <a:rPr lang="en-IN" dirty="0"/>
            </a:br>
            <a:r>
              <a:rPr lang="en-IN" dirty="0"/>
              <a:t>User Research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31E22-94C5-4DEB-968F-7FD89AC4D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612" y="4201753"/>
            <a:ext cx="8825658" cy="861420"/>
          </a:xfrm>
        </p:spPr>
        <p:txBody>
          <a:bodyPr/>
          <a:lstStyle/>
          <a:p>
            <a:r>
              <a:rPr lang="en-IN" dirty="0"/>
              <a:t>By: </a:t>
            </a:r>
            <a:r>
              <a:rPr lang="en-IN" dirty="0" err="1"/>
              <a:t>Minal</a:t>
            </a:r>
            <a:r>
              <a:rPr lang="en-IN" dirty="0"/>
              <a:t> Bombatkar</a:t>
            </a:r>
          </a:p>
        </p:txBody>
      </p:sp>
    </p:spTree>
    <p:extLst>
      <p:ext uri="{BB962C8B-B14F-4D97-AF65-F5344CB8AC3E}">
        <p14:creationId xmlns:p14="http://schemas.microsoft.com/office/powerpoint/2010/main" val="127319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3EAB01-1F6A-4EDB-B93E-75240EBF6F8C}"/>
              </a:ext>
            </a:extLst>
          </p:cNvPr>
          <p:cNvSpPr txBox="1"/>
          <p:nvPr/>
        </p:nvSpPr>
        <p:spPr>
          <a:xfrm>
            <a:off x="936838" y="1581968"/>
            <a:ext cx="10630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following charts, I executed the 4 stages of Research Analysis:</a:t>
            </a:r>
          </a:p>
          <a:p>
            <a:endParaRPr lang="en-IN" dirty="0"/>
          </a:p>
          <a:p>
            <a:r>
              <a:rPr lang="en-IN" dirty="0"/>
              <a:t>1.  </a:t>
            </a:r>
            <a:r>
              <a:rPr lang="en-IN" b="1" dirty="0"/>
              <a:t>Collect and organize data</a:t>
            </a:r>
          </a:p>
          <a:p>
            <a:r>
              <a:rPr lang="en-IN" dirty="0"/>
              <a:t>(i.e. research data obtained from the previous survey and user interviews conducted)</a:t>
            </a:r>
          </a:p>
          <a:p>
            <a:endParaRPr lang="en-IN" dirty="0"/>
          </a:p>
          <a:p>
            <a:r>
              <a:rPr lang="en-IN" dirty="0"/>
              <a:t>2. </a:t>
            </a:r>
            <a:r>
              <a:rPr lang="en-IN" b="1" dirty="0"/>
              <a:t>Explore the data for Findings</a:t>
            </a:r>
          </a:p>
          <a:p>
            <a:r>
              <a:rPr lang="en-IN" dirty="0"/>
              <a:t>(A Finding is usually a fact that tells us “what” is happening, but it doesn’t tell us</a:t>
            </a:r>
          </a:p>
          <a:p>
            <a:r>
              <a:rPr lang="en-IN" dirty="0"/>
              <a:t>the “why” nor provide us with a way to find a meaningful solution.)</a:t>
            </a:r>
          </a:p>
          <a:p>
            <a:endParaRPr lang="en-IN" dirty="0"/>
          </a:p>
          <a:p>
            <a:r>
              <a:rPr lang="en-IN" dirty="0"/>
              <a:t>3. </a:t>
            </a:r>
            <a:r>
              <a:rPr lang="en-IN" b="1" dirty="0"/>
              <a:t>Sort and map the data</a:t>
            </a:r>
          </a:p>
          <a:p>
            <a:r>
              <a:rPr lang="en-IN" dirty="0"/>
              <a:t>(i.e. create an Affinity Map)</a:t>
            </a:r>
          </a:p>
          <a:p>
            <a:endParaRPr lang="en-IN" dirty="0"/>
          </a:p>
          <a:p>
            <a:r>
              <a:rPr lang="en-IN" dirty="0"/>
              <a:t>4</a:t>
            </a:r>
            <a:r>
              <a:rPr lang="en-IN" b="1" dirty="0"/>
              <a:t>. Identify user Insights</a:t>
            </a:r>
          </a:p>
          <a:p>
            <a:r>
              <a:rPr lang="en-IN" dirty="0"/>
              <a:t>(An insight, on the other hand, is something that describes an aspect of human</a:t>
            </a:r>
          </a:p>
          <a:p>
            <a:r>
              <a:rPr lang="en-IN" dirty="0"/>
              <a:t>behaviour/motivation and enables us to see how we might take actions to solve a</a:t>
            </a:r>
          </a:p>
          <a:p>
            <a:r>
              <a:rPr lang="en-IN" dirty="0"/>
              <a:t>problem.)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01050-D2D9-4553-A5D4-14B203A528DA}"/>
              </a:ext>
            </a:extLst>
          </p:cNvPr>
          <p:cNvSpPr txBox="1"/>
          <p:nvPr/>
        </p:nvSpPr>
        <p:spPr>
          <a:xfrm>
            <a:off x="4289639" y="437566"/>
            <a:ext cx="361272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/>
              <a:t>Research Goals</a:t>
            </a:r>
          </a:p>
        </p:txBody>
      </p:sp>
    </p:spTree>
    <p:extLst>
      <p:ext uri="{BB962C8B-B14F-4D97-AF65-F5344CB8AC3E}">
        <p14:creationId xmlns:p14="http://schemas.microsoft.com/office/powerpoint/2010/main" val="173769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02774E-FA87-4E99-B67B-F7D573E3AF47}"/>
              </a:ext>
            </a:extLst>
          </p:cNvPr>
          <p:cNvSpPr txBox="1"/>
          <p:nvPr/>
        </p:nvSpPr>
        <p:spPr>
          <a:xfrm>
            <a:off x="3158326" y="286101"/>
            <a:ext cx="58753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/>
              <a:t>Collect and organize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63CD6-5F7C-4307-B112-F6F708164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3" t="1716" b="-1"/>
          <a:stretch/>
        </p:blipFill>
        <p:spPr>
          <a:xfrm>
            <a:off x="5006693" y="1434802"/>
            <a:ext cx="6656558" cy="3298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B18C87-6B71-44FD-B951-45E1BF362CDC}"/>
              </a:ext>
            </a:extLst>
          </p:cNvPr>
          <p:cNvSpPr txBox="1"/>
          <p:nvPr/>
        </p:nvSpPr>
        <p:spPr>
          <a:xfrm>
            <a:off x="528749" y="1157909"/>
            <a:ext cx="399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In the first step, I documented the results of the online survey focused on collecting the quantitative data.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Next, I documented each interview based on the notes for each participant.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The overview shows all the questions and user answers, plus their quotes.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Finally, I used color-coded sticky notes to record my interview partners.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0614F-B34E-4A32-A62B-DF034D420002}"/>
              </a:ext>
            </a:extLst>
          </p:cNvPr>
          <p:cNvSpPr txBox="1"/>
          <p:nvPr/>
        </p:nvSpPr>
        <p:spPr>
          <a:xfrm>
            <a:off x="5238399" y="5312892"/>
            <a:ext cx="631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From this picture, it is hard to read the data so decided to create digital copy of all sticky notes.</a:t>
            </a:r>
          </a:p>
        </p:txBody>
      </p:sp>
    </p:spTree>
    <p:extLst>
      <p:ext uri="{BB962C8B-B14F-4D97-AF65-F5344CB8AC3E}">
        <p14:creationId xmlns:p14="http://schemas.microsoft.com/office/powerpoint/2010/main" val="217629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5958DE80-676E-4DBC-8084-A222820D7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56"/>
          <a:stretch/>
        </p:blipFill>
        <p:spPr>
          <a:xfrm>
            <a:off x="7627675" y="182362"/>
            <a:ext cx="3741551" cy="64932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2D1820-F72E-4DDB-96CF-AEDABA78054B}"/>
              </a:ext>
            </a:extLst>
          </p:cNvPr>
          <p:cNvSpPr/>
          <p:nvPr/>
        </p:nvSpPr>
        <p:spPr>
          <a:xfrm>
            <a:off x="741657" y="263841"/>
            <a:ext cx="63225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/>
              <a:t>Explore the data for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6D661-287F-4360-91AB-5CEC878126B6}"/>
              </a:ext>
            </a:extLst>
          </p:cNvPr>
          <p:cNvSpPr txBox="1"/>
          <p:nvPr/>
        </p:nvSpPr>
        <p:spPr>
          <a:xfrm>
            <a:off x="625527" y="1989529"/>
            <a:ext cx="6084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organising the data,</a:t>
            </a:r>
          </a:p>
          <a:p>
            <a:r>
              <a:rPr lang="en-IN" dirty="0"/>
              <a:t>Identified </a:t>
            </a:r>
            <a:r>
              <a:rPr lang="en-IN" dirty="0" err="1"/>
              <a:t>behaviors</a:t>
            </a:r>
            <a:r>
              <a:rPr lang="en-IN" dirty="0"/>
              <a:t>/attitudes, needs/goals, pain points, and quotes from user interview.</a:t>
            </a:r>
          </a:p>
          <a:p>
            <a:endParaRPr lang="en-IN" dirty="0"/>
          </a:p>
          <a:p>
            <a:r>
              <a:rPr lang="en-IN" dirty="0"/>
              <a:t>Documented in digital copy, so that is easy to maintain for future references and without much efforts reading is possible with zoom option.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155B4-0129-4B32-B1F2-7B5752131224}"/>
              </a:ext>
            </a:extLst>
          </p:cNvPr>
          <p:cNvSpPr txBox="1"/>
          <p:nvPr/>
        </p:nvSpPr>
        <p:spPr>
          <a:xfrm>
            <a:off x="888544" y="6121998"/>
            <a:ext cx="59008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/>
              <a:t>** Click on image to view the digital copy of a board.</a:t>
            </a:r>
          </a:p>
        </p:txBody>
      </p:sp>
    </p:spTree>
    <p:extLst>
      <p:ext uri="{BB962C8B-B14F-4D97-AF65-F5344CB8AC3E}">
        <p14:creationId xmlns:p14="http://schemas.microsoft.com/office/powerpoint/2010/main" val="259113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53B4E26E-09C8-4F51-940E-3F1FCE985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80" r="64342" b="7232"/>
          <a:stretch/>
        </p:blipFill>
        <p:spPr>
          <a:xfrm>
            <a:off x="6155205" y="207176"/>
            <a:ext cx="5784622" cy="64604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7FC578-87D9-4C59-B9AE-65FCDC8D8F13}"/>
              </a:ext>
            </a:extLst>
          </p:cNvPr>
          <p:cNvSpPr txBox="1"/>
          <p:nvPr/>
        </p:nvSpPr>
        <p:spPr>
          <a:xfrm>
            <a:off x="254364" y="6173617"/>
            <a:ext cx="59008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/>
              <a:t>** Click on image to view the digital copy of a board.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A6DC6B-6658-4D4F-AC9F-6172A035E75D}"/>
              </a:ext>
            </a:extLst>
          </p:cNvPr>
          <p:cNvSpPr/>
          <p:nvPr/>
        </p:nvSpPr>
        <p:spPr>
          <a:xfrm>
            <a:off x="471949" y="323065"/>
            <a:ext cx="52430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/>
              <a:t>Sort and map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AE856-C120-4D67-B6D4-695E09B5B1C4}"/>
              </a:ext>
            </a:extLst>
          </p:cNvPr>
          <p:cNvSpPr txBox="1"/>
          <p:nvPr/>
        </p:nvSpPr>
        <p:spPr>
          <a:xfrm>
            <a:off x="573908" y="2004277"/>
            <a:ext cx="4831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Ideas have been arranged in intuitive clusters and categorized to specific findings.</a:t>
            </a:r>
          </a:p>
        </p:txBody>
      </p:sp>
    </p:spTree>
    <p:extLst>
      <p:ext uri="{BB962C8B-B14F-4D97-AF65-F5344CB8AC3E}">
        <p14:creationId xmlns:p14="http://schemas.microsoft.com/office/powerpoint/2010/main" val="90752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A6DC6B-6658-4D4F-AC9F-6172A035E75D}"/>
              </a:ext>
            </a:extLst>
          </p:cNvPr>
          <p:cNvSpPr/>
          <p:nvPr/>
        </p:nvSpPr>
        <p:spPr>
          <a:xfrm>
            <a:off x="2509070" y="323065"/>
            <a:ext cx="71738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/>
              <a:t>Identify user Insights and finding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AE856-C120-4D67-B6D4-695E09B5B1C4}"/>
              </a:ext>
            </a:extLst>
          </p:cNvPr>
          <p:cNvSpPr txBox="1"/>
          <p:nvPr/>
        </p:nvSpPr>
        <p:spPr>
          <a:xfrm>
            <a:off x="374804" y="954007"/>
            <a:ext cx="102145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searching for the yoga expert, users often rely on their personal opinion and recommendations from their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their doctors recommend the prenatal yoga expert then users prefer to trust them.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want to be sure, that yoga expert has a proven record of qualifications and years of an experience, good countable rating and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like to practice the yoga at home but due to unavailability with the current system, they need to go to yoga classes or yoga studio.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prefer paying per consultation or in a pre-defined package with discounts.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72DC8-5286-4467-97DF-0FD61924716F}"/>
              </a:ext>
            </a:extLst>
          </p:cNvPr>
          <p:cNvSpPr txBox="1"/>
          <p:nvPr/>
        </p:nvSpPr>
        <p:spPr>
          <a:xfrm>
            <a:off x="1193340" y="5257662"/>
            <a:ext cx="1021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above date, It is clear that users need a way to find the yoga expert because they wish to learn from experts and it would be easily accessible in more convenient way.</a:t>
            </a:r>
          </a:p>
        </p:txBody>
      </p:sp>
    </p:spTree>
    <p:extLst>
      <p:ext uri="{BB962C8B-B14F-4D97-AF65-F5344CB8AC3E}">
        <p14:creationId xmlns:p14="http://schemas.microsoft.com/office/powerpoint/2010/main" val="233466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A6DC6B-6658-4D4F-AC9F-6172A035E75D}"/>
              </a:ext>
            </a:extLst>
          </p:cNvPr>
          <p:cNvSpPr/>
          <p:nvPr/>
        </p:nvSpPr>
        <p:spPr>
          <a:xfrm>
            <a:off x="3840420" y="2844224"/>
            <a:ext cx="5750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/>
              <a:t>Thank you </a:t>
            </a:r>
          </a:p>
          <a:p>
            <a:r>
              <a:rPr lang="en-IN" sz="3500" b="1" dirty="0"/>
              <a:t>for reviewing the report.</a:t>
            </a:r>
          </a:p>
        </p:txBody>
      </p:sp>
    </p:spTree>
    <p:extLst>
      <p:ext uri="{BB962C8B-B14F-4D97-AF65-F5344CB8AC3E}">
        <p14:creationId xmlns:p14="http://schemas.microsoft.com/office/powerpoint/2010/main" val="2974560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104</TotalTime>
  <Words>483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Task 2.3  User Research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User Research and Analysis</dc:title>
  <dc:creator>vivek bombatkar</dc:creator>
  <cp:lastModifiedBy>vivek bombatkar</cp:lastModifiedBy>
  <cp:revision>39</cp:revision>
  <dcterms:created xsi:type="dcterms:W3CDTF">2019-05-03T16:40:50Z</dcterms:created>
  <dcterms:modified xsi:type="dcterms:W3CDTF">2019-05-04T11:10:22Z</dcterms:modified>
</cp:coreProperties>
</file>