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59" r:id="rId3"/>
    <p:sldId id="257" r:id="rId4"/>
    <p:sldId id="258"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F808"/>
    <a:srgbClr val="E61A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DC8A4-9C9F-4B7A-9809-5DA08B13F830}" type="datetimeFigureOut">
              <a:rPr lang="en-IN" smtClean="0"/>
              <a:t>27-05-2019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B9649-6E9F-4957-9246-CB0EFA1C9280}" type="slidenum">
              <a:rPr lang="en-IN" smtClean="0"/>
              <a:t>‹#›</a:t>
            </a:fld>
            <a:endParaRPr lang="en-IN"/>
          </a:p>
        </p:txBody>
      </p:sp>
    </p:spTree>
    <p:extLst>
      <p:ext uri="{BB962C8B-B14F-4D97-AF65-F5344CB8AC3E}">
        <p14:creationId xmlns:p14="http://schemas.microsoft.com/office/powerpoint/2010/main" val="232822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FB9649-6E9F-4957-9246-CB0EFA1C9280}" type="slidenum">
              <a:rPr lang="en-IN" smtClean="0"/>
              <a:t>3</a:t>
            </a:fld>
            <a:endParaRPr lang="en-IN"/>
          </a:p>
        </p:txBody>
      </p:sp>
    </p:spTree>
    <p:extLst>
      <p:ext uri="{BB962C8B-B14F-4D97-AF65-F5344CB8AC3E}">
        <p14:creationId xmlns:p14="http://schemas.microsoft.com/office/powerpoint/2010/main" val="92272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FB9649-6E9F-4957-9246-CB0EFA1C9280}" type="slidenum">
              <a:rPr lang="en-IN" smtClean="0"/>
              <a:t>4</a:t>
            </a:fld>
            <a:endParaRPr lang="en-IN"/>
          </a:p>
        </p:txBody>
      </p:sp>
    </p:spTree>
    <p:extLst>
      <p:ext uri="{BB962C8B-B14F-4D97-AF65-F5344CB8AC3E}">
        <p14:creationId xmlns:p14="http://schemas.microsoft.com/office/powerpoint/2010/main" val="41538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FB9649-6E9F-4957-9246-CB0EFA1C9280}" type="slidenum">
              <a:rPr lang="en-IN" smtClean="0"/>
              <a:t>5</a:t>
            </a:fld>
            <a:endParaRPr lang="en-IN"/>
          </a:p>
        </p:txBody>
      </p:sp>
    </p:spTree>
    <p:extLst>
      <p:ext uri="{BB962C8B-B14F-4D97-AF65-F5344CB8AC3E}">
        <p14:creationId xmlns:p14="http://schemas.microsoft.com/office/powerpoint/2010/main" val="137251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6554DC-F1A0-4688-8775-C0F6FEB44ACF}"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18008801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554DC-F1A0-4688-8775-C0F6FEB44ACF}"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371141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C6554DC-F1A0-4688-8775-C0F6FEB44ACF}" type="datetimeFigureOut">
              <a:rPr lang="en-IN" smtClean="0"/>
              <a:t>27-05-2019</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247011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554DC-F1A0-4688-8775-C0F6FEB44ACF}" type="datetimeFigureOut">
              <a:rPr lang="en-IN" smtClean="0"/>
              <a:t>27-05-2019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81078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C6554DC-F1A0-4688-8775-C0F6FEB44ACF}" type="datetimeFigureOut">
              <a:rPr lang="en-IN" smtClean="0"/>
              <a:t>27-05-2019</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29A054D-CE5C-460F-862C-874512F8BFEB}" type="slidenum">
              <a:rPr lang="en-IN" smtClean="0"/>
              <a:t>‹#›</a:t>
            </a:fld>
            <a:endParaRPr lang="en-IN"/>
          </a:p>
        </p:txBody>
      </p:sp>
    </p:spTree>
    <p:extLst>
      <p:ext uri="{BB962C8B-B14F-4D97-AF65-F5344CB8AC3E}">
        <p14:creationId xmlns:p14="http://schemas.microsoft.com/office/powerpoint/2010/main" val="19980872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554DC-F1A0-4688-8775-C0F6FEB44ACF}" type="datetimeFigureOut">
              <a:rPr lang="en-IN" smtClean="0"/>
              <a:t>27-05-2019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7449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6554DC-F1A0-4688-8775-C0F6FEB44ACF}" type="datetimeFigureOut">
              <a:rPr lang="en-IN" smtClean="0"/>
              <a:t>27-05-2019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53563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6554DC-F1A0-4688-8775-C0F6FEB44ACF}" type="datetimeFigureOut">
              <a:rPr lang="en-IN" smtClean="0"/>
              <a:t>27-05-2019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293612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554DC-F1A0-4688-8775-C0F6FEB44ACF}" type="datetimeFigureOut">
              <a:rPr lang="en-IN" smtClean="0"/>
              <a:t>27-05-2019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214544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554DC-F1A0-4688-8775-C0F6FEB44ACF}" type="datetimeFigureOut">
              <a:rPr lang="en-IN" smtClean="0"/>
              <a:t>27-05-2019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345319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554DC-F1A0-4688-8775-C0F6FEB44ACF}" type="datetimeFigureOut">
              <a:rPr lang="en-IN" smtClean="0"/>
              <a:t>27-05-2019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9A054D-CE5C-460F-862C-874512F8BFEB}" type="slidenum">
              <a:rPr lang="en-IN" smtClean="0"/>
              <a:t>‹#›</a:t>
            </a:fld>
            <a:endParaRPr lang="en-IN"/>
          </a:p>
        </p:txBody>
      </p:sp>
    </p:spTree>
    <p:extLst>
      <p:ext uri="{BB962C8B-B14F-4D97-AF65-F5344CB8AC3E}">
        <p14:creationId xmlns:p14="http://schemas.microsoft.com/office/powerpoint/2010/main" val="133662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C6554DC-F1A0-4688-8775-C0F6FEB44ACF}" type="datetimeFigureOut">
              <a:rPr lang="en-IN" smtClean="0"/>
              <a:t>27-05-2019</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29A054D-CE5C-460F-862C-874512F8BFEB}" type="slidenum">
              <a:rPr lang="en-IN" smtClean="0"/>
              <a:t>‹#›</a:t>
            </a:fld>
            <a:endParaRPr lang="en-IN"/>
          </a:p>
        </p:txBody>
      </p:sp>
    </p:spTree>
    <p:extLst>
      <p:ext uri="{BB962C8B-B14F-4D97-AF65-F5344CB8AC3E}">
        <p14:creationId xmlns:p14="http://schemas.microsoft.com/office/powerpoint/2010/main" val="36432778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E3D9-0BD5-4817-A6A6-D53E26BEE72E}"/>
              </a:ext>
            </a:extLst>
          </p:cNvPr>
          <p:cNvSpPr>
            <a:spLocks noGrp="1"/>
          </p:cNvSpPr>
          <p:nvPr>
            <p:ph type="ctrTitle"/>
          </p:nvPr>
        </p:nvSpPr>
        <p:spPr/>
        <p:txBody>
          <a:bodyPr>
            <a:noAutofit/>
          </a:bodyPr>
          <a:lstStyle/>
          <a:p>
            <a:br>
              <a:rPr lang="da-DK" sz="5000" dirty="0"/>
            </a:br>
            <a:r>
              <a:rPr lang="da-DK" sz="5000" dirty="0"/>
              <a:t>Task </a:t>
            </a:r>
            <a:r>
              <a:rPr lang="da-DK" sz="5000" dirty="0">
                <a:latin typeface="Arial" panose="020B0604020202020204" pitchFamily="34" charset="0"/>
                <a:cs typeface="Arial" panose="020B0604020202020204" pitchFamily="34" charset="0"/>
              </a:rPr>
              <a:t>3.3</a:t>
            </a:r>
            <a:r>
              <a:rPr lang="da-DK" sz="5000" dirty="0"/>
              <a:t>: </a:t>
            </a:r>
            <a:br>
              <a:rPr lang="da-DK" sz="5000" dirty="0"/>
            </a:br>
            <a:r>
              <a:rPr lang="da-DK" sz="5000" dirty="0"/>
              <a:t>Navigation for Mobile &amp; Desktop</a:t>
            </a:r>
            <a:br>
              <a:rPr lang="da-DK" sz="5000" dirty="0"/>
            </a:br>
            <a:endParaRPr lang="en-IN" sz="5000" dirty="0"/>
          </a:p>
        </p:txBody>
      </p:sp>
      <p:sp>
        <p:nvSpPr>
          <p:cNvPr id="3" name="Subtitle 2">
            <a:extLst>
              <a:ext uri="{FF2B5EF4-FFF2-40B4-BE49-F238E27FC236}">
                <a16:creationId xmlns:a16="http://schemas.microsoft.com/office/drawing/2014/main" id="{048F8522-D0DB-4F58-A0BA-751FB4BE3299}"/>
              </a:ext>
            </a:extLst>
          </p:cNvPr>
          <p:cNvSpPr>
            <a:spLocks noGrp="1"/>
          </p:cNvSpPr>
          <p:nvPr>
            <p:ph type="subTitle" idx="1"/>
          </p:nvPr>
        </p:nvSpPr>
        <p:spPr/>
        <p:txBody>
          <a:bodyPr/>
          <a:lstStyle/>
          <a:p>
            <a:r>
              <a:rPr lang="en-IN" dirty="0" err="1"/>
              <a:t>Minal</a:t>
            </a:r>
            <a:r>
              <a:rPr lang="en-IN" dirty="0"/>
              <a:t> Bombatkar</a:t>
            </a:r>
          </a:p>
        </p:txBody>
      </p:sp>
    </p:spTree>
    <p:extLst>
      <p:ext uri="{BB962C8B-B14F-4D97-AF65-F5344CB8AC3E}">
        <p14:creationId xmlns:p14="http://schemas.microsoft.com/office/powerpoint/2010/main" val="367836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C7610A5-E47C-432D-A702-EF332D4328C2}"/>
              </a:ext>
            </a:extLst>
          </p:cNvPr>
          <p:cNvPicPr>
            <a:picLocks noChangeAspect="1"/>
          </p:cNvPicPr>
          <p:nvPr/>
        </p:nvPicPr>
        <p:blipFill rotWithShape="1">
          <a:blip r:embed="rId2">
            <a:extLst>
              <a:ext uri="{28A0092B-C50C-407E-A947-70E740481C1C}">
                <a14:useLocalDpi xmlns:a14="http://schemas.microsoft.com/office/drawing/2010/main" val="0"/>
              </a:ext>
            </a:extLst>
          </a:blip>
          <a:srcRect l="2071" r="60300" b="55472"/>
          <a:stretch/>
        </p:blipFill>
        <p:spPr>
          <a:xfrm>
            <a:off x="897255" y="2322350"/>
            <a:ext cx="4322912" cy="3824298"/>
          </a:xfrm>
          <a:prstGeom prst="rect">
            <a:avLst/>
          </a:prstGeom>
        </p:spPr>
      </p:pic>
      <p:sp>
        <p:nvSpPr>
          <p:cNvPr id="2" name="Title 1">
            <a:extLst>
              <a:ext uri="{FF2B5EF4-FFF2-40B4-BE49-F238E27FC236}">
                <a16:creationId xmlns:a16="http://schemas.microsoft.com/office/drawing/2014/main" id="{76F7B716-4E9B-4EE0-829B-6AA115554FEB}"/>
              </a:ext>
            </a:extLst>
          </p:cNvPr>
          <p:cNvSpPr>
            <a:spLocks noGrp="1"/>
          </p:cNvSpPr>
          <p:nvPr>
            <p:ph type="title"/>
          </p:nvPr>
        </p:nvSpPr>
        <p:spPr/>
        <p:txBody>
          <a:bodyPr/>
          <a:lstStyle/>
          <a:p>
            <a:r>
              <a:rPr lang="en-IN" dirty="0"/>
              <a:t>Navigation FOR YOGA EXPERT APP</a:t>
            </a:r>
          </a:p>
        </p:txBody>
      </p:sp>
      <p:sp>
        <p:nvSpPr>
          <p:cNvPr id="3" name="TextBox 2">
            <a:extLst>
              <a:ext uri="{FF2B5EF4-FFF2-40B4-BE49-F238E27FC236}">
                <a16:creationId xmlns:a16="http://schemas.microsoft.com/office/drawing/2014/main" id="{B01EBC9A-B89F-41C1-BFA9-4A6B886F5161}"/>
              </a:ext>
            </a:extLst>
          </p:cNvPr>
          <p:cNvSpPr txBox="1"/>
          <p:nvPr/>
        </p:nvSpPr>
        <p:spPr>
          <a:xfrm>
            <a:off x="850286" y="1953018"/>
            <a:ext cx="1575438" cy="369332"/>
          </a:xfrm>
          <a:prstGeom prst="rect">
            <a:avLst/>
          </a:prstGeom>
          <a:noFill/>
        </p:spPr>
        <p:txBody>
          <a:bodyPr wrap="square" rtlCol="0">
            <a:spAutoFit/>
          </a:bodyPr>
          <a:lstStyle/>
          <a:p>
            <a:r>
              <a:rPr lang="en-IN" dirty="0"/>
              <a:t>Splash screen</a:t>
            </a:r>
          </a:p>
        </p:txBody>
      </p:sp>
      <p:sp>
        <p:nvSpPr>
          <p:cNvPr id="10" name="TextBox 9">
            <a:extLst>
              <a:ext uri="{FF2B5EF4-FFF2-40B4-BE49-F238E27FC236}">
                <a16:creationId xmlns:a16="http://schemas.microsoft.com/office/drawing/2014/main" id="{325CA573-232A-4792-BC72-6D280694A53B}"/>
              </a:ext>
            </a:extLst>
          </p:cNvPr>
          <p:cNvSpPr txBox="1"/>
          <p:nvPr/>
        </p:nvSpPr>
        <p:spPr>
          <a:xfrm>
            <a:off x="3254689" y="1955119"/>
            <a:ext cx="1575438" cy="369332"/>
          </a:xfrm>
          <a:prstGeom prst="rect">
            <a:avLst/>
          </a:prstGeom>
          <a:noFill/>
        </p:spPr>
        <p:txBody>
          <a:bodyPr wrap="square" rtlCol="0">
            <a:spAutoFit/>
          </a:bodyPr>
          <a:lstStyle/>
          <a:p>
            <a:r>
              <a:rPr lang="en-IN" dirty="0"/>
              <a:t>Home screen</a:t>
            </a:r>
          </a:p>
        </p:txBody>
      </p:sp>
      <p:sp>
        <p:nvSpPr>
          <p:cNvPr id="11" name="Oval 10">
            <a:extLst>
              <a:ext uri="{FF2B5EF4-FFF2-40B4-BE49-F238E27FC236}">
                <a16:creationId xmlns:a16="http://schemas.microsoft.com/office/drawing/2014/main" id="{EEADFEE6-D0C1-43C7-A282-111C3617B064}"/>
              </a:ext>
            </a:extLst>
          </p:cNvPr>
          <p:cNvSpPr/>
          <p:nvPr/>
        </p:nvSpPr>
        <p:spPr>
          <a:xfrm>
            <a:off x="1039179" y="5632909"/>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2" name="Oval 11">
            <a:extLst>
              <a:ext uri="{FF2B5EF4-FFF2-40B4-BE49-F238E27FC236}">
                <a16:creationId xmlns:a16="http://schemas.microsoft.com/office/drawing/2014/main" id="{FA58268D-475E-4724-B146-C91EE1A1A19C}"/>
              </a:ext>
            </a:extLst>
          </p:cNvPr>
          <p:cNvSpPr/>
          <p:nvPr/>
        </p:nvSpPr>
        <p:spPr>
          <a:xfrm>
            <a:off x="2049781" y="5568139"/>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3" name="Oval 12">
            <a:extLst>
              <a:ext uri="{FF2B5EF4-FFF2-40B4-BE49-F238E27FC236}">
                <a16:creationId xmlns:a16="http://schemas.microsoft.com/office/drawing/2014/main" id="{B621ADB3-DFC3-4F0B-84D9-5EE2DD22D4A5}"/>
              </a:ext>
            </a:extLst>
          </p:cNvPr>
          <p:cNvSpPr/>
          <p:nvPr/>
        </p:nvSpPr>
        <p:spPr>
          <a:xfrm>
            <a:off x="4733926" y="2708734"/>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Oval 13">
            <a:extLst>
              <a:ext uri="{FF2B5EF4-FFF2-40B4-BE49-F238E27FC236}">
                <a16:creationId xmlns:a16="http://schemas.microsoft.com/office/drawing/2014/main" id="{E33F24E9-8325-4290-9FD3-1511C92B6854}"/>
              </a:ext>
            </a:extLst>
          </p:cNvPr>
          <p:cNvSpPr/>
          <p:nvPr/>
        </p:nvSpPr>
        <p:spPr>
          <a:xfrm>
            <a:off x="4979671" y="3623134"/>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4</a:t>
            </a:r>
          </a:p>
          <a:p>
            <a:pPr algn="ctr"/>
            <a:endParaRPr lang="en-IN" dirty="0"/>
          </a:p>
        </p:txBody>
      </p:sp>
      <p:sp>
        <p:nvSpPr>
          <p:cNvPr id="15" name="TextBox 14">
            <a:extLst>
              <a:ext uri="{FF2B5EF4-FFF2-40B4-BE49-F238E27FC236}">
                <a16:creationId xmlns:a16="http://schemas.microsoft.com/office/drawing/2014/main" id="{4820313A-3E88-4217-983F-56A7EB6B6E3A}"/>
              </a:ext>
            </a:extLst>
          </p:cNvPr>
          <p:cNvSpPr txBox="1"/>
          <p:nvPr/>
        </p:nvSpPr>
        <p:spPr>
          <a:xfrm>
            <a:off x="6880860" y="2425976"/>
            <a:ext cx="4286249" cy="4247317"/>
          </a:xfrm>
          <a:prstGeom prst="rect">
            <a:avLst/>
          </a:prstGeom>
          <a:noFill/>
        </p:spPr>
        <p:txBody>
          <a:bodyPr wrap="square" rtlCol="0">
            <a:spAutoFit/>
          </a:bodyPr>
          <a:lstStyle/>
          <a:p>
            <a:r>
              <a:rPr lang="en-IN" dirty="0"/>
              <a:t>Splash screen would be simple with image and two buttons at the bottom.</a:t>
            </a:r>
          </a:p>
          <a:p>
            <a:endParaRPr lang="en-IN" dirty="0"/>
          </a:p>
          <a:p>
            <a:pPr marL="342900" indent="-342900">
              <a:buAutoNum type="arabicPeriod"/>
            </a:pPr>
            <a:r>
              <a:rPr lang="en-IN" dirty="0"/>
              <a:t>Start as yoga user</a:t>
            </a:r>
          </a:p>
          <a:p>
            <a:pPr marL="342900" indent="-342900">
              <a:buAutoNum type="arabicPeriod"/>
            </a:pPr>
            <a:r>
              <a:rPr lang="en-IN" dirty="0"/>
              <a:t>Start as yoga expert</a:t>
            </a:r>
          </a:p>
          <a:p>
            <a:pPr marL="342900" indent="-342900">
              <a:buAutoNum type="arabicPeriod"/>
            </a:pPr>
            <a:endParaRPr lang="en-IN" dirty="0"/>
          </a:p>
          <a:p>
            <a:r>
              <a:rPr lang="en-IN" dirty="0"/>
              <a:t>Home screen have access to </a:t>
            </a:r>
          </a:p>
          <a:p>
            <a:endParaRPr lang="en-IN" dirty="0"/>
          </a:p>
          <a:p>
            <a:r>
              <a:rPr lang="en-IN" dirty="0"/>
              <a:t>3. yoga user profile</a:t>
            </a:r>
          </a:p>
          <a:p>
            <a:r>
              <a:rPr lang="en-IN" dirty="0"/>
              <a:t>4. Menu bar will have Home, Notification, Booking and Video call options</a:t>
            </a:r>
          </a:p>
          <a:p>
            <a:br>
              <a:rPr lang="en-IN" dirty="0"/>
            </a:br>
            <a:r>
              <a:rPr lang="en-IN" dirty="0"/>
              <a:t>It will follows the list of experts </a:t>
            </a:r>
          </a:p>
          <a:p>
            <a:endParaRPr lang="en-IN" dirty="0"/>
          </a:p>
          <a:p>
            <a:endParaRPr lang="en-IN" dirty="0"/>
          </a:p>
        </p:txBody>
      </p:sp>
    </p:spTree>
    <p:extLst>
      <p:ext uri="{BB962C8B-B14F-4D97-AF65-F5344CB8AC3E}">
        <p14:creationId xmlns:p14="http://schemas.microsoft.com/office/powerpoint/2010/main" val="16289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238DEA3-8056-4CD9-8062-AB9EB9C1C178}"/>
              </a:ext>
            </a:extLst>
          </p:cNvPr>
          <p:cNvPicPr>
            <a:picLocks noChangeAspect="1"/>
          </p:cNvPicPr>
          <p:nvPr/>
        </p:nvPicPr>
        <p:blipFill rotWithShape="1">
          <a:blip r:embed="rId3">
            <a:extLst>
              <a:ext uri="{28A0092B-C50C-407E-A947-70E740481C1C}">
                <a14:useLocalDpi xmlns:a14="http://schemas.microsoft.com/office/drawing/2010/main" val="0"/>
              </a:ext>
            </a:extLst>
          </a:blip>
          <a:srcRect l="40260" t="583" r="3671" b="55417"/>
          <a:stretch/>
        </p:blipFill>
        <p:spPr>
          <a:xfrm>
            <a:off x="185199" y="2537523"/>
            <a:ext cx="6780068" cy="3977640"/>
          </a:xfrm>
          <a:prstGeom prst="rect">
            <a:avLst/>
          </a:prstGeom>
        </p:spPr>
      </p:pic>
      <p:sp>
        <p:nvSpPr>
          <p:cNvPr id="2" name="Title 1">
            <a:extLst>
              <a:ext uri="{FF2B5EF4-FFF2-40B4-BE49-F238E27FC236}">
                <a16:creationId xmlns:a16="http://schemas.microsoft.com/office/drawing/2014/main" id="{76F7B716-4E9B-4EE0-829B-6AA115554FEB}"/>
              </a:ext>
            </a:extLst>
          </p:cNvPr>
          <p:cNvSpPr>
            <a:spLocks noGrp="1"/>
          </p:cNvSpPr>
          <p:nvPr>
            <p:ph type="title"/>
          </p:nvPr>
        </p:nvSpPr>
        <p:spPr/>
        <p:txBody>
          <a:bodyPr/>
          <a:lstStyle/>
          <a:p>
            <a:r>
              <a:rPr lang="en-IN" dirty="0"/>
              <a:t>Navigation FOR YOGA EXPERT APP</a:t>
            </a:r>
          </a:p>
        </p:txBody>
      </p:sp>
      <p:sp>
        <p:nvSpPr>
          <p:cNvPr id="8" name="TextBox 7">
            <a:extLst>
              <a:ext uri="{FF2B5EF4-FFF2-40B4-BE49-F238E27FC236}">
                <a16:creationId xmlns:a16="http://schemas.microsoft.com/office/drawing/2014/main" id="{AF22D26A-5EEC-413A-B436-B75C51896F77}"/>
              </a:ext>
            </a:extLst>
          </p:cNvPr>
          <p:cNvSpPr txBox="1"/>
          <p:nvPr/>
        </p:nvSpPr>
        <p:spPr>
          <a:xfrm>
            <a:off x="1163293" y="2155988"/>
            <a:ext cx="1345592" cy="369332"/>
          </a:xfrm>
          <a:prstGeom prst="rect">
            <a:avLst/>
          </a:prstGeom>
          <a:noFill/>
        </p:spPr>
        <p:txBody>
          <a:bodyPr wrap="square" rtlCol="0">
            <a:spAutoFit/>
          </a:bodyPr>
          <a:lstStyle/>
          <a:p>
            <a:r>
              <a:rPr lang="en-IN" dirty="0"/>
              <a:t>User profile </a:t>
            </a:r>
          </a:p>
        </p:txBody>
      </p:sp>
      <p:sp>
        <p:nvSpPr>
          <p:cNvPr id="9" name="TextBox 8">
            <a:extLst>
              <a:ext uri="{FF2B5EF4-FFF2-40B4-BE49-F238E27FC236}">
                <a16:creationId xmlns:a16="http://schemas.microsoft.com/office/drawing/2014/main" id="{90099583-EDD1-4681-A822-163616DFAC96}"/>
              </a:ext>
            </a:extLst>
          </p:cNvPr>
          <p:cNvSpPr txBox="1"/>
          <p:nvPr/>
        </p:nvSpPr>
        <p:spPr>
          <a:xfrm>
            <a:off x="4827559" y="2144586"/>
            <a:ext cx="1575438" cy="369332"/>
          </a:xfrm>
          <a:prstGeom prst="rect">
            <a:avLst/>
          </a:prstGeom>
          <a:noFill/>
        </p:spPr>
        <p:txBody>
          <a:bodyPr wrap="square" rtlCol="0">
            <a:spAutoFit/>
          </a:bodyPr>
          <a:lstStyle/>
          <a:p>
            <a:r>
              <a:rPr lang="en-IN" dirty="0"/>
              <a:t>Search screen</a:t>
            </a:r>
          </a:p>
        </p:txBody>
      </p:sp>
      <p:sp>
        <p:nvSpPr>
          <p:cNvPr id="10" name="TextBox 9">
            <a:extLst>
              <a:ext uri="{FF2B5EF4-FFF2-40B4-BE49-F238E27FC236}">
                <a16:creationId xmlns:a16="http://schemas.microsoft.com/office/drawing/2014/main" id="{C8702A9F-DE7A-4C3F-B566-00095165A63F}"/>
              </a:ext>
            </a:extLst>
          </p:cNvPr>
          <p:cNvSpPr txBox="1"/>
          <p:nvPr/>
        </p:nvSpPr>
        <p:spPr>
          <a:xfrm>
            <a:off x="7098030" y="2267846"/>
            <a:ext cx="4754880" cy="4247317"/>
          </a:xfrm>
          <a:prstGeom prst="rect">
            <a:avLst/>
          </a:prstGeom>
          <a:noFill/>
        </p:spPr>
        <p:txBody>
          <a:bodyPr wrap="square" rtlCol="0">
            <a:spAutoFit/>
          </a:bodyPr>
          <a:lstStyle/>
          <a:p>
            <a:endParaRPr lang="en-IN" dirty="0"/>
          </a:p>
          <a:p>
            <a:r>
              <a:rPr lang="en-IN" dirty="0"/>
              <a:t>5. User profile with Edit profile and setting option</a:t>
            </a:r>
          </a:p>
          <a:p>
            <a:endParaRPr lang="en-IN" dirty="0"/>
          </a:p>
          <a:p>
            <a:r>
              <a:rPr lang="en-IN" dirty="0"/>
              <a:t>6. Expert profile with expert </a:t>
            </a:r>
            <a:r>
              <a:rPr lang="en-IN" dirty="0" err="1"/>
              <a:t>information,Rating</a:t>
            </a:r>
            <a:r>
              <a:rPr lang="en-IN" dirty="0"/>
              <a:t> and reviews and Calendar and payment </a:t>
            </a:r>
          </a:p>
          <a:p>
            <a:endParaRPr lang="en-IN" dirty="0"/>
          </a:p>
          <a:p>
            <a:endParaRPr lang="en-IN" dirty="0"/>
          </a:p>
          <a:p>
            <a:r>
              <a:rPr lang="en-IN" dirty="0"/>
              <a:t>7. Search with Filter, Data would be sorted using filters. Such as</a:t>
            </a:r>
          </a:p>
          <a:p>
            <a:r>
              <a:rPr lang="en-IN" dirty="0"/>
              <a:t>Price, Date and time, Language…</a:t>
            </a:r>
          </a:p>
          <a:p>
            <a:endParaRPr lang="en-IN" dirty="0"/>
          </a:p>
          <a:p>
            <a:endParaRPr lang="en-IN" dirty="0"/>
          </a:p>
          <a:p>
            <a:endParaRPr lang="en-IN" dirty="0"/>
          </a:p>
          <a:p>
            <a:endParaRPr lang="en-IN" dirty="0"/>
          </a:p>
        </p:txBody>
      </p:sp>
      <p:sp>
        <p:nvSpPr>
          <p:cNvPr id="11" name="TextBox 10">
            <a:extLst>
              <a:ext uri="{FF2B5EF4-FFF2-40B4-BE49-F238E27FC236}">
                <a16:creationId xmlns:a16="http://schemas.microsoft.com/office/drawing/2014/main" id="{1B9A278E-81C3-4B76-9029-E6BE2FEC63BC}"/>
              </a:ext>
            </a:extLst>
          </p:cNvPr>
          <p:cNvSpPr txBox="1"/>
          <p:nvPr/>
        </p:nvSpPr>
        <p:spPr>
          <a:xfrm>
            <a:off x="3069246" y="2129672"/>
            <a:ext cx="1514183" cy="369332"/>
          </a:xfrm>
          <a:prstGeom prst="rect">
            <a:avLst/>
          </a:prstGeom>
          <a:noFill/>
        </p:spPr>
        <p:txBody>
          <a:bodyPr wrap="square" rtlCol="0">
            <a:spAutoFit/>
          </a:bodyPr>
          <a:lstStyle/>
          <a:p>
            <a:r>
              <a:rPr lang="en-IN" dirty="0"/>
              <a:t>Expert profile</a:t>
            </a:r>
          </a:p>
        </p:txBody>
      </p:sp>
      <p:sp>
        <p:nvSpPr>
          <p:cNvPr id="13" name="Oval 12">
            <a:extLst>
              <a:ext uri="{FF2B5EF4-FFF2-40B4-BE49-F238E27FC236}">
                <a16:creationId xmlns:a16="http://schemas.microsoft.com/office/drawing/2014/main" id="{DFB4DA80-9FE2-4430-AA6D-5041BC7679B4}"/>
              </a:ext>
            </a:extLst>
          </p:cNvPr>
          <p:cNvSpPr/>
          <p:nvPr/>
        </p:nvSpPr>
        <p:spPr>
          <a:xfrm>
            <a:off x="887729" y="2179593"/>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4" name="Oval 13">
            <a:extLst>
              <a:ext uri="{FF2B5EF4-FFF2-40B4-BE49-F238E27FC236}">
                <a16:creationId xmlns:a16="http://schemas.microsoft.com/office/drawing/2014/main" id="{EED07F91-E7B2-4167-BD9D-28F97B8199E5}"/>
              </a:ext>
            </a:extLst>
          </p:cNvPr>
          <p:cNvSpPr/>
          <p:nvPr/>
        </p:nvSpPr>
        <p:spPr>
          <a:xfrm>
            <a:off x="2817787" y="2364259"/>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15" name="Oval 14">
            <a:extLst>
              <a:ext uri="{FF2B5EF4-FFF2-40B4-BE49-F238E27FC236}">
                <a16:creationId xmlns:a16="http://schemas.microsoft.com/office/drawing/2014/main" id="{EB799E47-B165-4EAB-9FB7-91416698DFB2}"/>
              </a:ext>
            </a:extLst>
          </p:cNvPr>
          <p:cNvSpPr/>
          <p:nvPr/>
        </p:nvSpPr>
        <p:spPr>
          <a:xfrm>
            <a:off x="6332512" y="2319861"/>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Tree>
    <p:extLst>
      <p:ext uri="{BB962C8B-B14F-4D97-AF65-F5344CB8AC3E}">
        <p14:creationId xmlns:p14="http://schemas.microsoft.com/office/powerpoint/2010/main" val="16067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B6D93CE-FECE-41C6-A1E7-44E82AC3E1B1}"/>
              </a:ext>
            </a:extLst>
          </p:cNvPr>
          <p:cNvPicPr>
            <a:picLocks noChangeAspect="1"/>
          </p:cNvPicPr>
          <p:nvPr/>
        </p:nvPicPr>
        <p:blipFill rotWithShape="1">
          <a:blip r:embed="rId3">
            <a:extLst>
              <a:ext uri="{28A0092B-C50C-407E-A947-70E740481C1C}">
                <a14:useLocalDpi xmlns:a14="http://schemas.microsoft.com/office/drawing/2010/main" val="0"/>
              </a:ext>
            </a:extLst>
          </a:blip>
          <a:srcRect l="2821" t="47362" r="77708" b="3194"/>
          <a:stretch/>
        </p:blipFill>
        <p:spPr>
          <a:xfrm>
            <a:off x="4703548" y="2321477"/>
            <a:ext cx="2034540" cy="3862401"/>
          </a:xfrm>
          <a:prstGeom prst="rect">
            <a:avLst/>
          </a:prstGeom>
        </p:spPr>
      </p:pic>
      <p:sp>
        <p:nvSpPr>
          <p:cNvPr id="2" name="Title 1">
            <a:extLst>
              <a:ext uri="{FF2B5EF4-FFF2-40B4-BE49-F238E27FC236}">
                <a16:creationId xmlns:a16="http://schemas.microsoft.com/office/drawing/2014/main" id="{76F7B716-4E9B-4EE0-829B-6AA115554FEB}"/>
              </a:ext>
            </a:extLst>
          </p:cNvPr>
          <p:cNvSpPr>
            <a:spLocks noGrp="1"/>
          </p:cNvSpPr>
          <p:nvPr>
            <p:ph type="title"/>
          </p:nvPr>
        </p:nvSpPr>
        <p:spPr/>
        <p:txBody>
          <a:bodyPr/>
          <a:lstStyle/>
          <a:p>
            <a:r>
              <a:rPr lang="en-IN" dirty="0"/>
              <a:t>Navigation FOR YOGA EXPERT APP</a:t>
            </a:r>
          </a:p>
        </p:txBody>
      </p:sp>
      <p:sp>
        <p:nvSpPr>
          <p:cNvPr id="7" name="TextBox 6">
            <a:extLst>
              <a:ext uri="{FF2B5EF4-FFF2-40B4-BE49-F238E27FC236}">
                <a16:creationId xmlns:a16="http://schemas.microsoft.com/office/drawing/2014/main" id="{160EA872-4801-4DA7-AA07-3DA9346E730D}"/>
              </a:ext>
            </a:extLst>
          </p:cNvPr>
          <p:cNvSpPr txBox="1"/>
          <p:nvPr/>
        </p:nvSpPr>
        <p:spPr>
          <a:xfrm>
            <a:off x="3287587" y="1917181"/>
            <a:ext cx="1168277" cy="369332"/>
          </a:xfrm>
          <a:prstGeom prst="rect">
            <a:avLst/>
          </a:prstGeom>
          <a:noFill/>
        </p:spPr>
        <p:txBody>
          <a:bodyPr wrap="square" rtlCol="0">
            <a:spAutoFit/>
          </a:bodyPr>
          <a:lstStyle/>
          <a:p>
            <a:r>
              <a:rPr lang="en-IN" dirty="0"/>
              <a:t>Payment</a:t>
            </a:r>
          </a:p>
        </p:txBody>
      </p:sp>
      <p:sp>
        <p:nvSpPr>
          <p:cNvPr id="8" name="TextBox 7">
            <a:extLst>
              <a:ext uri="{FF2B5EF4-FFF2-40B4-BE49-F238E27FC236}">
                <a16:creationId xmlns:a16="http://schemas.microsoft.com/office/drawing/2014/main" id="{AB430272-9C21-420E-BAF0-956195FF134C}"/>
              </a:ext>
            </a:extLst>
          </p:cNvPr>
          <p:cNvSpPr txBox="1"/>
          <p:nvPr/>
        </p:nvSpPr>
        <p:spPr>
          <a:xfrm>
            <a:off x="1240779" y="1925841"/>
            <a:ext cx="1133023" cy="369332"/>
          </a:xfrm>
          <a:prstGeom prst="rect">
            <a:avLst/>
          </a:prstGeom>
          <a:noFill/>
        </p:spPr>
        <p:txBody>
          <a:bodyPr wrap="square" rtlCol="0">
            <a:spAutoFit/>
          </a:bodyPr>
          <a:lstStyle/>
          <a:p>
            <a:r>
              <a:rPr lang="en-IN" dirty="0"/>
              <a:t>Booking</a:t>
            </a:r>
          </a:p>
        </p:txBody>
      </p:sp>
      <p:sp>
        <p:nvSpPr>
          <p:cNvPr id="11" name="Oval 10">
            <a:extLst>
              <a:ext uri="{FF2B5EF4-FFF2-40B4-BE49-F238E27FC236}">
                <a16:creationId xmlns:a16="http://schemas.microsoft.com/office/drawing/2014/main" id="{82B85FC8-1F72-4C53-956A-278A0FE5256B}"/>
              </a:ext>
            </a:extLst>
          </p:cNvPr>
          <p:cNvSpPr/>
          <p:nvPr/>
        </p:nvSpPr>
        <p:spPr>
          <a:xfrm>
            <a:off x="6485790" y="1899796"/>
            <a:ext cx="468630" cy="46863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10</a:t>
            </a:r>
          </a:p>
        </p:txBody>
      </p:sp>
      <p:sp>
        <p:nvSpPr>
          <p:cNvPr id="12" name="TextBox 11">
            <a:extLst>
              <a:ext uri="{FF2B5EF4-FFF2-40B4-BE49-F238E27FC236}">
                <a16:creationId xmlns:a16="http://schemas.microsoft.com/office/drawing/2014/main" id="{F8336FF5-99F2-4FFB-BD80-D5208F0126A4}"/>
              </a:ext>
            </a:extLst>
          </p:cNvPr>
          <p:cNvSpPr txBox="1"/>
          <p:nvPr/>
        </p:nvSpPr>
        <p:spPr>
          <a:xfrm>
            <a:off x="7297057" y="2699676"/>
            <a:ext cx="4418693" cy="2585323"/>
          </a:xfrm>
          <a:prstGeom prst="rect">
            <a:avLst/>
          </a:prstGeom>
          <a:noFill/>
        </p:spPr>
        <p:txBody>
          <a:bodyPr wrap="square" rtlCol="0">
            <a:spAutoFit/>
          </a:bodyPr>
          <a:lstStyle/>
          <a:p>
            <a:r>
              <a:rPr lang="en-IN" dirty="0"/>
              <a:t>8. Booking page will contain finalise information such as Class name, Expert name, data and time.</a:t>
            </a:r>
          </a:p>
          <a:p>
            <a:endParaRPr lang="en-IN" dirty="0"/>
          </a:p>
          <a:p>
            <a:r>
              <a:rPr lang="en-IN" dirty="0"/>
              <a:t>9. Payment  using credit card</a:t>
            </a:r>
          </a:p>
          <a:p>
            <a:endParaRPr lang="en-IN" dirty="0"/>
          </a:p>
          <a:p>
            <a:r>
              <a:rPr lang="en-IN" dirty="0"/>
              <a:t>10.Booking list shows all the booking</a:t>
            </a:r>
          </a:p>
          <a:p>
            <a:endParaRPr lang="en-IN" dirty="0"/>
          </a:p>
          <a:p>
            <a:r>
              <a:rPr lang="en-IN" dirty="0"/>
              <a:t> </a:t>
            </a:r>
          </a:p>
        </p:txBody>
      </p:sp>
      <p:sp>
        <p:nvSpPr>
          <p:cNvPr id="13" name="Oval 12">
            <a:extLst>
              <a:ext uri="{FF2B5EF4-FFF2-40B4-BE49-F238E27FC236}">
                <a16:creationId xmlns:a16="http://schemas.microsoft.com/office/drawing/2014/main" id="{D7071E1C-562F-4610-B66C-6EAE4799FAAD}"/>
              </a:ext>
            </a:extLst>
          </p:cNvPr>
          <p:cNvSpPr/>
          <p:nvPr/>
        </p:nvSpPr>
        <p:spPr>
          <a:xfrm>
            <a:off x="2827312" y="1973052"/>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14" name="Oval 13">
            <a:extLst>
              <a:ext uri="{FF2B5EF4-FFF2-40B4-BE49-F238E27FC236}">
                <a16:creationId xmlns:a16="http://schemas.microsoft.com/office/drawing/2014/main" id="{57D04204-C5E3-4488-8E3D-266949AD984B}"/>
              </a:ext>
            </a:extLst>
          </p:cNvPr>
          <p:cNvSpPr/>
          <p:nvPr/>
        </p:nvSpPr>
        <p:spPr>
          <a:xfrm>
            <a:off x="780504" y="1960856"/>
            <a:ext cx="331470" cy="32212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pic>
        <p:nvPicPr>
          <p:cNvPr id="15" name="Picture 14">
            <a:extLst>
              <a:ext uri="{FF2B5EF4-FFF2-40B4-BE49-F238E27FC236}">
                <a16:creationId xmlns:a16="http://schemas.microsoft.com/office/drawing/2014/main" id="{D5C5EC31-804E-47F8-B7C7-3486938CBEAC}"/>
              </a:ext>
            </a:extLst>
          </p:cNvPr>
          <p:cNvPicPr>
            <a:picLocks noChangeAspect="1"/>
          </p:cNvPicPr>
          <p:nvPr/>
        </p:nvPicPr>
        <p:blipFill rotWithShape="1">
          <a:blip r:embed="rId3">
            <a:extLst>
              <a:ext uri="{28A0092B-C50C-407E-A947-70E740481C1C}">
                <a14:useLocalDpi xmlns:a14="http://schemas.microsoft.com/office/drawing/2010/main" val="0"/>
              </a:ext>
            </a:extLst>
          </a:blip>
          <a:srcRect l="22656" t="47362" r="38457" b="3194"/>
          <a:stretch/>
        </p:blipFill>
        <p:spPr>
          <a:xfrm>
            <a:off x="640183" y="2321477"/>
            <a:ext cx="4063365" cy="3862401"/>
          </a:xfrm>
          <a:prstGeom prst="rect">
            <a:avLst/>
          </a:prstGeom>
        </p:spPr>
      </p:pic>
      <p:sp>
        <p:nvSpPr>
          <p:cNvPr id="17" name="TextBox 16">
            <a:extLst>
              <a:ext uri="{FF2B5EF4-FFF2-40B4-BE49-F238E27FC236}">
                <a16:creationId xmlns:a16="http://schemas.microsoft.com/office/drawing/2014/main" id="{C9A3D128-D22F-4E5C-96A2-B8AB1C622706}"/>
              </a:ext>
            </a:extLst>
          </p:cNvPr>
          <p:cNvSpPr txBox="1"/>
          <p:nvPr/>
        </p:nvSpPr>
        <p:spPr>
          <a:xfrm>
            <a:off x="5074421" y="1942718"/>
            <a:ext cx="1575438" cy="369332"/>
          </a:xfrm>
          <a:prstGeom prst="rect">
            <a:avLst/>
          </a:prstGeom>
          <a:noFill/>
        </p:spPr>
        <p:txBody>
          <a:bodyPr wrap="square" rtlCol="0">
            <a:spAutoFit/>
          </a:bodyPr>
          <a:lstStyle/>
          <a:p>
            <a:r>
              <a:rPr lang="en-IN" dirty="0"/>
              <a:t>Booking lists</a:t>
            </a:r>
          </a:p>
        </p:txBody>
      </p:sp>
    </p:spTree>
    <p:extLst>
      <p:ext uri="{BB962C8B-B14F-4D97-AF65-F5344CB8AC3E}">
        <p14:creationId xmlns:p14="http://schemas.microsoft.com/office/powerpoint/2010/main" val="232608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5C5EC31-804E-47F8-B7C7-3486938CBEAC}"/>
              </a:ext>
            </a:extLst>
          </p:cNvPr>
          <p:cNvPicPr>
            <a:picLocks noChangeAspect="1"/>
          </p:cNvPicPr>
          <p:nvPr/>
        </p:nvPicPr>
        <p:blipFill rotWithShape="1">
          <a:blip r:embed="rId3">
            <a:extLst>
              <a:ext uri="{28A0092B-C50C-407E-A947-70E740481C1C}">
                <a14:useLocalDpi xmlns:a14="http://schemas.microsoft.com/office/drawing/2010/main" val="0"/>
              </a:ext>
            </a:extLst>
          </a:blip>
          <a:srcRect l="61316" t="48382" r="1292" b="2364"/>
          <a:stretch/>
        </p:blipFill>
        <p:spPr>
          <a:xfrm>
            <a:off x="840376" y="2342271"/>
            <a:ext cx="4170595" cy="4296447"/>
          </a:xfrm>
          <a:prstGeom prst="rect">
            <a:avLst/>
          </a:prstGeom>
        </p:spPr>
      </p:pic>
      <p:sp>
        <p:nvSpPr>
          <p:cNvPr id="2" name="Title 1">
            <a:extLst>
              <a:ext uri="{FF2B5EF4-FFF2-40B4-BE49-F238E27FC236}">
                <a16:creationId xmlns:a16="http://schemas.microsoft.com/office/drawing/2014/main" id="{76F7B716-4E9B-4EE0-829B-6AA115554FEB}"/>
              </a:ext>
            </a:extLst>
          </p:cNvPr>
          <p:cNvSpPr>
            <a:spLocks noGrp="1"/>
          </p:cNvSpPr>
          <p:nvPr>
            <p:ph type="title"/>
          </p:nvPr>
        </p:nvSpPr>
        <p:spPr/>
        <p:txBody>
          <a:bodyPr/>
          <a:lstStyle/>
          <a:p>
            <a:r>
              <a:rPr lang="en-IN" dirty="0"/>
              <a:t>Navigation FOR YOGA EXPERT APP</a:t>
            </a:r>
          </a:p>
        </p:txBody>
      </p:sp>
      <p:sp>
        <p:nvSpPr>
          <p:cNvPr id="6" name="TextBox 5">
            <a:extLst>
              <a:ext uri="{FF2B5EF4-FFF2-40B4-BE49-F238E27FC236}">
                <a16:creationId xmlns:a16="http://schemas.microsoft.com/office/drawing/2014/main" id="{8ED34E32-D007-454C-91BB-703F33EAB4C0}"/>
              </a:ext>
            </a:extLst>
          </p:cNvPr>
          <p:cNvSpPr txBox="1"/>
          <p:nvPr/>
        </p:nvSpPr>
        <p:spPr>
          <a:xfrm>
            <a:off x="1253490" y="1949447"/>
            <a:ext cx="1575438" cy="369332"/>
          </a:xfrm>
          <a:prstGeom prst="rect">
            <a:avLst/>
          </a:prstGeom>
          <a:noFill/>
        </p:spPr>
        <p:txBody>
          <a:bodyPr wrap="square" rtlCol="0">
            <a:spAutoFit/>
          </a:bodyPr>
          <a:lstStyle/>
          <a:p>
            <a:r>
              <a:rPr lang="en-IN" dirty="0"/>
              <a:t>Notifications</a:t>
            </a:r>
          </a:p>
        </p:txBody>
      </p:sp>
      <p:sp>
        <p:nvSpPr>
          <p:cNvPr id="9" name="TextBox 8">
            <a:extLst>
              <a:ext uri="{FF2B5EF4-FFF2-40B4-BE49-F238E27FC236}">
                <a16:creationId xmlns:a16="http://schemas.microsoft.com/office/drawing/2014/main" id="{4BA5C3ED-C1DE-4CA8-A5AC-38AF4E781D00}"/>
              </a:ext>
            </a:extLst>
          </p:cNvPr>
          <p:cNvSpPr txBox="1"/>
          <p:nvPr/>
        </p:nvSpPr>
        <p:spPr>
          <a:xfrm>
            <a:off x="3567975" y="1979549"/>
            <a:ext cx="1215480" cy="369332"/>
          </a:xfrm>
          <a:prstGeom prst="rect">
            <a:avLst/>
          </a:prstGeom>
          <a:noFill/>
        </p:spPr>
        <p:txBody>
          <a:bodyPr wrap="square" rtlCol="0">
            <a:spAutoFit/>
          </a:bodyPr>
          <a:lstStyle/>
          <a:p>
            <a:r>
              <a:rPr lang="en-IN" dirty="0"/>
              <a:t>Video call</a:t>
            </a:r>
          </a:p>
        </p:txBody>
      </p:sp>
      <p:sp>
        <p:nvSpPr>
          <p:cNvPr id="11" name="Oval 10">
            <a:extLst>
              <a:ext uri="{FF2B5EF4-FFF2-40B4-BE49-F238E27FC236}">
                <a16:creationId xmlns:a16="http://schemas.microsoft.com/office/drawing/2014/main" id="{82B85FC8-1F72-4C53-956A-278A0FE5256B}"/>
              </a:ext>
            </a:extLst>
          </p:cNvPr>
          <p:cNvSpPr/>
          <p:nvPr/>
        </p:nvSpPr>
        <p:spPr>
          <a:xfrm>
            <a:off x="840376" y="1899797"/>
            <a:ext cx="468630" cy="46863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11</a:t>
            </a:r>
          </a:p>
        </p:txBody>
      </p:sp>
      <p:sp>
        <p:nvSpPr>
          <p:cNvPr id="12" name="TextBox 11">
            <a:extLst>
              <a:ext uri="{FF2B5EF4-FFF2-40B4-BE49-F238E27FC236}">
                <a16:creationId xmlns:a16="http://schemas.microsoft.com/office/drawing/2014/main" id="{F8336FF5-99F2-4FFB-BD80-D5208F0126A4}"/>
              </a:ext>
            </a:extLst>
          </p:cNvPr>
          <p:cNvSpPr txBox="1"/>
          <p:nvPr/>
        </p:nvSpPr>
        <p:spPr>
          <a:xfrm>
            <a:off x="6094959" y="2908951"/>
            <a:ext cx="5327378" cy="1477328"/>
          </a:xfrm>
          <a:prstGeom prst="rect">
            <a:avLst/>
          </a:prstGeom>
          <a:noFill/>
        </p:spPr>
        <p:txBody>
          <a:bodyPr wrap="square" rtlCol="0">
            <a:spAutoFit/>
          </a:bodyPr>
          <a:lstStyle/>
          <a:p>
            <a:r>
              <a:rPr lang="en-IN" dirty="0"/>
              <a:t>11. Notification will have remainder for upcoming video call.</a:t>
            </a:r>
          </a:p>
          <a:p>
            <a:endParaRPr lang="en-IN" dirty="0"/>
          </a:p>
          <a:p>
            <a:r>
              <a:rPr lang="en-IN" dirty="0"/>
              <a:t>12. Through Video call users and yoga expert will communicate with each other. </a:t>
            </a:r>
          </a:p>
        </p:txBody>
      </p:sp>
      <p:sp>
        <p:nvSpPr>
          <p:cNvPr id="17" name="Oval 16">
            <a:extLst>
              <a:ext uri="{FF2B5EF4-FFF2-40B4-BE49-F238E27FC236}">
                <a16:creationId xmlns:a16="http://schemas.microsoft.com/office/drawing/2014/main" id="{A61F9B04-7508-4F07-A0A3-D02A32F5BE86}"/>
              </a:ext>
            </a:extLst>
          </p:cNvPr>
          <p:cNvSpPr/>
          <p:nvPr/>
        </p:nvSpPr>
        <p:spPr>
          <a:xfrm>
            <a:off x="3107326" y="1966472"/>
            <a:ext cx="468630" cy="468631"/>
          </a:xfrm>
          <a:prstGeom prst="ellipse">
            <a:avLst/>
          </a:prstGeom>
          <a:solidFill>
            <a:srgbClr val="13F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12</a:t>
            </a:r>
          </a:p>
        </p:txBody>
      </p:sp>
    </p:spTree>
    <p:extLst>
      <p:ext uri="{BB962C8B-B14F-4D97-AF65-F5344CB8AC3E}">
        <p14:creationId xmlns:p14="http://schemas.microsoft.com/office/powerpoint/2010/main" val="290360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B716-4E9B-4EE0-829B-6AA115554FEB}"/>
              </a:ext>
            </a:extLst>
          </p:cNvPr>
          <p:cNvSpPr>
            <a:spLocks noGrp="1"/>
          </p:cNvSpPr>
          <p:nvPr>
            <p:ph type="title"/>
          </p:nvPr>
        </p:nvSpPr>
        <p:spPr/>
        <p:txBody>
          <a:bodyPr/>
          <a:lstStyle/>
          <a:p>
            <a:r>
              <a:rPr lang="en-IN" dirty="0"/>
              <a:t>Navigation FOR YOGA EXPERT APP</a:t>
            </a:r>
          </a:p>
        </p:txBody>
      </p:sp>
      <p:sp>
        <p:nvSpPr>
          <p:cNvPr id="9" name="TextBox 8">
            <a:extLst>
              <a:ext uri="{FF2B5EF4-FFF2-40B4-BE49-F238E27FC236}">
                <a16:creationId xmlns:a16="http://schemas.microsoft.com/office/drawing/2014/main" id="{898BDF87-E57E-4178-AA2D-59DA9821610A}"/>
              </a:ext>
            </a:extLst>
          </p:cNvPr>
          <p:cNvSpPr txBox="1"/>
          <p:nvPr/>
        </p:nvSpPr>
        <p:spPr>
          <a:xfrm>
            <a:off x="6915149" y="2455876"/>
            <a:ext cx="5173981" cy="3970318"/>
          </a:xfrm>
          <a:prstGeom prst="rect">
            <a:avLst/>
          </a:prstGeom>
          <a:noFill/>
        </p:spPr>
        <p:txBody>
          <a:bodyPr wrap="square" rtlCol="0">
            <a:spAutoFit/>
          </a:bodyPr>
          <a:lstStyle/>
          <a:p>
            <a:r>
              <a:rPr lang="en-IN" b="1" dirty="0"/>
              <a:t>Summary:</a:t>
            </a:r>
          </a:p>
          <a:p>
            <a:endParaRPr lang="en-IN" dirty="0"/>
          </a:p>
          <a:p>
            <a:r>
              <a:rPr lang="en-IN" dirty="0"/>
              <a:t>For navigation, The main menu bar will be located only on the home page. Back button and Cancel button would be present on all the pages. So that user would access any page with one click of cancel button, it will be redirected to the home page. </a:t>
            </a:r>
            <a:br>
              <a:rPr lang="en-IN" dirty="0"/>
            </a:br>
            <a:br>
              <a:rPr lang="en-IN" dirty="0"/>
            </a:br>
            <a:br>
              <a:rPr lang="en-IN" dirty="0"/>
            </a:br>
            <a:r>
              <a:rPr lang="en-IN" dirty="0"/>
              <a:t>I decided to draw the complete navigation map for the yoga expert app, so that will help me to understand the complete scenario of the app. </a:t>
            </a:r>
          </a:p>
          <a:p>
            <a:endParaRPr lang="en-IN" dirty="0"/>
          </a:p>
          <a:p>
            <a:endParaRPr lang="en-IN" dirty="0"/>
          </a:p>
        </p:txBody>
      </p:sp>
      <p:pic>
        <p:nvPicPr>
          <p:cNvPr id="4" name="Picture 3">
            <a:extLst>
              <a:ext uri="{FF2B5EF4-FFF2-40B4-BE49-F238E27FC236}">
                <a16:creationId xmlns:a16="http://schemas.microsoft.com/office/drawing/2014/main" id="{667CDEDF-440A-49E8-810F-9A162E67B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5593"/>
            <a:ext cx="6811809" cy="5092407"/>
          </a:xfrm>
          <a:prstGeom prst="rect">
            <a:avLst/>
          </a:prstGeom>
        </p:spPr>
      </p:pic>
    </p:spTree>
    <p:extLst>
      <p:ext uri="{BB962C8B-B14F-4D97-AF65-F5344CB8AC3E}">
        <p14:creationId xmlns:p14="http://schemas.microsoft.com/office/powerpoint/2010/main" val="322929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B716-4E9B-4EE0-829B-6AA115554FEB}"/>
              </a:ext>
            </a:extLst>
          </p:cNvPr>
          <p:cNvSpPr>
            <a:spLocks noGrp="1"/>
          </p:cNvSpPr>
          <p:nvPr>
            <p:ph type="title"/>
          </p:nvPr>
        </p:nvSpPr>
        <p:spPr/>
        <p:txBody>
          <a:bodyPr/>
          <a:lstStyle/>
          <a:p>
            <a:r>
              <a:rPr lang="en-IN" dirty="0"/>
              <a:t>Navigation map FOR YOGA EXPERT APP</a:t>
            </a:r>
          </a:p>
        </p:txBody>
      </p:sp>
      <p:pic>
        <p:nvPicPr>
          <p:cNvPr id="7" name="Content Placeholder 6">
            <a:extLst>
              <a:ext uri="{FF2B5EF4-FFF2-40B4-BE49-F238E27FC236}">
                <a16:creationId xmlns:a16="http://schemas.microsoft.com/office/drawing/2014/main" id="{21B49314-B3B5-49F0-8837-D6C2F1448B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32" b="-1"/>
          <a:stretch/>
        </p:blipFill>
        <p:spPr>
          <a:xfrm>
            <a:off x="2683621" y="1968125"/>
            <a:ext cx="6951869" cy="4787005"/>
          </a:xfrm>
        </p:spPr>
      </p:pic>
    </p:spTree>
    <p:extLst>
      <p:ext uri="{BB962C8B-B14F-4D97-AF65-F5344CB8AC3E}">
        <p14:creationId xmlns:p14="http://schemas.microsoft.com/office/powerpoint/2010/main" val="2734498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192</TotalTime>
  <Words>275</Words>
  <Application>Microsoft Office PowerPoint</Application>
  <PresentationFormat>Widescreen</PresentationFormat>
  <Paragraphs>67</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vt:lpstr>
      <vt:lpstr>Banded</vt:lpstr>
      <vt:lpstr> Task 3.3:  Navigation for Mobile &amp; Desktop </vt:lpstr>
      <vt:lpstr>Navigation FOR YOGA EXPERT APP</vt:lpstr>
      <vt:lpstr>Navigation FOR YOGA EXPERT APP</vt:lpstr>
      <vt:lpstr>Navigation FOR YOGA EXPERT APP</vt:lpstr>
      <vt:lpstr>Navigation FOR YOGA EXPERT APP</vt:lpstr>
      <vt:lpstr>Navigation FOR YOGA EXPERT APP</vt:lpstr>
      <vt:lpstr>Navigation map FOR YOGA EXPERT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3.3:  Navigation for Mobile &amp; Desktop</dc:title>
  <dc:creator>vivek bombatkar</dc:creator>
  <cp:lastModifiedBy>vivek bombatkar</cp:lastModifiedBy>
  <cp:revision>24</cp:revision>
  <dcterms:created xsi:type="dcterms:W3CDTF">2019-05-23T09:51:38Z</dcterms:created>
  <dcterms:modified xsi:type="dcterms:W3CDTF">2019-05-27T14:30:49Z</dcterms:modified>
</cp:coreProperties>
</file>