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48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3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7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199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1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7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3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BFB637-768F-4BE3-B104-7231F755CE9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B4BCCE-6BB2-49CA-BD60-479C5A51B87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6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02C2-53E1-4A84-9888-9FD569356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644928"/>
            <a:ext cx="7772400" cy="177824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Task 3.4</a:t>
            </a:r>
            <a:br>
              <a:rPr lang="en-IN" dirty="0"/>
            </a:br>
            <a:r>
              <a:rPr lang="en-IN" dirty="0"/>
              <a:t>Design Patterns for </a:t>
            </a:r>
            <a:br>
              <a:rPr lang="en-IN" dirty="0"/>
            </a:br>
            <a:r>
              <a:rPr lang="en-IN" dirty="0"/>
              <a:t>Mobile &amp; Desktop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2AEBF-5238-4CD4-B04C-B1D0D1BB7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Minal</a:t>
            </a:r>
            <a:r>
              <a:rPr lang="en-IN" dirty="0"/>
              <a:t> Bombatkar</a:t>
            </a:r>
          </a:p>
        </p:txBody>
      </p:sp>
    </p:spTree>
    <p:extLst>
      <p:ext uri="{BB962C8B-B14F-4D97-AF65-F5344CB8AC3E}">
        <p14:creationId xmlns:p14="http://schemas.microsoft.com/office/powerpoint/2010/main" val="227696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DD51-D1BA-4318-AD1A-E7755D57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326" y="366434"/>
            <a:ext cx="6821349" cy="620894"/>
          </a:xfrm>
        </p:spPr>
        <p:txBody>
          <a:bodyPr>
            <a:normAutofit fontScale="90000"/>
          </a:bodyPr>
          <a:lstStyle/>
          <a:p>
            <a:r>
              <a:rPr lang="en-IN" dirty="0"/>
              <a:t>Search Yoga Experts with Filters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00486-880F-4EA7-B451-356C56625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06" y="1932274"/>
            <a:ext cx="6057750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59A6B-CDCC-48C0-9D2C-441BE08D2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89" y="1361691"/>
            <a:ext cx="2967124" cy="52775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10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DD51-D1BA-4318-AD1A-E7755D57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078" y="366434"/>
            <a:ext cx="1869844" cy="620894"/>
          </a:xfrm>
        </p:spPr>
        <p:txBody>
          <a:bodyPr>
            <a:normAutofit fontScale="90000"/>
          </a:bodyPr>
          <a:lstStyle/>
          <a:p>
            <a:r>
              <a:rPr lang="en-IN" dirty="0"/>
              <a:t>Booking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00486-880F-4EA7-B451-356C56625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06" y="1932274"/>
            <a:ext cx="6057750" cy="40227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59A6B-CDCC-48C0-9D2C-441BE08D2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89" y="1361691"/>
            <a:ext cx="2967124" cy="52775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64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DD51-D1BA-4318-AD1A-E7755D57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23" y="366434"/>
            <a:ext cx="1764755" cy="620894"/>
          </a:xfrm>
        </p:spPr>
        <p:txBody>
          <a:bodyPr>
            <a:normAutofit fontScale="90000"/>
          </a:bodyPr>
          <a:lstStyle/>
          <a:p>
            <a:r>
              <a:rPr lang="en-IN" dirty="0"/>
              <a:t>Payment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00486-880F-4EA7-B451-356C56625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06" y="1932274"/>
            <a:ext cx="6057749" cy="40227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59A6B-CDCC-48C0-9D2C-441BE08D2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89" y="1361692"/>
            <a:ext cx="2967123" cy="5277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57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DD51-D1BA-4318-AD1A-E7755D57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077" y="366434"/>
            <a:ext cx="2429003" cy="620894"/>
          </a:xfrm>
        </p:spPr>
        <p:txBody>
          <a:bodyPr>
            <a:normAutofit fontScale="90000"/>
          </a:bodyPr>
          <a:lstStyle/>
          <a:p>
            <a:r>
              <a:rPr lang="en-IN" dirty="0"/>
              <a:t>Video 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00486-880F-4EA7-B451-356C56625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06" y="1932274"/>
            <a:ext cx="6057749" cy="40227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59A6B-CDCC-48C0-9D2C-441BE08D2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89" y="1361692"/>
            <a:ext cx="2967124" cy="5277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70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DD51-D1BA-4318-AD1A-E7755D57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847" y="366434"/>
            <a:ext cx="4366307" cy="620894"/>
          </a:xfrm>
        </p:spPr>
        <p:txBody>
          <a:bodyPr>
            <a:normAutofit fontScale="90000"/>
          </a:bodyPr>
          <a:lstStyle/>
          <a:p>
            <a:r>
              <a:rPr lang="en-IN" dirty="0"/>
              <a:t>Ratings and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00486-880F-4EA7-B451-356C56625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06" y="1932274"/>
            <a:ext cx="6057750" cy="40227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59A6B-CDCC-48C0-9D2C-441BE08D2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18" y="1361692"/>
            <a:ext cx="2967124" cy="5277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25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</TotalTime>
  <Words>14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 Task 3.4 Design Patterns for  Mobile &amp; Desktop </vt:lpstr>
      <vt:lpstr>Search Yoga Experts with Filters </vt:lpstr>
      <vt:lpstr>Booking</vt:lpstr>
      <vt:lpstr>Payment</vt:lpstr>
      <vt:lpstr>Video call</vt:lpstr>
      <vt:lpstr>Ratings and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3.4 Design Patterns for  Mobile &amp; Desktop</dc:title>
  <dc:creator>vivek bombatkar</dc:creator>
  <cp:lastModifiedBy>vivek bombatkar</cp:lastModifiedBy>
  <cp:revision>15</cp:revision>
  <dcterms:created xsi:type="dcterms:W3CDTF">2019-05-25T06:19:36Z</dcterms:created>
  <dcterms:modified xsi:type="dcterms:W3CDTF">2019-06-02T12:49:32Z</dcterms:modified>
</cp:coreProperties>
</file>