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5CC919-318A-44C3-BA42-CD3F803B435D}"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262338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CC919-318A-44C3-BA42-CD3F803B435D}"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113138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CC919-318A-44C3-BA42-CD3F803B435D}"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147481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CC919-318A-44C3-BA42-CD3F803B435D}"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292364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CC919-318A-44C3-BA42-CD3F803B435D}"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376376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5CC919-318A-44C3-BA42-CD3F803B435D}"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265716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5CC919-318A-44C3-BA42-CD3F803B435D}" type="datetimeFigureOut">
              <a:rPr lang="en-US" smtClean="0"/>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198144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5CC919-318A-44C3-BA42-CD3F803B435D}" type="datetimeFigureOut">
              <a:rPr lang="en-US" smtClean="0"/>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95104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CC919-318A-44C3-BA42-CD3F803B435D}" type="datetimeFigureOut">
              <a:rPr lang="en-US" smtClean="0"/>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313539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5CC919-318A-44C3-BA42-CD3F803B435D}"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250776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5CC919-318A-44C3-BA42-CD3F803B435D}"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990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CC919-318A-44C3-BA42-CD3F803B435D}" type="datetimeFigureOut">
              <a:rPr lang="en-US" smtClean="0"/>
              <a:t>6/22/2019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1851D-1A33-40B1-AFD7-2FE50C718528}" type="slidenum">
              <a:rPr lang="en-US" smtClean="0"/>
              <a:t>‹#›</a:t>
            </a:fld>
            <a:endParaRPr lang="en-US"/>
          </a:p>
        </p:txBody>
      </p:sp>
    </p:spTree>
    <p:extLst>
      <p:ext uri="{BB962C8B-B14F-4D97-AF65-F5344CB8AC3E}">
        <p14:creationId xmlns:p14="http://schemas.microsoft.com/office/powerpoint/2010/main" val="415596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3491" y="452581"/>
            <a:ext cx="9144000" cy="1625600"/>
          </a:xfrm>
        </p:spPr>
        <p:txBody>
          <a:bodyPr>
            <a:normAutofit fontScale="90000"/>
          </a:bodyPr>
          <a:lstStyle/>
          <a:p>
            <a:r>
              <a:rPr lang="en-US" dirty="0"/>
              <a:t>4.5: Conducting Usability Tests</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9" y="1403927"/>
            <a:ext cx="5001491" cy="50014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3926"/>
            <a:ext cx="5001491" cy="5001491"/>
          </a:xfrm>
          <a:prstGeom prst="rect">
            <a:avLst/>
          </a:prstGeom>
        </p:spPr>
      </p:pic>
      <p:sp>
        <p:nvSpPr>
          <p:cNvPr id="7" name="TextBox 6"/>
          <p:cNvSpPr txBox="1"/>
          <p:nvPr/>
        </p:nvSpPr>
        <p:spPr>
          <a:xfrm>
            <a:off x="5200073" y="6405417"/>
            <a:ext cx="1791855" cy="369332"/>
          </a:xfrm>
          <a:prstGeom prst="rect">
            <a:avLst/>
          </a:prstGeom>
          <a:noFill/>
        </p:spPr>
        <p:txBody>
          <a:bodyPr wrap="square" rtlCol="0">
            <a:spAutoFit/>
          </a:bodyPr>
          <a:lstStyle/>
          <a:p>
            <a:r>
              <a:rPr lang="en-US" dirty="0" err="1" smtClean="0"/>
              <a:t>Minal</a:t>
            </a:r>
            <a:r>
              <a:rPr lang="en-US" dirty="0" smtClean="0"/>
              <a:t> </a:t>
            </a:r>
            <a:r>
              <a:rPr lang="en-US" dirty="0" err="1" smtClean="0"/>
              <a:t>Bombatkar</a:t>
            </a:r>
            <a:endParaRPr lang="en-US" dirty="0"/>
          </a:p>
        </p:txBody>
      </p:sp>
    </p:spTree>
    <p:extLst>
      <p:ext uri="{BB962C8B-B14F-4D97-AF65-F5344CB8AC3E}">
        <p14:creationId xmlns:p14="http://schemas.microsoft.com/office/powerpoint/2010/main" val="327641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 Conclusion</a:t>
            </a:r>
          </a:p>
        </p:txBody>
      </p:sp>
      <p:sp>
        <p:nvSpPr>
          <p:cNvPr id="3" name="Content Placeholder 2"/>
          <p:cNvSpPr>
            <a:spLocks noGrp="1"/>
          </p:cNvSpPr>
          <p:nvPr>
            <p:ph idx="1"/>
          </p:nvPr>
        </p:nvSpPr>
        <p:spPr/>
        <p:txBody>
          <a:bodyPr>
            <a:normAutofit lnSpcReduction="10000"/>
          </a:bodyPr>
          <a:lstStyle/>
          <a:p>
            <a:pPr marL="0" indent="0">
              <a:buNone/>
            </a:pPr>
            <a:r>
              <a:rPr lang="en-US" dirty="0" smtClean="0"/>
              <a:t>Overall, the test went really well and was really productive for me. </a:t>
            </a:r>
            <a:r>
              <a:rPr lang="en-US" dirty="0" smtClean="0"/>
              <a:t/>
            </a:r>
            <a:br>
              <a:rPr lang="en-US" dirty="0" smtClean="0"/>
            </a:br>
            <a:r>
              <a:rPr lang="en-US" dirty="0" smtClean="0"/>
              <a:t>The </a:t>
            </a:r>
            <a:r>
              <a:rPr lang="en-US" dirty="0" smtClean="0"/>
              <a:t>participants were very expressive with their feelings which was really helpful.</a:t>
            </a:r>
          </a:p>
          <a:p>
            <a:pPr marL="0" indent="0">
              <a:buNone/>
            </a:pPr>
            <a:r>
              <a:rPr lang="en-US" dirty="0" smtClean="0"/>
              <a:t>What I’ve learnt: </a:t>
            </a:r>
            <a:endParaRPr lang="en-US" dirty="0" smtClean="0"/>
          </a:p>
          <a:p>
            <a:r>
              <a:rPr lang="en-US" dirty="0" smtClean="0"/>
              <a:t>Yoga expert verifications is required</a:t>
            </a:r>
          </a:p>
          <a:p>
            <a:r>
              <a:rPr lang="en-US" dirty="0" smtClean="0"/>
              <a:t>Search with suggestions is suggested</a:t>
            </a:r>
          </a:p>
          <a:p>
            <a:r>
              <a:rPr lang="en-US" dirty="0" smtClean="0"/>
              <a:t>The </a:t>
            </a:r>
            <a:r>
              <a:rPr lang="en-US" dirty="0"/>
              <a:t>booking conformation by email is </a:t>
            </a:r>
            <a:r>
              <a:rPr lang="en-US" dirty="0" smtClean="0"/>
              <a:t>needed</a:t>
            </a:r>
          </a:p>
          <a:p>
            <a:r>
              <a:rPr lang="en-US" dirty="0" smtClean="0"/>
              <a:t>If the booking will cancel the money refund process is require</a:t>
            </a:r>
          </a:p>
          <a:p>
            <a:r>
              <a:rPr lang="en-US" dirty="0" smtClean="0"/>
              <a:t>For comparison purpose shortlisted list of yoga experts are required before actual booking</a:t>
            </a:r>
          </a:p>
          <a:p>
            <a:endParaRPr lang="en-US" dirty="0" smtClean="0"/>
          </a:p>
          <a:p>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66899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All tests were conducted moderated between the 20 June -22 of June. More than 4 participants were tested (using Hallway Testing method) in-person in Nuremberg, Germany on the occasion of International Yoga day, so that it is easy to reach out to the target audience for my Yogic app. </a:t>
            </a:r>
          </a:p>
          <a:p>
            <a:pPr marL="0" indent="0">
              <a:buNone/>
            </a:pPr>
            <a:r>
              <a:rPr lang="en-US" dirty="0" smtClean="0"/>
              <a:t/>
            </a:r>
            <a:br>
              <a:rPr lang="en-US" dirty="0" smtClean="0"/>
            </a:br>
            <a:r>
              <a:rPr lang="en-US" dirty="0" smtClean="0"/>
              <a:t>The prototype was tested on my own Android mobile.</a:t>
            </a:r>
            <a:br>
              <a:rPr lang="en-US" dirty="0" smtClean="0"/>
            </a:br>
            <a:endParaRPr lang="en-US" dirty="0" smtClean="0"/>
          </a:p>
          <a:p>
            <a:pPr marL="0" indent="0">
              <a:buNone/>
            </a:pPr>
            <a:r>
              <a:rPr lang="en-US" dirty="0" smtClean="0"/>
              <a:t>The other one participant was in India and remotely tested.</a:t>
            </a:r>
            <a:br>
              <a:rPr lang="en-US" dirty="0" smtClean="0"/>
            </a:br>
            <a:r>
              <a:rPr lang="en-US" dirty="0" smtClean="0"/>
              <a:t/>
            </a:r>
            <a:br>
              <a:rPr lang="en-US" dirty="0" smtClean="0"/>
            </a:br>
            <a:r>
              <a:rPr lang="en-US" dirty="0" smtClean="0"/>
              <a:t>For conducting and recording tests remotely I used Skype, which also worked really well. I also took notes with pen and paper.</a:t>
            </a:r>
            <a:endParaRPr lang="en-US" dirty="0"/>
          </a:p>
        </p:txBody>
      </p:sp>
    </p:spTree>
    <p:extLst>
      <p:ext uri="{BB962C8B-B14F-4D97-AF65-F5344CB8AC3E}">
        <p14:creationId xmlns:p14="http://schemas.microsoft.com/office/powerpoint/2010/main" val="8956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Before testing, I explained the mechanics of yogic app prototypes, so participants knew how to interact. </a:t>
            </a:r>
          </a:p>
          <a:p>
            <a:pPr marL="0" indent="0">
              <a:buNone/>
            </a:pPr>
            <a:r>
              <a:rPr lang="en-US" dirty="0" smtClean="0"/>
              <a:t/>
            </a:r>
            <a:br>
              <a:rPr lang="en-US" dirty="0" smtClean="0"/>
            </a:br>
            <a:r>
              <a:rPr lang="en-US" dirty="0" smtClean="0"/>
              <a:t>People were curious and seemed to complete the task easily. The testing was fun, finding 6 participants wasn‘t easy though. I took the advantage of “International yoga day” celebration event and reach out to the exactly yoga followers. </a:t>
            </a:r>
          </a:p>
          <a:p>
            <a:pPr marL="0" indent="0">
              <a:buNone/>
            </a:pPr>
            <a:r>
              <a:rPr lang="en-US" dirty="0" smtClean="0"/>
              <a:t/>
            </a:r>
            <a:br>
              <a:rPr lang="en-US" dirty="0" smtClean="0"/>
            </a:br>
            <a:r>
              <a:rPr lang="en-US" dirty="0" smtClean="0"/>
              <a:t>Each participant had their very own thoughts about the prototype. And some participants ask me when this app will available in App store, they are super excited to see this type of app in live. </a:t>
            </a:r>
          </a:p>
          <a:p>
            <a:pPr marL="0" indent="0">
              <a:buNone/>
            </a:pPr>
            <a:r>
              <a:rPr lang="en-US" dirty="0" smtClean="0"/>
              <a:t> </a:t>
            </a:r>
            <a:endParaRPr lang="en-US" dirty="0"/>
          </a:p>
        </p:txBody>
      </p:sp>
    </p:spTree>
    <p:extLst>
      <p:ext uri="{BB962C8B-B14F-4D97-AF65-F5344CB8AC3E}">
        <p14:creationId xmlns:p14="http://schemas.microsoft.com/office/powerpoint/2010/main" val="54644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5" y="1053823"/>
            <a:ext cx="5329382" cy="688293"/>
          </a:xfrm>
        </p:spPr>
        <p:txBody>
          <a:bodyPr>
            <a:normAutofit/>
          </a:bodyPr>
          <a:lstStyle/>
          <a:p>
            <a:pPr marL="0" indent="0">
              <a:buNone/>
            </a:pPr>
            <a:r>
              <a:rPr lang="en-US" sz="1500" b="1" dirty="0" smtClean="0"/>
              <a:t>Demographics</a:t>
            </a:r>
          </a:p>
          <a:p>
            <a:pPr marL="0" indent="0">
              <a:buNone/>
            </a:pPr>
            <a:r>
              <a:rPr lang="en-US" sz="1500" dirty="0" smtClean="0"/>
              <a:t>Name: Eva   Age range : 25 to 30  Occupation: Web developer</a:t>
            </a:r>
            <a:endParaRPr lang="en-US" sz="15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9729" r="25068"/>
          <a:stretch/>
        </p:blipFill>
        <p:spPr>
          <a:xfrm>
            <a:off x="471054" y="1796288"/>
            <a:ext cx="5200074" cy="4486065"/>
          </a:xfrm>
          <a:prstGeom prst="rect">
            <a:avLst/>
          </a:prstGeom>
        </p:spPr>
      </p:pic>
      <p:sp>
        <p:nvSpPr>
          <p:cNvPr id="7" name="Content Placeholder 2"/>
          <p:cNvSpPr txBox="1">
            <a:spLocks/>
          </p:cNvSpPr>
          <p:nvPr/>
        </p:nvSpPr>
        <p:spPr>
          <a:xfrm>
            <a:off x="5800436" y="1907563"/>
            <a:ext cx="6216073" cy="2914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Overall, Eva navigated through the app very easily and said that it was very straight forward and made a few comments. As she is web developer by profession, she provided the detail feedback on each and every page.</a:t>
            </a:r>
          </a:p>
          <a:p>
            <a:pPr marL="0" indent="0">
              <a:buNone/>
            </a:pPr>
            <a:r>
              <a:rPr lang="en-US" sz="1500" dirty="0" smtClean="0"/>
              <a:t/>
            </a:r>
            <a:br>
              <a:rPr lang="en-US" sz="1500" dirty="0" smtClean="0"/>
            </a:br>
            <a:r>
              <a:rPr lang="en-US" sz="1500" dirty="0" smtClean="0"/>
              <a:t>While searching a yoga guru, she said that a voice search would be useful. She would like to have suggestions while typing a in search, just like on Google so the users can be directed.</a:t>
            </a:r>
            <a:r>
              <a:rPr lang="en-US" sz="1500" dirty="0"/>
              <a:t> </a:t>
            </a:r>
            <a:r>
              <a:rPr lang="en-US" sz="1500" dirty="0" smtClean="0"/>
              <a:t> </a:t>
            </a:r>
          </a:p>
          <a:p>
            <a:pPr marL="0" indent="0">
              <a:buNone/>
            </a:pPr>
            <a:r>
              <a:rPr lang="en-US" sz="1500" dirty="0" smtClean="0"/>
              <a:t/>
            </a:r>
            <a:br>
              <a:rPr lang="en-US" sz="1500" dirty="0" smtClean="0"/>
            </a:br>
            <a:r>
              <a:rPr lang="en-US" sz="1500" dirty="0" smtClean="0"/>
              <a:t>On the experts’ profile, she feels the need to be reassured that the experts are actually verified from app side with an icon for instance and if they are currently online.</a:t>
            </a:r>
          </a:p>
        </p:txBody>
      </p:sp>
      <p:sp>
        <p:nvSpPr>
          <p:cNvPr id="9" name="Content Placeholder 2"/>
          <p:cNvSpPr txBox="1">
            <a:spLocks/>
          </p:cNvSpPr>
          <p:nvPr/>
        </p:nvSpPr>
        <p:spPr>
          <a:xfrm>
            <a:off x="5800436" y="4987268"/>
            <a:ext cx="6114473"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She </a:t>
            </a:r>
            <a:r>
              <a:rPr lang="en-US" sz="1500" dirty="0" smtClean="0"/>
              <a:t>found </a:t>
            </a:r>
            <a:r>
              <a:rPr lang="en-US" sz="1500" dirty="0" smtClean="0"/>
              <a:t>the app useful, very straight forward and liked the general simplicity of use. She didn’t hesitate when clicking on the button and knew what she had to do. </a:t>
            </a:r>
          </a:p>
        </p:txBody>
      </p:sp>
    </p:spTree>
    <p:extLst>
      <p:ext uri="{BB962C8B-B14F-4D97-AF65-F5344CB8AC3E}">
        <p14:creationId xmlns:p14="http://schemas.microsoft.com/office/powerpoint/2010/main" val="134242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4" y="1053823"/>
            <a:ext cx="5671129" cy="688293"/>
          </a:xfrm>
        </p:spPr>
        <p:txBody>
          <a:bodyPr>
            <a:normAutofit/>
          </a:bodyPr>
          <a:lstStyle/>
          <a:p>
            <a:pPr marL="0" indent="0">
              <a:buNone/>
            </a:pPr>
            <a:r>
              <a:rPr lang="en-US" sz="1500" b="1" dirty="0" smtClean="0"/>
              <a:t>Demographics</a:t>
            </a:r>
          </a:p>
          <a:p>
            <a:pPr marL="0" indent="0">
              <a:buNone/>
            </a:pPr>
            <a:r>
              <a:rPr lang="en-US" sz="1500" dirty="0" smtClean="0"/>
              <a:t>Name: Mimi </a:t>
            </a:r>
            <a:r>
              <a:rPr lang="en-US" sz="1500" dirty="0" err="1" smtClean="0"/>
              <a:t>Krakra</a:t>
            </a:r>
            <a:r>
              <a:rPr lang="en-US" sz="1500" dirty="0" smtClean="0"/>
              <a:t>   Age range : 30 to 35  Occupation: Yoga teacher</a:t>
            </a:r>
            <a:endParaRPr lang="en-US" sz="15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4860"/>
          <a:stretch/>
        </p:blipFill>
        <p:spPr>
          <a:xfrm>
            <a:off x="300181" y="1752302"/>
            <a:ext cx="5671129" cy="3352945"/>
          </a:xfrm>
          <a:prstGeom prst="rect">
            <a:avLst/>
          </a:prstGeom>
        </p:spPr>
      </p:pic>
      <p:sp>
        <p:nvSpPr>
          <p:cNvPr id="9" name="Content Placeholder 2"/>
          <p:cNvSpPr txBox="1">
            <a:spLocks/>
          </p:cNvSpPr>
          <p:nvPr/>
        </p:nvSpPr>
        <p:spPr>
          <a:xfrm>
            <a:off x="471054" y="5375389"/>
            <a:ext cx="11249890"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Mimi enjoyed using the app and liked the idea of having an app that helps users, especially with prenatal yoga and postnatal yoga. </a:t>
            </a:r>
            <a:br>
              <a:rPr lang="en-US" sz="1500" dirty="0" smtClean="0"/>
            </a:br>
            <a:r>
              <a:rPr lang="en-US" sz="1500" dirty="0" smtClean="0"/>
              <a:t>She also said many times that the app was already very nice and fun to use. She like to check out what happens when login as yoga guru. </a:t>
            </a:r>
          </a:p>
        </p:txBody>
      </p:sp>
      <p:sp>
        <p:nvSpPr>
          <p:cNvPr id="8" name="Content Placeholder 2"/>
          <p:cNvSpPr txBox="1">
            <a:spLocks/>
          </p:cNvSpPr>
          <p:nvPr/>
        </p:nvSpPr>
        <p:spPr>
          <a:xfrm>
            <a:off x="6142182" y="2012258"/>
            <a:ext cx="5948217" cy="2914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She found this app is very useful to reach out to the yoga users and find the clients for her yoga studio as she is yoga teacher by profession.</a:t>
            </a:r>
          </a:p>
          <a:p>
            <a:pPr marL="0" indent="0">
              <a:buNone/>
            </a:pPr>
            <a:r>
              <a:rPr lang="en-US" sz="1500" dirty="0" smtClean="0"/>
              <a:t>For her the experts’ profile was easy to find. She would have liked to see the number of reviews and rating. </a:t>
            </a:r>
          </a:p>
          <a:p>
            <a:pPr marL="0" indent="0">
              <a:buNone/>
            </a:pPr>
            <a:r>
              <a:rPr lang="en-US" sz="1500" dirty="0" smtClean="0"/>
              <a:t>She is more queries about booking packages and how it will going to works the payment process in actual app.</a:t>
            </a:r>
          </a:p>
          <a:p>
            <a:pPr marL="0" indent="0">
              <a:buNone/>
            </a:pPr>
            <a:r>
              <a:rPr lang="en-US" sz="1500" dirty="0" smtClean="0"/>
              <a:t>She suggest me the booking conformation by email is needed for reference purpose.</a:t>
            </a:r>
          </a:p>
        </p:txBody>
      </p:sp>
    </p:spTree>
    <p:extLst>
      <p:ext uri="{BB962C8B-B14F-4D97-AF65-F5344CB8AC3E}">
        <p14:creationId xmlns:p14="http://schemas.microsoft.com/office/powerpoint/2010/main" val="170328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4" y="1053823"/>
            <a:ext cx="5671129" cy="688293"/>
          </a:xfrm>
        </p:spPr>
        <p:txBody>
          <a:bodyPr>
            <a:normAutofit/>
          </a:bodyPr>
          <a:lstStyle/>
          <a:p>
            <a:pPr marL="0" indent="0">
              <a:buNone/>
            </a:pPr>
            <a:r>
              <a:rPr lang="en-US" sz="1500" b="1" dirty="0" smtClean="0"/>
              <a:t>Demographics</a:t>
            </a:r>
          </a:p>
          <a:p>
            <a:pPr marL="0" indent="0">
              <a:buNone/>
            </a:pPr>
            <a:r>
              <a:rPr lang="en-US" sz="1500" dirty="0" smtClean="0"/>
              <a:t>Name: Tina  Age range : 35 to 40  Occupation: Business women</a:t>
            </a:r>
            <a:endParaRPr lang="en-US" sz="15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0277"/>
          <a:stretch/>
        </p:blipFill>
        <p:spPr>
          <a:xfrm>
            <a:off x="424870" y="1779061"/>
            <a:ext cx="5671129" cy="3456731"/>
          </a:xfrm>
          <a:prstGeom prst="rect">
            <a:avLst/>
          </a:prstGeom>
        </p:spPr>
      </p:pic>
      <p:sp>
        <p:nvSpPr>
          <p:cNvPr id="9" name="Content Placeholder 2"/>
          <p:cNvSpPr txBox="1">
            <a:spLocks/>
          </p:cNvSpPr>
          <p:nvPr/>
        </p:nvSpPr>
        <p:spPr>
          <a:xfrm>
            <a:off x="471054" y="5375389"/>
            <a:ext cx="11249890"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Tina struggled to opened up app but for sure she want to use this app in future to learn the yoga from very famous yoga expert.</a:t>
            </a:r>
          </a:p>
        </p:txBody>
      </p:sp>
      <p:sp>
        <p:nvSpPr>
          <p:cNvPr id="8" name="Content Placeholder 2"/>
          <p:cNvSpPr txBox="1">
            <a:spLocks/>
          </p:cNvSpPr>
          <p:nvPr/>
        </p:nvSpPr>
        <p:spPr>
          <a:xfrm>
            <a:off x="6142183" y="1822914"/>
            <a:ext cx="5578761" cy="2914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She found Yogic app has unique idea and new concept of learning yoga from world famous yoga expert. </a:t>
            </a:r>
            <a:br>
              <a:rPr lang="en-US" sz="1500" dirty="0" smtClean="0"/>
            </a:br>
            <a:r>
              <a:rPr lang="en-US" sz="1500" dirty="0" smtClean="0"/>
              <a:t>She did not know, what to do and how to start with the first task after some guidance, she found this easy to use.</a:t>
            </a:r>
          </a:p>
          <a:p>
            <a:pPr marL="0" indent="0">
              <a:buNone/>
            </a:pPr>
            <a:r>
              <a:rPr lang="en-US" sz="1500" dirty="0" smtClean="0"/>
              <a:t>The functionality is good and things are clearly arranged design. She said this type of app is very new idea.</a:t>
            </a:r>
          </a:p>
          <a:p>
            <a:pPr marL="0" indent="0">
              <a:buNone/>
            </a:pPr>
            <a:r>
              <a:rPr lang="en-US" sz="1500" dirty="0" smtClean="0"/>
              <a:t>She did not suggest any changes or comment on features, But she ask me how booking will works and if I want to cancel the booking what will be the option to get the money refund.</a:t>
            </a:r>
            <a:endParaRPr lang="en-US" sz="1500" dirty="0"/>
          </a:p>
        </p:txBody>
      </p:sp>
    </p:spTree>
    <p:extLst>
      <p:ext uri="{BB962C8B-B14F-4D97-AF65-F5344CB8AC3E}">
        <p14:creationId xmlns:p14="http://schemas.microsoft.com/office/powerpoint/2010/main" val="76564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3" y="1053823"/>
            <a:ext cx="7878620" cy="688293"/>
          </a:xfrm>
        </p:spPr>
        <p:txBody>
          <a:bodyPr>
            <a:normAutofit/>
          </a:bodyPr>
          <a:lstStyle/>
          <a:p>
            <a:pPr marL="0" indent="0">
              <a:buNone/>
            </a:pPr>
            <a:r>
              <a:rPr lang="en-US" sz="1500" b="1" dirty="0" smtClean="0"/>
              <a:t>Demographics</a:t>
            </a:r>
          </a:p>
          <a:p>
            <a:pPr marL="0" indent="0">
              <a:buNone/>
            </a:pPr>
            <a:r>
              <a:rPr lang="en-US" sz="1500" dirty="0" smtClean="0"/>
              <a:t>Name:  Dr. </a:t>
            </a:r>
            <a:r>
              <a:rPr lang="en-US" sz="1500" dirty="0" err="1" smtClean="0"/>
              <a:t>Viji</a:t>
            </a:r>
            <a:r>
              <a:rPr lang="en-US" sz="1500" dirty="0" smtClean="0"/>
              <a:t> </a:t>
            </a:r>
            <a:r>
              <a:rPr lang="en-US" sz="1500" dirty="0" err="1" smtClean="0"/>
              <a:t>Aanad</a:t>
            </a:r>
            <a:r>
              <a:rPr lang="en-US" sz="1500" dirty="0" smtClean="0"/>
              <a:t>  Age range : 35 to 40  Occupation: Chemistry professor and mother of 2 kids</a:t>
            </a:r>
            <a:endParaRPr lang="en-US" sz="15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541" r="20847"/>
          <a:stretch/>
        </p:blipFill>
        <p:spPr>
          <a:xfrm>
            <a:off x="548409" y="1742116"/>
            <a:ext cx="4898915" cy="3573761"/>
          </a:xfrm>
          <a:prstGeom prst="rect">
            <a:avLst/>
          </a:prstGeom>
        </p:spPr>
      </p:pic>
      <p:sp>
        <p:nvSpPr>
          <p:cNvPr id="7" name="Content Placeholder 2"/>
          <p:cNvSpPr txBox="1">
            <a:spLocks/>
          </p:cNvSpPr>
          <p:nvPr/>
        </p:nvSpPr>
        <p:spPr>
          <a:xfrm>
            <a:off x="5800436" y="1870187"/>
            <a:ext cx="5578761" cy="291425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She is mother and more interested in the search of postnatal yoga expert. She found it very straight forward, quick and easy to find the desired type of yoga guru. </a:t>
            </a:r>
          </a:p>
          <a:p>
            <a:pPr marL="0" indent="0">
              <a:buNone/>
            </a:pPr>
            <a:r>
              <a:rPr lang="en-US" sz="1500" dirty="0" smtClean="0"/>
              <a:t>She liked the way the Video calling option was built: very standard and easy to use. She compared it with other yoga apps she used in the past. </a:t>
            </a:r>
          </a:p>
          <a:p>
            <a:pPr marL="0" indent="0">
              <a:buNone/>
            </a:pPr>
            <a:r>
              <a:rPr lang="en-US" sz="1500" dirty="0" smtClean="0"/>
              <a:t>She said “I like the fact that I can check the different yoga experts specialized in a specific yoga category at one place without going anywhere”</a:t>
            </a:r>
          </a:p>
          <a:p>
            <a:pPr marL="0" indent="0">
              <a:buNone/>
            </a:pPr>
            <a:r>
              <a:rPr lang="en-US" sz="1500" dirty="0" smtClean="0"/>
              <a:t>She suggest me, added into the favorite list is required before booking the yoga expert, so that it will be easy to compare the yoga guru before payment and actual booking.</a:t>
            </a:r>
          </a:p>
          <a:p>
            <a:pPr marL="0" indent="0">
              <a:buNone/>
            </a:pPr>
            <a:endParaRPr lang="en-US" sz="1500" dirty="0"/>
          </a:p>
        </p:txBody>
      </p:sp>
      <p:sp>
        <p:nvSpPr>
          <p:cNvPr id="10" name="Content Placeholder 2"/>
          <p:cNvSpPr txBox="1">
            <a:spLocks/>
          </p:cNvSpPr>
          <p:nvPr/>
        </p:nvSpPr>
        <p:spPr>
          <a:xfrm>
            <a:off x="548409" y="5475229"/>
            <a:ext cx="11249890"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For Dr. </a:t>
            </a:r>
            <a:r>
              <a:rPr lang="en-US" sz="1500" dirty="0" err="1" smtClean="0"/>
              <a:t>Viji</a:t>
            </a:r>
            <a:r>
              <a:rPr lang="en-US" sz="1500" dirty="0" smtClean="0"/>
              <a:t>, it was easy for her to navigate through the app. She specially liked the Video calling feature and layout as it was very simple and standard.</a:t>
            </a:r>
          </a:p>
        </p:txBody>
      </p:sp>
    </p:spTree>
    <p:extLst>
      <p:ext uri="{BB962C8B-B14F-4D97-AF65-F5344CB8AC3E}">
        <p14:creationId xmlns:p14="http://schemas.microsoft.com/office/powerpoint/2010/main" val="163162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548409" y="1043893"/>
            <a:ext cx="7878620" cy="688293"/>
          </a:xfrm>
        </p:spPr>
        <p:txBody>
          <a:bodyPr>
            <a:normAutofit/>
          </a:bodyPr>
          <a:lstStyle/>
          <a:p>
            <a:pPr marL="0" indent="0">
              <a:buNone/>
            </a:pPr>
            <a:r>
              <a:rPr lang="en-US" sz="1500" b="1" dirty="0" smtClean="0"/>
              <a:t>Demographics</a:t>
            </a:r>
          </a:p>
          <a:p>
            <a:pPr marL="0" indent="0">
              <a:buNone/>
            </a:pPr>
            <a:r>
              <a:rPr lang="en-US" sz="1500" dirty="0" smtClean="0"/>
              <a:t>Name:  </a:t>
            </a:r>
            <a:r>
              <a:rPr lang="en-US" sz="1500" dirty="0"/>
              <a:t>S</a:t>
            </a:r>
            <a:r>
              <a:rPr lang="en-US" sz="1500" dirty="0" smtClean="0"/>
              <a:t>avita  Age range : 20 to 25  Occupation: Student</a:t>
            </a:r>
            <a:endParaRPr lang="en-US" sz="15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30123"/>
          <a:stretch/>
        </p:blipFill>
        <p:spPr>
          <a:xfrm>
            <a:off x="548409" y="2008732"/>
            <a:ext cx="5123355" cy="4124213"/>
          </a:xfrm>
          <a:prstGeom prst="rect">
            <a:avLst/>
          </a:prstGeom>
        </p:spPr>
      </p:pic>
      <p:sp>
        <p:nvSpPr>
          <p:cNvPr id="7" name="Content Placeholder 2"/>
          <p:cNvSpPr txBox="1">
            <a:spLocks/>
          </p:cNvSpPr>
          <p:nvPr/>
        </p:nvSpPr>
        <p:spPr>
          <a:xfrm>
            <a:off x="5800436" y="2148516"/>
            <a:ext cx="5578761" cy="2914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Savita was very shy girl. She was bit intimidated by new environment. But she was very confident for using app. After starting to play with app she start to talk more. </a:t>
            </a:r>
          </a:p>
          <a:p>
            <a:pPr marL="0" indent="0">
              <a:buNone/>
            </a:pPr>
            <a:r>
              <a:rPr lang="en-US" sz="1500" dirty="0" smtClean="0"/>
              <a:t>She like the concept and design layouts. She completed all the tasks without any assistance. It seems that she know all the steps in advance. </a:t>
            </a:r>
          </a:p>
          <a:p>
            <a:pPr marL="0" indent="0">
              <a:buNone/>
            </a:pPr>
            <a:r>
              <a:rPr lang="en-US" sz="1500" dirty="0" smtClean="0"/>
              <a:t>All the primary features which you need, are easily visible.</a:t>
            </a:r>
          </a:p>
          <a:p>
            <a:pPr marL="0" indent="0">
              <a:buNone/>
            </a:pPr>
            <a:endParaRPr lang="en-US" sz="1500" dirty="0"/>
          </a:p>
        </p:txBody>
      </p:sp>
      <p:sp>
        <p:nvSpPr>
          <p:cNvPr id="10" name="Content Placeholder 2"/>
          <p:cNvSpPr txBox="1">
            <a:spLocks/>
          </p:cNvSpPr>
          <p:nvPr/>
        </p:nvSpPr>
        <p:spPr>
          <a:xfrm>
            <a:off x="5754252" y="4646444"/>
            <a:ext cx="5959693" cy="832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Overall, she like the idea and complete the navigation without any help.</a:t>
            </a:r>
          </a:p>
          <a:p>
            <a:pPr marL="0" indent="0">
              <a:buNone/>
            </a:pPr>
            <a:endParaRPr lang="en-US" sz="1500" b="1" dirty="0" smtClean="0"/>
          </a:p>
        </p:txBody>
      </p:sp>
    </p:spTree>
    <p:extLst>
      <p:ext uri="{BB962C8B-B14F-4D97-AF65-F5344CB8AC3E}">
        <p14:creationId xmlns:p14="http://schemas.microsoft.com/office/powerpoint/2010/main" val="171480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3" y="1053823"/>
            <a:ext cx="7878620" cy="688293"/>
          </a:xfrm>
        </p:spPr>
        <p:txBody>
          <a:bodyPr>
            <a:normAutofit/>
          </a:bodyPr>
          <a:lstStyle/>
          <a:p>
            <a:pPr marL="0" indent="0">
              <a:buNone/>
            </a:pPr>
            <a:r>
              <a:rPr lang="en-US" sz="1500" b="1" dirty="0" smtClean="0"/>
              <a:t>Demographics</a:t>
            </a:r>
          </a:p>
          <a:p>
            <a:pPr marL="0" indent="0">
              <a:buNone/>
            </a:pPr>
            <a:r>
              <a:rPr lang="en-US" sz="1500" dirty="0" smtClean="0"/>
              <a:t>Name:  Anita  Age range : 35 to 40  Occupation: Banker</a:t>
            </a:r>
            <a:endParaRPr lang="en-US" sz="15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6491" r="-1690" b="10649"/>
          <a:stretch/>
        </p:blipFill>
        <p:spPr>
          <a:xfrm>
            <a:off x="471053" y="1779061"/>
            <a:ext cx="3130499" cy="4534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p:cNvSpPr txBox="1">
            <a:spLocks/>
          </p:cNvSpPr>
          <p:nvPr/>
        </p:nvSpPr>
        <p:spPr>
          <a:xfrm>
            <a:off x="3990109" y="2008732"/>
            <a:ext cx="6779491" cy="27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She completed all the </a:t>
            </a:r>
            <a:r>
              <a:rPr lang="en-US" sz="1500" dirty="0" smtClean="0"/>
              <a:t>task. </a:t>
            </a:r>
            <a:r>
              <a:rPr lang="en-US" sz="1500" dirty="0" smtClean="0"/>
              <a:t>Appreciated reviews and rating liked them.</a:t>
            </a:r>
          </a:p>
          <a:p>
            <a:pPr marL="0" indent="0">
              <a:buNone/>
            </a:pPr>
            <a:r>
              <a:rPr lang="en-US" sz="1500" dirty="0" smtClean="0"/>
              <a:t>Initially she was avoiding to click on Payment button, while she think that it is actually going to pay and book the prenatal yoga expert.</a:t>
            </a:r>
          </a:p>
          <a:p>
            <a:pPr marL="0" indent="0">
              <a:buNone/>
            </a:pPr>
            <a:r>
              <a:rPr lang="en-US" sz="1500" dirty="0" smtClean="0"/>
              <a:t>After some guidance, she performed this task and forward to see the video call and reviewing expert features. </a:t>
            </a:r>
          </a:p>
          <a:p>
            <a:pPr marL="0" indent="0">
              <a:buNone/>
            </a:pPr>
            <a:r>
              <a:rPr lang="en-US" sz="1500" dirty="0" smtClean="0"/>
              <a:t>She comment and suggest that the Email confirmation is required before the actual call with the details such as date and time.</a:t>
            </a:r>
          </a:p>
          <a:p>
            <a:pPr marL="0" indent="0">
              <a:buNone/>
            </a:pPr>
            <a:endParaRPr lang="en-US" sz="1500" dirty="0"/>
          </a:p>
        </p:txBody>
      </p:sp>
      <p:sp>
        <p:nvSpPr>
          <p:cNvPr id="10" name="Content Placeholder 2"/>
          <p:cNvSpPr txBox="1">
            <a:spLocks/>
          </p:cNvSpPr>
          <p:nvPr/>
        </p:nvSpPr>
        <p:spPr>
          <a:xfrm>
            <a:off x="3990109" y="4843427"/>
            <a:ext cx="7721600"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Initially, Anita was not so confidant about the booking process and payment methods. But she like the reviewing process for the yoga expert, and said that </a:t>
            </a:r>
            <a:r>
              <a:rPr lang="en-US" sz="1500" dirty="0" smtClean="0"/>
              <a:t>this </a:t>
            </a:r>
            <a:r>
              <a:rPr lang="en-US" sz="1500" dirty="0" smtClean="0"/>
              <a:t>is very fare and transparent way between yoga users and yoga guru.</a:t>
            </a:r>
          </a:p>
        </p:txBody>
      </p:sp>
    </p:spTree>
    <p:extLst>
      <p:ext uri="{BB962C8B-B14F-4D97-AF65-F5344CB8AC3E}">
        <p14:creationId xmlns:p14="http://schemas.microsoft.com/office/powerpoint/2010/main" val="338789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831</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4.5: Conducting Usability Tests </vt:lpstr>
      <vt:lpstr>Methodology</vt:lpstr>
      <vt:lpstr>Thoughts</vt:lpstr>
      <vt:lpstr>Usability Tests participant</vt:lpstr>
      <vt:lpstr>Usability Tests participant</vt:lpstr>
      <vt:lpstr>Usability Tests participant</vt:lpstr>
      <vt:lpstr>Usability Tests participant</vt:lpstr>
      <vt:lpstr>Usability Tests participant</vt:lpstr>
      <vt:lpstr>Usability Tests participant</vt:lpstr>
      <vt:lpstr>Usability Test Conclusion</vt:lpstr>
    </vt:vector>
  </TitlesOfParts>
  <Company>GfK 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4.5: Conducting Usability Tests</dc:title>
  <dc:creator>Bombatkar, Vivek (GfK)</dc:creator>
  <cp:lastModifiedBy>Bombatkar, Vivek (GfK)</cp:lastModifiedBy>
  <cp:revision>86</cp:revision>
  <dcterms:created xsi:type="dcterms:W3CDTF">2019-06-22T14:10:16Z</dcterms:created>
  <dcterms:modified xsi:type="dcterms:W3CDTF">2019-06-22T19:09:09Z</dcterms:modified>
</cp:coreProperties>
</file>