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vek bombatkar" initials="vb" lastIdx="1" clrIdx="0">
    <p:extLst>
      <p:ext uri="{19B8F6BF-5375-455C-9EA6-DF929625EA0E}">
        <p15:presenceInfo xmlns:p15="http://schemas.microsoft.com/office/powerpoint/2012/main" userId="0f93167bc86694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849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4660"/>
  </p:normalViewPr>
  <p:slideViewPr>
    <p:cSldViewPr snapToGrid="0">
      <p:cViewPr varScale="1">
        <p:scale>
          <a:sx n="68" d="100"/>
          <a:sy n="68" d="100"/>
        </p:scale>
        <p:origin x="60" y="1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4/3/2019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4642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22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2436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4/3/2019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47964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smtClean="0"/>
              <a:pPr/>
              <a:t>4/3/2019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7902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7511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1074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9005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smtClean="0"/>
              <a:pPr/>
              <a:t>4/3/2019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1966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2763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pPr/>
              <a:t>4/3/2019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8439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167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8038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478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5039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471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740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4/3/2019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5313807"/>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g"/><Relationship Id="rId13" Type="http://schemas.openxmlformats.org/officeDocument/2006/relationships/image" Target="../media/image14.jp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jp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8.jpg"/><Relationship Id="rId3" Type="http://schemas.openxmlformats.org/officeDocument/2006/relationships/image" Target="../media/image5.png"/><Relationship Id="rId7" Type="http://schemas.openxmlformats.org/officeDocument/2006/relationships/image" Target="../media/image16.jpg"/><Relationship Id="rId12" Type="http://schemas.openxmlformats.org/officeDocument/2006/relationships/image" Target="../media/image17.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1.jpg"/><Relationship Id="rId3" Type="http://schemas.openxmlformats.org/officeDocument/2006/relationships/image" Target="../media/image5.png"/><Relationship Id="rId7" Type="http://schemas.openxmlformats.org/officeDocument/2006/relationships/image" Target="../media/image19.jpg"/><Relationship Id="rId12" Type="http://schemas.openxmlformats.org/officeDocument/2006/relationships/image" Target="../media/image20.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22E7-0EC8-4AF6-9744-A080561CFBF9}"/>
              </a:ext>
            </a:extLst>
          </p:cNvPr>
          <p:cNvSpPr>
            <a:spLocks noGrp="1"/>
          </p:cNvSpPr>
          <p:nvPr>
            <p:ph type="ctrTitle"/>
          </p:nvPr>
        </p:nvSpPr>
        <p:spPr>
          <a:xfrm>
            <a:off x="1371600" y="2033407"/>
            <a:ext cx="9448800" cy="1825096"/>
          </a:xfrm>
        </p:spPr>
        <p:txBody>
          <a:bodyPr>
            <a:normAutofit/>
          </a:bodyPr>
          <a:lstStyle/>
          <a:p>
            <a:r>
              <a:rPr lang="en-IN" sz="4000" dirty="0"/>
              <a:t>Task 1.3</a:t>
            </a:r>
            <a:br>
              <a:rPr lang="en-IN" sz="4000" dirty="0"/>
            </a:br>
            <a:r>
              <a:rPr lang="en-IN" sz="4000" dirty="0"/>
              <a:t>Human Needs &amp; Motivations</a:t>
            </a:r>
            <a:br>
              <a:rPr lang="en-IN" sz="4000" dirty="0"/>
            </a:br>
            <a:endParaRPr lang="en-IN" sz="4000" dirty="0"/>
          </a:p>
        </p:txBody>
      </p:sp>
      <p:sp>
        <p:nvSpPr>
          <p:cNvPr id="3" name="Subtitle 2">
            <a:extLst>
              <a:ext uri="{FF2B5EF4-FFF2-40B4-BE49-F238E27FC236}">
                <a16:creationId xmlns:a16="http://schemas.microsoft.com/office/drawing/2014/main" id="{44239BA9-FC99-44CB-9E7C-99E4AE9F5C73}"/>
              </a:ext>
            </a:extLst>
          </p:cNvPr>
          <p:cNvSpPr>
            <a:spLocks noGrp="1"/>
          </p:cNvSpPr>
          <p:nvPr>
            <p:ph type="subTitle" idx="1"/>
          </p:nvPr>
        </p:nvSpPr>
        <p:spPr>
          <a:xfrm>
            <a:off x="4481776" y="4041717"/>
            <a:ext cx="3228449" cy="440526"/>
          </a:xfrm>
        </p:spPr>
        <p:txBody>
          <a:bodyPr/>
          <a:lstStyle/>
          <a:p>
            <a:r>
              <a:rPr lang="en-IN" dirty="0"/>
              <a:t>By : </a:t>
            </a:r>
            <a:r>
              <a:rPr lang="en-IN" dirty="0" err="1"/>
              <a:t>Minal</a:t>
            </a:r>
            <a:r>
              <a:rPr lang="en-IN" dirty="0"/>
              <a:t> Bombatkar</a:t>
            </a:r>
          </a:p>
        </p:txBody>
      </p:sp>
    </p:spTree>
    <p:extLst>
      <p:ext uri="{BB962C8B-B14F-4D97-AF65-F5344CB8AC3E}">
        <p14:creationId xmlns:p14="http://schemas.microsoft.com/office/powerpoint/2010/main" val="2101176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5589FCC-BEC3-445B-AF70-95971EB5F350}"/>
              </a:ext>
            </a:extLst>
          </p:cNvPr>
          <p:cNvSpPr txBox="1"/>
          <p:nvPr/>
        </p:nvSpPr>
        <p:spPr>
          <a:xfrm>
            <a:off x="660089" y="384240"/>
            <a:ext cx="10871823" cy="630942"/>
          </a:xfrm>
          <a:prstGeom prst="rect">
            <a:avLst/>
          </a:prstGeom>
          <a:noFill/>
        </p:spPr>
        <p:txBody>
          <a:bodyPr wrap="square" rtlCol="0">
            <a:spAutoFit/>
          </a:bodyPr>
          <a:lstStyle/>
          <a:p>
            <a:r>
              <a:rPr lang="en-IN" sz="3500" dirty="0"/>
              <a:t>A Study on Triggers &amp; Frictions: Airbnb Application</a:t>
            </a:r>
          </a:p>
        </p:txBody>
      </p:sp>
      <p:pic>
        <p:nvPicPr>
          <p:cNvPr id="8" name="Picture 7">
            <a:extLst>
              <a:ext uri="{FF2B5EF4-FFF2-40B4-BE49-F238E27FC236}">
                <a16:creationId xmlns:a16="http://schemas.microsoft.com/office/drawing/2014/main" id="{C5ABDF57-B835-45DE-9F5D-61A6B6EAF7EF}"/>
              </a:ext>
            </a:extLst>
          </p:cNvPr>
          <p:cNvPicPr>
            <a:picLocks noChangeAspect="1"/>
          </p:cNvPicPr>
          <p:nvPr/>
        </p:nvPicPr>
        <p:blipFill>
          <a:blip r:embed="rId2"/>
          <a:stretch>
            <a:fillRect/>
          </a:stretch>
        </p:blipFill>
        <p:spPr>
          <a:xfrm>
            <a:off x="2084857" y="1709905"/>
            <a:ext cx="8022285" cy="2506961"/>
          </a:xfrm>
          <a:prstGeom prst="rect">
            <a:avLst/>
          </a:prstGeom>
        </p:spPr>
      </p:pic>
      <p:sp>
        <p:nvSpPr>
          <p:cNvPr id="9" name="TextBox 8">
            <a:extLst>
              <a:ext uri="{FF2B5EF4-FFF2-40B4-BE49-F238E27FC236}">
                <a16:creationId xmlns:a16="http://schemas.microsoft.com/office/drawing/2014/main" id="{7914419C-EA5A-43E5-9937-45E066D5EF8E}"/>
              </a:ext>
            </a:extLst>
          </p:cNvPr>
          <p:cNvSpPr txBox="1"/>
          <p:nvPr/>
        </p:nvSpPr>
        <p:spPr>
          <a:xfrm>
            <a:off x="308540" y="5002053"/>
            <a:ext cx="11803053" cy="861774"/>
          </a:xfrm>
          <a:prstGeom prst="rect">
            <a:avLst/>
          </a:prstGeom>
        </p:spPr>
        <p:txBody>
          <a:bodyPr vert="horz" lIns="91440" tIns="45720" rIns="91440" bIns="45720" rtlCol="0">
            <a:normAutofit/>
          </a:bodyPr>
          <a:lstStyle>
            <a:lvl1pPr indent="0" defTabSz="914400">
              <a:lnSpc>
                <a:spcPct val="90000"/>
              </a:lnSpc>
              <a:spcBef>
                <a:spcPts val="1000"/>
              </a:spcBef>
              <a:buFont typeface="Arial" panose="020B0604020202020204" pitchFamily="34" charset="0"/>
              <a:buNone/>
              <a:defRPr sz="2000"/>
            </a:lvl1pPr>
            <a:lvl2pPr indent="0" algn="ctr" defTabSz="914400">
              <a:lnSpc>
                <a:spcPct val="90000"/>
              </a:lnSpc>
              <a:spcBef>
                <a:spcPts val="500"/>
              </a:spcBef>
              <a:buFont typeface="Arial" panose="020B0604020202020204" pitchFamily="34" charset="0"/>
              <a:buNone/>
              <a:defRPr sz="2000"/>
            </a:lvl2pPr>
            <a:lvl3pPr indent="0" algn="ctr" defTabSz="914400">
              <a:lnSpc>
                <a:spcPct val="90000"/>
              </a:lnSpc>
              <a:spcBef>
                <a:spcPts val="500"/>
              </a:spcBef>
              <a:buFont typeface="Arial" panose="020B0604020202020204" pitchFamily="34" charset="0"/>
              <a:buNone/>
            </a:lvl3pPr>
            <a:lvl4pPr indent="0" algn="ctr" defTabSz="914400">
              <a:lnSpc>
                <a:spcPct val="90000"/>
              </a:lnSpc>
              <a:spcBef>
                <a:spcPts val="500"/>
              </a:spcBef>
              <a:buFont typeface="Arial" panose="020B0604020202020204" pitchFamily="34" charset="0"/>
              <a:buNone/>
              <a:defRPr sz="1600"/>
            </a:lvl4pPr>
            <a:lvl5pPr indent="0" algn="ctr" defTabSz="914400">
              <a:lnSpc>
                <a:spcPct val="90000"/>
              </a:lnSpc>
              <a:spcBef>
                <a:spcPts val="500"/>
              </a:spcBef>
              <a:buFont typeface="Arial" panose="020B0604020202020204" pitchFamily="34" charset="0"/>
              <a:buNone/>
              <a:defRPr sz="1600"/>
            </a:lvl5pPr>
            <a:lvl6pPr indent="0" algn="ctr" defTabSz="914400">
              <a:lnSpc>
                <a:spcPct val="90000"/>
              </a:lnSpc>
              <a:spcBef>
                <a:spcPts val="500"/>
              </a:spcBef>
              <a:buFont typeface="Arial" panose="020B0604020202020204" pitchFamily="34" charset="0"/>
              <a:buNone/>
              <a:defRPr sz="1600"/>
            </a:lvl6pPr>
            <a:lvl7pPr indent="0" algn="ctr" defTabSz="914400">
              <a:lnSpc>
                <a:spcPct val="90000"/>
              </a:lnSpc>
              <a:spcBef>
                <a:spcPts val="500"/>
              </a:spcBef>
              <a:buFont typeface="Arial" panose="020B0604020202020204" pitchFamily="34" charset="0"/>
              <a:buNone/>
              <a:defRPr sz="1600"/>
            </a:lvl7pPr>
            <a:lvl8pPr indent="0" algn="ctr" defTabSz="914400">
              <a:lnSpc>
                <a:spcPct val="90000"/>
              </a:lnSpc>
              <a:spcBef>
                <a:spcPts val="500"/>
              </a:spcBef>
              <a:buFont typeface="Arial" panose="020B0604020202020204" pitchFamily="34" charset="0"/>
              <a:buNone/>
              <a:defRPr sz="1600"/>
            </a:lvl8pPr>
            <a:lvl9pPr indent="0" algn="ctr" defTabSz="914400">
              <a:lnSpc>
                <a:spcPct val="90000"/>
              </a:lnSpc>
              <a:spcBef>
                <a:spcPts val="500"/>
              </a:spcBef>
              <a:buFont typeface="Arial" panose="020B0604020202020204" pitchFamily="34" charset="0"/>
              <a:buNone/>
              <a:defRPr sz="1600"/>
            </a:lvl9pPr>
          </a:lstStyle>
          <a:p>
            <a:r>
              <a:rPr lang="en-IN" dirty="0"/>
              <a:t>As frequent travel, I need to use Airbnb application, for booking house during travel stay. </a:t>
            </a:r>
          </a:p>
          <a:p>
            <a:r>
              <a:rPr lang="en-IN" dirty="0"/>
              <a:t>It has very good features that help to experience the local places.  </a:t>
            </a:r>
          </a:p>
        </p:txBody>
      </p:sp>
    </p:spTree>
    <p:extLst>
      <p:ext uri="{BB962C8B-B14F-4D97-AF65-F5344CB8AC3E}">
        <p14:creationId xmlns:p14="http://schemas.microsoft.com/office/powerpoint/2010/main" val="1667938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5ABDF57-B835-45DE-9F5D-61A6B6EAF7EF}"/>
              </a:ext>
            </a:extLst>
          </p:cNvPr>
          <p:cNvPicPr>
            <a:picLocks noChangeAspect="1"/>
          </p:cNvPicPr>
          <p:nvPr/>
        </p:nvPicPr>
        <p:blipFill>
          <a:blip r:embed="rId2"/>
          <a:stretch>
            <a:fillRect/>
          </a:stretch>
        </p:blipFill>
        <p:spPr>
          <a:xfrm>
            <a:off x="5153553" y="33660"/>
            <a:ext cx="1888383" cy="590119"/>
          </a:xfrm>
          <a:prstGeom prst="rect">
            <a:avLst/>
          </a:prstGeom>
        </p:spPr>
      </p:pic>
      <p:sp>
        <p:nvSpPr>
          <p:cNvPr id="9" name="TextBox 8">
            <a:extLst>
              <a:ext uri="{FF2B5EF4-FFF2-40B4-BE49-F238E27FC236}">
                <a16:creationId xmlns:a16="http://schemas.microsoft.com/office/drawing/2014/main" id="{7914419C-EA5A-43E5-9937-45E066D5EF8E}"/>
              </a:ext>
            </a:extLst>
          </p:cNvPr>
          <p:cNvSpPr txBox="1"/>
          <p:nvPr/>
        </p:nvSpPr>
        <p:spPr>
          <a:xfrm>
            <a:off x="134635" y="410548"/>
            <a:ext cx="4488429" cy="6036905"/>
          </a:xfrm>
          <a:prstGeom prst="rect">
            <a:avLst/>
          </a:prstGeom>
        </p:spPr>
        <p:txBody>
          <a:bodyPr vert="horz" lIns="91440" tIns="45720" rIns="91440" bIns="45720" rtlCol="0">
            <a:normAutofit/>
          </a:bodyPr>
          <a:lstStyle>
            <a:defPPr>
              <a:defRPr lang="en-US"/>
            </a:defPPr>
            <a:lvl1pPr indent="0" defTabSz="914400">
              <a:lnSpc>
                <a:spcPct val="90000"/>
              </a:lnSpc>
              <a:spcBef>
                <a:spcPts val="1000"/>
              </a:spcBef>
              <a:buFont typeface="Arial" panose="020B0604020202020204" pitchFamily="34" charset="0"/>
              <a:buNone/>
              <a:defRPr sz="2000"/>
            </a:lvl1pPr>
            <a:lvl2pPr indent="0" algn="ctr" defTabSz="914400">
              <a:lnSpc>
                <a:spcPct val="90000"/>
              </a:lnSpc>
              <a:spcBef>
                <a:spcPts val="500"/>
              </a:spcBef>
              <a:buFont typeface="Arial" panose="020B0604020202020204" pitchFamily="34" charset="0"/>
              <a:buNone/>
              <a:defRPr sz="2000"/>
            </a:lvl2pPr>
            <a:lvl3pPr indent="0" algn="ctr" defTabSz="914400">
              <a:lnSpc>
                <a:spcPct val="90000"/>
              </a:lnSpc>
              <a:spcBef>
                <a:spcPts val="500"/>
              </a:spcBef>
              <a:buFont typeface="Arial" panose="020B0604020202020204" pitchFamily="34" charset="0"/>
              <a:buNone/>
            </a:lvl3pPr>
            <a:lvl4pPr indent="0" algn="ctr" defTabSz="914400">
              <a:lnSpc>
                <a:spcPct val="90000"/>
              </a:lnSpc>
              <a:spcBef>
                <a:spcPts val="500"/>
              </a:spcBef>
              <a:buFont typeface="Arial" panose="020B0604020202020204" pitchFamily="34" charset="0"/>
              <a:buNone/>
              <a:defRPr sz="1600"/>
            </a:lvl4pPr>
            <a:lvl5pPr indent="0" algn="ctr" defTabSz="914400">
              <a:lnSpc>
                <a:spcPct val="90000"/>
              </a:lnSpc>
              <a:spcBef>
                <a:spcPts val="500"/>
              </a:spcBef>
              <a:buFont typeface="Arial" panose="020B0604020202020204" pitchFamily="34" charset="0"/>
              <a:buNone/>
              <a:defRPr sz="1600"/>
            </a:lvl5pPr>
            <a:lvl6pPr indent="0" algn="ctr" defTabSz="914400">
              <a:lnSpc>
                <a:spcPct val="90000"/>
              </a:lnSpc>
              <a:spcBef>
                <a:spcPts val="500"/>
              </a:spcBef>
              <a:buFont typeface="Arial" panose="020B0604020202020204" pitchFamily="34" charset="0"/>
              <a:buNone/>
              <a:defRPr sz="1600"/>
            </a:lvl6pPr>
            <a:lvl7pPr indent="0" algn="ctr" defTabSz="914400">
              <a:lnSpc>
                <a:spcPct val="90000"/>
              </a:lnSpc>
              <a:spcBef>
                <a:spcPts val="500"/>
              </a:spcBef>
              <a:buFont typeface="Arial" panose="020B0604020202020204" pitchFamily="34" charset="0"/>
              <a:buNone/>
              <a:defRPr sz="1600"/>
            </a:lvl7pPr>
            <a:lvl8pPr indent="0" algn="ctr" defTabSz="914400">
              <a:lnSpc>
                <a:spcPct val="90000"/>
              </a:lnSpc>
              <a:spcBef>
                <a:spcPts val="500"/>
              </a:spcBef>
              <a:buFont typeface="Arial" panose="020B0604020202020204" pitchFamily="34" charset="0"/>
              <a:buNone/>
              <a:defRPr sz="1600"/>
            </a:lvl8pPr>
            <a:lvl9pPr indent="0" algn="ctr" defTabSz="914400">
              <a:lnSpc>
                <a:spcPct val="90000"/>
              </a:lnSpc>
              <a:spcBef>
                <a:spcPts val="500"/>
              </a:spcBef>
              <a:buFont typeface="Arial" panose="020B0604020202020204" pitchFamily="34" charset="0"/>
              <a:buNone/>
              <a:defRPr sz="1600"/>
            </a:lvl9pPr>
          </a:lstStyle>
          <a:p>
            <a:r>
              <a:rPr lang="en-IN" sz="1800" dirty="0"/>
              <a:t>TRIGGERS:  Usability and Creativity</a:t>
            </a:r>
          </a:p>
          <a:p>
            <a:endParaRPr lang="en-IN" sz="1800" dirty="0"/>
          </a:p>
          <a:p>
            <a:r>
              <a:rPr lang="en-IN" sz="1800" dirty="0"/>
              <a:t>After sign in/ sign up process, it open the explorer page, where user find it’s three main menus – Homes, Experiences, Restaurant. This page allow the user to scroll down through its News, Blogs and Sale </a:t>
            </a:r>
          </a:p>
          <a:p>
            <a:endParaRPr lang="en-IN" sz="1800" dirty="0"/>
          </a:p>
          <a:p>
            <a:r>
              <a:rPr lang="en-IN" sz="1800" dirty="0"/>
              <a:t>FRICTION: Usability</a:t>
            </a:r>
          </a:p>
          <a:p>
            <a:endParaRPr lang="en-IN" sz="1800" dirty="0"/>
          </a:p>
          <a:p>
            <a:r>
              <a:rPr lang="en-IN" sz="1800" dirty="0"/>
              <a:t>If the user need to find the home for booking , the search option is too small as compare to the list of news on explorer page. Some time user district from the goals. After entering the details such as date and number of guests, it again shows same explorer page with users selection of data. Instate of showing the list of Homes.</a:t>
            </a:r>
          </a:p>
        </p:txBody>
      </p:sp>
      <p:grpSp>
        <p:nvGrpSpPr>
          <p:cNvPr id="96" name="Group 95">
            <a:extLst>
              <a:ext uri="{FF2B5EF4-FFF2-40B4-BE49-F238E27FC236}">
                <a16:creationId xmlns:a16="http://schemas.microsoft.com/office/drawing/2014/main" id="{A565139D-5D34-489D-9546-6DD022C7AC62}"/>
              </a:ext>
            </a:extLst>
          </p:cNvPr>
          <p:cNvGrpSpPr/>
          <p:nvPr/>
        </p:nvGrpSpPr>
        <p:grpSpPr>
          <a:xfrm>
            <a:off x="7041936" y="1770547"/>
            <a:ext cx="2163600" cy="3243600"/>
            <a:chOff x="5388824" y="1067646"/>
            <a:chExt cx="2063470" cy="3012631"/>
          </a:xfrm>
        </p:grpSpPr>
        <p:sp>
          <p:nvSpPr>
            <p:cNvPr id="80" name="Shape 204">
              <a:extLst>
                <a:ext uri="{FF2B5EF4-FFF2-40B4-BE49-F238E27FC236}">
                  <a16:creationId xmlns:a16="http://schemas.microsoft.com/office/drawing/2014/main" id="{9D06CB1E-93BE-4D9B-995F-12C169B87F92}"/>
                </a:ext>
              </a:extLst>
            </p:cNvPr>
            <p:cNvSpPr/>
            <p:nvPr/>
          </p:nvSpPr>
          <p:spPr>
            <a:xfrm>
              <a:off x="5611897" y="3944960"/>
              <a:ext cx="1840397" cy="135317"/>
            </a:xfrm>
            <a:prstGeom prst="rect">
              <a:avLst/>
            </a:prstGeom>
            <a:blipFill rotWithShape="1">
              <a:blip r:embed="rId3"/>
              <a:srcRect/>
              <a:stretch>
                <a:fillRect/>
              </a:stretch>
            </a:blipFill>
            <a:ln w="12700" cap="flat">
              <a:noFill/>
              <a:miter lim="400000"/>
            </a:ln>
            <a:effectLst/>
          </p:spPr>
          <p:txBody>
            <a:bodyPr wrap="square" lIns="45719" tIns="45719" rIns="45719" bIns="45719" numCol="1" anchor="ctr">
              <a:noAutofit/>
            </a:bodyPr>
            <a:lstStyle/>
            <a:p>
              <a:endParaRPr/>
            </a:p>
          </p:txBody>
        </p:sp>
        <p:sp>
          <p:nvSpPr>
            <p:cNvPr id="81" name="Shape 205">
              <a:extLst>
                <a:ext uri="{FF2B5EF4-FFF2-40B4-BE49-F238E27FC236}">
                  <a16:creationId xmlns:a16="http://schemas.microsoft.com/office/drawing/2014/main" id="{D1EC17DB-FC5B-49CF-80FE-B3E55E20EC28}"/>
                </a:ext>
              </a:extLst>
            </p:cNvPr>
            <p:cNvSpPr/>
            <p:nvPr/>
          </p:nvSpPr>
          <p:spPr>
            <a:xfrm>
              <a:off x="5388824" y="3952175"/>
              <a:ext cx="310979" cy="103574"/>
            </a:xfrm>
            <a:prstGeom prst="rect">
              <a:avLst/>
            </a:prstGeom>
            <a:blipFill rotWithShape="1">
              <a:blip r:embed="rId4"/>
              <a:srcRect/>
              <a:stretch>
                <a:fillRect/>
              </a:stretch>
            </a:blipFill>
            <a:ln w="12700" cap="flat">
              <a:noFill/>
              <a:miter lim="400000"/>
            </a:ln>
            <a:effectLst/>
          </p:spPr>
          <p:txBody>
            <a:bodyPr wrap="square" lIns="45719" tIns="45719" rIns="45719" bIns="45719" numCol="1" anchor="ctr">
              <a:noAutofit/>
            </a:bodyPr>
            <a:lstStyle/>
            <a:p>
              <a:endParaRPr/>
            </a:p>
          </p:txBody>
        </p:sp>
        <p:sp>
          <p:nvSpPr>
            <p:cNvPr id="82" name="Shape 206">
              <a:extLst>
                <a:ext uri="{FF2B5EF4-FFF2-40B4-BE49-F238E27FC236}">
                  <a16:creationId xmlns:a16="http://schemas.microsoft.com/office/drawing/2014/main" id="{9D36232A-909D-4E5E-B8BF-B1B551549BD3}"/>
                </a:ext>
              </a:extLst>
            </p:cNvPr>
            <p:cNvSpPr/>
            <p:nvPr/>
          </p:nvSpPr>
          <p:spPr>
            <a:xfrm>
              <a:off x="5642389" y="1067646"/>
              <a:ext cx="1628556" cy="2960681"/>
            </a:xfrm>
            <a:prstGeom prst="rect">
              <a:avLst/>
            </a:prstGeom>
            <a:blipFill rotWithShape="1">
              <a:blip r:embed="rId5"/>
              <a:srcRect/>
              <a:stretch>
                <a:fillRect/>
              </a:stretch>
            </a:blipFill>
            <a:ln w="12700" cap="flat">
              <a:noFill/>
              <a:miter lim="400000"/>
            </a:ln>
            <a:effectLst/>
          </p:spPr>
          <p:txBody>
            <a:bodyPr wrap="square" lIns="45719" tIns="45719" rIns="45719" bIns="45719" numCol="1" anchor="ctr">
              <a:noAutofit/>
            </a:bodyPr>
            <a:lstStyle/>
            <a:p>
              <a:endParaRPr/>
            </a:p>
          </p:txBody>
        </p:sp>
        <p:sp>
          <p:nvSpPr>
            <p:cNvPr id="83" name="Shape 207">
              <a:extLst>
                <a:ext uri="{FF2B5EF4-FFF2-40B4-BE49-F238E27FC236}">
                  <a16:creationId xmlns:a16="http://schemas.microsoft.com/office/drawing/2014/main" id="{567F6A5C-C1D8-4775-9789-9025484BC953}"/>
                </a:ext>
              </a:extLst>
            </p:cNvPr>
            <p:cNvSpPr/>
            <p:nvPr/>
          </p:nvSpPr>
          <p:spPr>
            <a:xfrm>
              <a:off x="5661647" y="1082076"/>
              <a:ext cx="1591645" cy="2924606"/>
            </a:xfrm>
            <a:custGeom>
              <a:avLst/>
              <a:gdLst/>
              <a:ahLst/>
              <a:cxnLst>
                <a:cxn ang="0">
                  <a:pos x="wd2" y="hd2"/>
                </a:cxn>
                <a:cxn ang="5400000">
                  <a:pos x="wd2" y="hd2"/>
                </a:cxn>
                <a:cxn ang="10800000">
                  <a:pos x="wd2" y="hd2"/>
                </a:cxn>
                <a:cxn ang="16200000">
                  <a:pos x="wd2" y="hd2"/>
                </a:cxn>
              </a:cxnLst>
              <a:rect l="0" t="0" r="r" b="b"/>
              <a:pathLst>
                <a:path w="21600" h="21600" extrusionOk="0">
                  <a:moveTo>
                    <a:pt x="21600" y="20158"/>
                  </a:moveTo>
                  <a:cubicBezTo>
                    <a:pt x="21600" y="20950"/>
                    <a:pt x="20273" y="21600"/>
                    <a:pt x="18595" y="21600"/>
                  </a:cubicBezTo>
                  <a:cubicBezTo>
                    <a:pt x="3035" y="21600"/>
                    <a:pt x="3035" y="21600"/>
                    <a:pt x="3035" y="21600"/>
                  </a:cubicBezTo>
                  <a:cubicBezTo>
                    <a:pt x="1357" y="21600"/>
                    <a:pt x="0" y="20950"/>
                    <a:pt x="0" y="20158"/>
                  </a:cubicBezTo>
                  <a:cubicBezTo>
                    <a:pt x="0" y="1442"/>
                    <a:pt x="0" y="1442"/>
                    <a:pt x="0" y="1442"/>
                  </a:cubicBezTo>
                  <a:cubicBezTo>
                    <a:pt x="0" y="650"/>
                    <a:pt x="1357" y="0"/>
                    <a:pt x="3035" y="0"/>
                  </a:cubicBezTo>
                  <a:cubicBezTo>
                    <a:pt x="18595" y="0"/>
                    <a:pt x="18595" y="0"/>
                    <a:pt x="18595" y="0"/>
                  </a:cubicBezTo>
                  <a:cubicBezTo>
                    <a:pt x="20243" y="0"/>
                    <a:pt x="21600" y="650"/>
                    <a:pt x="21600" y="1442"/>
                  </a:cubicBezTo>
                  <a:cubicBezTo>
                    <a:pt x="21600" y="20158"/>
                    <a:pt x="21600" y="20158"/>
                    <a:pt x="21600" y="20158"/>
                  </a:cubicBezTo>
                </a:path>
              </a:pathLst>
            </a:custGeom>
            <a:solidFill>
              <a:srgbClr val="ECECED"/>
            </a:solidFill>
            <a:ln w="12700" cap="flat">
              <a:noFill/>
              <a:miter lim="400000"/>
            </a:ln>
            <a:effectLst/>
          </p:spPr>
          <p:txBody>
            <a:bodyPr wrap="square" lIns="45719" tIns="45719" rIns="45719" bIns="45719" numCol="1" anchor="ctr">
              <a:noAutofit/>
            </a:bodyPr>
            <a:lstStyle/>
            <a:p>
              <a:endParaRPr/>
            </a:p>
          </p:txBody>
        </p:sp>
        <p:sp>
          <p:nvSpPr>
            <p:cNvPr id="84" name="Shape 208">
              <a:extLst>
                <a:ext uri="{FF2B5EF4-FFF2-40B4-BE49-F238E27FC236}">
                  <a16:creationId xmlns:a16="http://schemas.microsoft.com/office/drawing/2014/main" id="{4716FD1E-79D6-495C-B3D8-1E36726DF120}"/>
                </a:ext>
              </a:extLst>
            </p:cNvPr>
            <p:cNvSpPr/>
            <p:nvPr/>
          </p:nvSpPr>
          <p:spPr>
            <a:xfrm>
              <a:off x="5701769" y="1441380"/>
              <a:ext cx="1514612" cy="224784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19"/>
                  </a:lnTo>
                  <a:lnTo>
                    <a:pt x="21600" y="0"/>
                  </a:lnTo>
                  <a:lnTo>
                    <a:pt x="21600" y="21600"/>
                  </a:lnTo>
                </a:path>
              </a:pathLst>
            </a:custGeom>
            <a:solidFill>
              <a:schemeClr val="bg1">
                <a:lumMod val="65000"/>
              </a:schemeClr>
            </a:solidFill>
            <a:ln w="12700" cap="flat">
              <a:noFill/>
              <a:miter lim="400000"/>
            </a:ln>
            <a:effectLst/>
          </p:spPr>
          <p:txBody>
            <a:bodyPr wrap="square" lIns="45719" tIns="45719" rIns="45719" bIns="45719" numCol="1" anchor="ctr">
              <a:noAutofit/>
            </a:bodyPr>
            <a:lstStyle/>
            <a:p>
              <a:endParaRPr/>
            </a:p>
          </p:txBody>
        </p:sp>
        <p:sp>
          <p:nvSpPr>
            <p:cNvPr id="85" name="Shape 209">
              <a:extLst>
                <a:ext uri="{FF2B5EF4-FFF2-40B4-BE49-F238E27FC236}">
                  <a16:creationId xmlns:a16="http://schemas.microsoft.com/office/drawing/2014/main" id="{ECBC79C9-36AC-4762-AAFB-091CA0722087}"/>
                </a:ext>
              </a:extLst>
            </p:cNvPr>
            <p:cNvSpPr/>
            <p:nvPr/>
          </p:nvSpPr>
          <p:spPr>
            <a:xfrm>
              <a:off x="6192851" y="1258121"/>
              <a:ext cx="55813" cy="47303"/>
            </a:xfrm>
            <a:prstGeom prst="rect">
              <a:avLst/>
            </a:prstGeom>
            <a:blipFill rotWithShape="1">
              <a:blip r:embed="rId6"/>
              <a:srcRect/>
              <a:stretch>
                <a:fillRect/>
              </a:stretch>
            </a:blipFill>
            <a:ln w="12700" cap="flat">
              <a:noFill/>
              <a:miter lim="400000"/>
            </a:ln>
            <a:effectLst/>
          </p:spPr>
          <p:txBody>
            <a:bodyPr wrap="square" lIns="45719" tIns="45719" rIns="45719" bIns="45719" numCol="1" anchor="ctr">
              <a:noAutofit/>
            </a:bodyPr>
            <a:lstStyle/>
            <a:p>
              <a:endParaRPr/>
            </a:p>
          </p:txBody>
        </p:sp>
        <p:sp>
          <p:nvSpPr>
            <p:cNvPr id="87" name="Shape 210">
              <a:extLst>
                <a:ext uri="{FF2B5EF4-FFF2-40B4-BE49-F238E27FC236}">
                  <a16:creationId xmlns:a16="http://schemas.microsoft.com/office/drawing/2014/main" id="{E034CA9D-4C6F-443F-B958-F051255A1107}"/>
                </a:ext>
              </a:extLst>
            </p:cNvPr>
            <p:cNvSpPr/>
            <p:nvPr/>
          </p:nvSpPr>
          <p:spPr>
            <a:xfrm>
              <a:off x="6205692" y="1268220"/>
              <a:ext cx="28548" cy="2566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971"/>
                    <a:pt x="16971" y="21600"/>
                    <a:pt x="10800" y="21600"/>
                  </a:cubicBezTo>
                  <a:cubicBezTo>
                    <a:pt x="4629" y="21600"/>
                    <a:pt x="0" y="16971"/>
                    <a:pt x="0" y="10800"/>
                  </a:cubicBezTo>
                  <a:cubicBezTo>
                    <a:pt x="0" y="4629"/>
                    <a:pt x="4629" y="0"/>
                    <a:pt x="10800" y="0"/>
                  </a:cubicBezTo>
                  <a:cubicBezTo>
                    <a:pt x="16971" y="0"/>
                    <a:pt x="21600" y="4629"/>
                    <a:pt x="21600" y="10800"/>
                  </a:cubicBezTo>
                </a:path>
              </a:pathLst>
            </a:custGeom>
            <a:solidFill>
              <a:srgbClr val="0A0B0B"/>
            </a:solidFill>
            <a:ln w="12700" cap="flat">
              <a:noFill/>
              <a:miter lim="400000"/>
            </a:ln>
            <a:effectLst/>
          </p:spPr>
          <p:txBody>
            <a:bodyPr wrap="square" lIns="45719" tIns="45719" rIns="45719" bIns="45719" numCol="1" anchor="ctr">
              <a:noAutofit/>
            </a:bodyPr>
            <a:lstStyle/>
            <a:p>
              <a:endParaRPr/>
            </a:p>
          </p:txBody>
        </p:sp>
        <p:sp>
          <p:nvSpPr>
            <p:cNvPr id="88" name="Shape 211">
              <a:extLst>
                <a:ext uri="{FF2B5EF4-FFF2-40B4-BE49-F238E27FC236}">
                  <a16:creationId xmlns:a16="http://schemas.microsoft.com/office/drawing/2014/main" id="{F8658CA2-4F64-49BF-A996-BB0E3D9D2896}"/>
                </a:ext>
              </a:extLst>
            </p:cNvPr>
            <p:cNvSpPr/>
            <p:nvPr/>
          </p:nvSpPr>
          <p:spPr>
            <a:xfrm>
              <a:off x="6210508" y="1272549"/>
              <a:ext cx="25326" cy="19902"/>
            </a:xfrm>
            <a:prstGeom prst="rect">
              <a:avLst/>
            </a:prstGeom>
            <a:blipFill rotWithShape="1">
              <a:blip r:embed="rId7"/>
              <a:srcRect/>
              <a:stretch>
                <a:fillRect/>
              </a:stretch>
            </a:blipFill>
            <a:ln w="12700" cap="flat">
              <a:noFill/>
              <a:miter lim="400000"/>
            </a:ln>
            <a:effectLst/>
          </p:spPr>
          <p:txBody>
            <a:bodyPr wrap="square" lIns="45719" tIns="45719" rIns="45719" bIns="45719" numCol="1" anchor="ctr">
              <a:noAutofit/>
            </a:bodyPr>
            <a:lstStyle/>
            <a:p>
              <a:endParaRPr/>
            </a:p>
          </p:txBody>
        </p:sp>
        <p:sp>
          <p:nvSpPr>
            <p:cNvPr id="89" name="Shape 212">
              <a:extLst>
                <a:ext uri="{FF2B5EF4-FFF2-40B4-BE49-F238E27FC236}">
                  <a16:creationId xmlns:a16="http://schemas.microsoft.com/office/drawing/2014/main" id="{455904A3-2DEF-4492-9B48-5E73B28D5D97}"/>
                </a:ext>
              </a:extLst>
            </p:cNvPr>
            <p:cNvSpPr/>
            <p:nvPr/>
          </p:nvSpPr>
          <p:spPr>
            <a:xfrm>
              <a:off x="6432572" y="1270928"/>
              <a:ext cx="4983" cy="4481"/>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lnTo>
                    <a:pt x="0" y="3600"/>
                  </a:lnTo>
                  <a:lnTo>
                    <a:pt x="0" y="0"/>
                  </a:lnTo>
                  <a:lnTo>
                    <a:pt x="10800" y="0"/>
                  </a:lnTo>
                  <a:lnTo>
                    <a:pt x="0" y="0"/>
                  </a:lnTo>
                  <a:lnTo>
                    <a:pt x="21600" y="0"/>
                  </a:lnTo>
                  <a:cubicBezTo>
                    <a:pt x="21600" y="3600"/>
                    <a:pt x="21600" y="10800"/>
                    <a:pt x="21600" y="3600"/>
                  </a:cubicBezTo>
                  <a:lnTo>
                    <a:pt x="21600" y="21600"/>
                  </a:lnTo>
                  <a:cubicBezTo>
                    <a:pt x="21600" y="3600"/>
                    <a:pt x="21600" y="0"/>
                    <a:pt x="21600" y="3600"/>
                  </a:cubicBezTo>
                  <a:lnTo>
                    <a:pt x="10800" y="3600"/>
                  </a:lnTo>
                </a:path>
              </a:pathLst>
            </a:custGeom>
            <a:solidFill>
              <a:srgbClr val="000000"/>
            </a:solidFill>
            <a:ln w="12700" cap="flat">
              <a:noFill/>
              <a:miter lim="400000"/>
            </a:ln>
            <a:effectLst/>
          </p:spPr>
          <p:txBody>
            <a:bodyPr wrap="square" lIns="45719" tIns="45719" rIns="45719" bIns="45719" numCol="1" anchor="ctr">
              <a:noAutofit/>
            </a:bodyPr>
            <a:lstStyle/>
            <a:p>
              <a:endParaRPr/>
            </a:p>
          </p:txBody>
        </p:sp>
        <p:pic>
          <p:nvPicPr>
            <p:cNvPr id="86" name="Picture 85">
              <a:extLst>
                <a:ext uri="{FF2B5EF4-FFF2-40B4-BE49-F238E27FC236}">
                  <a16:creationId xmlns:a16="http://schemas.microsoft.com/office/drawing/2014/main" id="{2284048D-16DC-4A8C-BF85-D552A4343FB1}"/>
                </a:ext>
              </a:extLst>
            </p:cNvPr>
            <p:cNvPicPr>
              <a:picLocks/>
            </p:cNvPicPr>
            <p:nvPr/>
          </p:nvPicPr>
          <p:blipFill>
            <a:blip r:embed="rId8"/>
            <a:stretch>
              <a:fillRect/>
            </a:stretch>
          </p:blipFill>
          <p:spPr>
            <a:xfrm>
              <a:off x="5696129" y="1443281"/>
              <a:ext cx="1519200" cy="2246400"/>
            </a:xfrm>
            <a:prstGeom prst="rect">
              <a:avLst/>
            </a:prstGeom>
            <a:ln>
              <a:noFill/>
            </a:ln>
          </p:spPr>
        </p:pic>
        <p:sp>
          <p:nvSpPr>
            <p:cNvPr id="90" name="Shape 213">
              <a:extLst>
                <a:ext uri="{FF2B5EF4-FFF2-40B4-BE49-F238E27FC236}">
                  <a16:creationId xmlns:a16="http://schemas.microsoft.com/office/drawing/2014/main" id="{0A0E723C-4E3D-42D9-81DC-B8D15877DF99}"/>
                </a:ext>
              </a:extLst>
            </p:cNvPr>
            <p:cNvSpPr/>
            <p:nvPr/>
          </p:nvSpPr>
          <p:spPr>
            <a:xfrm>
              <a:off x="6351735" y="1268220"/>
              <a:ext cx="266043" cy="25668"/>
            </a:xfrm>
            <a:prstGeom prst="rect">
              <a:avLst/>
            </a:prstGeom>
            <a:blipFill rotWithShape="1">
              <a:blip r:embed="rId9"/>
              <a:srcRect/>
              <a:stretch>
                <a:fillRect/>
              </a:stretch>
            </a:blipFill>
            <a:ln w="12700" cap="flat">
              <a:noFill/>
              <a:miter lim="400000"/>
            </a:ln>
            <a:effectLst/>
          </p:spPr>
          <p:txBody>
            <a:bodyPr wrap="square" lIns="45719" tIns="45719" rIns="45719" bIns="45719" numCol="1" anchor="ctr">
              <a:noAutofit/>
            </a:bodyPr>
            <a:lstStyle/>
            <a:p>
              <a:endParaRPr/>
            </a:p>
          </p:txBody>
        </p:sp>
        <p:sp>
          <p:nvSpPr>
            <p:cNvPr id="91" name="Shape 214">
              <a:extLst>
                <a:ext uri="{FF2B5EF4-FFF2-40B4-BE49-F238E27FC236}">
                  <a16:creationId xmlns:a16="http://schemas.microsoft.com/office/drawing/2014/main" id="{13F082BD-492B-4215-B5C7-16C4900213AF}"/>
                </a:ext>
              </a:extLst>
            </p:cNvPr>
            <p:cNvSpPr/>
            <p:nvPr/>
          </p:nvSpPr>
          <p:spPr>
            <a:xfrm>
              <a:off x="6343710" y="3725626"/>
              <a:ext cx="248390" cy="217566"/>
            </a:xfrm>
            <a:prstGeom prst="rect">
              <a:avLst/>
            </a:prstGeom>
            <a:blipFill rotWithShape="1">
              <a:blip r:embed="rId10"/>
              <a:srcRect/>
              <a:stretch>
                <a:fillRect/>
              </a:stretch>
            </a:blipFill>
            <a:ln w="12700" cap="flat">
              <a:noFill/>
              <a:miter lim="400000"/>
            </a:ln>
            <a:effectLst/>
          </p:spPr>
          <p:txBody>
            <a:bodyPr wrap="square" lIns="45719" tIns="45719" rIns="45719" bIns="45719" numCol="1" anchor="ctr">
              <a:noAutofit/>
            </a:bodyPr>
            <a:lstStyle/>
            <a:p>
              <a:endParaRPr/>
            </a:p>
          </p:txBody>
        </p:sp>
        <p:sp>
          <p:nvSpPr>
            <p:cNvPr id="92" name="Shape 215">
              <a:extLst>
                <a:ext uri="{FF2B5EF4-FFF2-40B4-BE49-F238E27FC236}">
                  <a16:creationId xmlns:a16="http://schemas.microsoft.com/office/drawing/2014/main" id="{7C9FAA78-67A1-4366-943F-EE7D1A04E75D}"/>
                </a:ext>
              </a:extLst>
            </p:cNvPr>
            <p:cNvSpPr/>
            <p:nvPr/>
          </p:nvSpPr>
          <p:spPr>
            <a:xfrm>
              <a:off x="6353339" y="3732838"/>
              <a:ext cx="230737" cy="201694"/>
            </a:xfrm>
            <a:custGeom>
              <a:avLst/>
              <a:gdLst/>
              <a:ahLst/>
              <a:cxnLst>
                <a:cxn ang="0">
                  <a:pos x="wd2" y="hd2"/>
                </a:cxn>
                <a:cxn ang="5400000">
                  <a:pos x="wd2" y="hd2"/>
                </a:cxn>
                <a:cxn ang="10800000">
                  <a:pos x="wd2" y="hd2"/>
                </a:cxn>
                <a:cxn ang="16200000">
                  <a:pos x="wd2" y="hd2"/>
                </a:cxn>
              </a:cxnLst>
              <a:rect l="0" t="0" r="r" b="b"/>
              <a:pathLst>
                <a:path w="21600" h="21600" extrusionOk="0">
                  <a:moveTo>
                    <a:pt x="21600" y="10817"/>
                  </a:moveTo>
                  <a:cubicBezTo>
                    <a:pt x="21600" y="16835"/>
                    <a:pt x="16766" y="21600"/>
                    <a:pt x="10918" y="21600"/>
                  </a:cubicBezTo>
                  <a:cubicBezTo>
                    <a:pt x="4868" y="21600"/>
                    <a:pt x="0" y="16835"/>
                    <a:pt x="0" y="10817"/>
                  </a:cubicBezTo>
                  <a:cubicBezTo>
                    <a:pt x="0" y="4974"/>
                    <a:pt x="4868" y="0"/>
                    <a:pt x="10918" y="0"/>
                  </a:cubicBezTo>
                  <a:cubicBezTo>
                    <a:pt x="16766" y="0"/>
                    <a:pt x="21600" y="4765"/>
                    <a:pt x="21600" y="10817"/>
                  </a:cubicBezTo>
                </a:path>
              </a:pathLst>
            </a:custGeom>
            <a:solidFill>
              <a:srgbClr val="CDCCCC"/>
            </a:solidFill>
            <a:ln w="12700" cap="flat">
              <a:noFill/>
              <a:miter lim="400000"/>
            </a:ln>
            <a:effectLst/>
          </p:spPr>
          <p:txBody>
            <a:bodyPr wrap="square" lIns="45719" tIns="45719" rIns="45719" bIns="45719" numCol="1" anchor="ctr">
              <a:noAutofit/>
            </a:bodyPr>
            <a:lstStyle/>
            <a:p>
              <a:endParaRPr/>
            </a:p>
          </p:txBody>
        </p:sp>
        <p:sp>
          <p:nvSpPr>
            <p:cNvPr id="93" name="Shape 216">
              <a:extLst>
                <a:ext uri="{FF2B5EF4-FFF2-40B4-BE49-F238E27FC236}">
                  <a16:creationId xmlns:a16="http://schemas.microsoft.com/office/drawing/2014/main" id="{7DE7855D-C93B-4FE3-A3CF-2AA50A2E57F3}"/>
                </a:ext>
              </a:extLst>
            </p:cNvPr>
            <p:cNvSpPr/>
            <p:nvPr/>
          </p:nvSpPr>
          <p:spPr>
            <a:xfrm>
              <a:off x="6470493" y="3835287"/>
              <a:ext cx="113586" cy="100685"/>
            </a:xfrm>
            <a:prstGeom prst="rect">
              <a:avLst/>
            </a:prstGeom>
            <a:blipFill rotWithShape="1">
              <a:blip r:embed="rId11"/>
              <a:srcRect/>
              <a:stretch>
                <a:fillRect/>
              </a:stretch>
            </a:blipFill>
            <a:ln w="12700" cap="flat">
              <a:noFill/>
              <a:miter lim="400000"/>
            </a:ln>
            <a:effectLst/>
          </p:spPr>
          <p:txBody>
            <a:bodyPr wrap="square" lIns="45719" tIns="45719" rIns="45719" bIns="45719" numCol="1" anchor="ctr">
              <a:noAutofit/>
            </a:bodyPr>
            <a:lstStyle/>
            <a:p>
              <a:endParaRPr/>
            </a:p>
          </p:txBody>
        </p:sp>
        <p:sp>
          <p:nvSpPr>
            <p:cNvPr id="94" name="Shape 217">
              <a:extLst>
                <a:ext uri="{FF2B5EF4-FFF2-40B4-BE49-F238E27FC236}">
                  <a16:creationId xmlns:a16="http://schemas.microsoft.com/office/drawing/2014/main" id="{3CE3D4AB-E1AF-41FA-BEA8-1E0C884111AF}"/>
                </a:ext>
              </a:extLst>
            </p:cNvPr>
            <p:cNvSpPr/>
            <p:nvPr/>
          </p:nvSpPr>
          <p:spPr>
            <a:xfrm>
              <a:off x="6353342" y="3835294"/>
              <a:ext cx="230737" cy="100685"/>
            </a:xfrm>
            <a:prstGeom prst="rect">
              <a:avLst/>
            </a:prstGeom>
            <a:blipFill rotWithShape="1">
              <a:blip r:embed="rId12"/>
              <a:srcRect/>
              <a:stretch>
                <a:fillRect/>
              </a:stretch>
            </a:blipFill>
            <a:ln w="12700" cap="flat">
              <a:noFill/>
              <a:miter lim="400000"/>
            </a:ln>
            <a:effectLst/>
          </p:spPr>
          <p:txBody>
            <a:bodyPr wrap="square" lIns="45719" tIns="45719" rIns="45719" bIns="45719" numCol="1" anchor="ctr">
              <a:noAutofit/>
            </a:bodyPr>
            <a:lstStyle/>
            <a:p>
              <a:endParaRPr/>
            </a:p>
          </p:txBody>
        </p:sp>
      </p:grpSp>
      <p:sp>
        <p:nvSpPr>
          <p:cNvPr id="14" name="Speech Bubble: Rectangle with Corners Rounded 13">
            <a:extLst>
              <a:ext uri="{FF2B5EF4-FFF2-40B4-BE49-F238E27FC236}">
                <a16:creationId xmlns:a16="http://schemas.microsoft.com/office/drawing/2014/main" id="{8EAB139C-E697-4C9A-A79C-0589FC15F6A3}"/>
              </a:ext>
            </a:extLst>
          </p:cNvPr>
          <p:cNvSpPr/>
          <p:nvPr/>
        </p:nvSpPr>
        <p:spPr>
          <a:xfrm>
            <a:off x="7167515" y="5203303"/>
            <a:ext cx="1005327" cy="325879"/>
          </a:xfrm>
          <a:prstGeom prst="wedgeRoundRectCallout">
            <a:avLst>
              <a:gd name="adj1" fmla="val -13516"/>
              <a:gd name="adj2" fmla="val -230104"/>
              <a:gd name="adj3" fmla="val 16667"/>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latin typeface="Book Antiqua" panose="02040602050305030304" pitchFamily="18" charset="0"/>
              </a:rPr>
              <a:t>Explore page</a:t>
            </a:r>
          </a:p>
        </p:txBody>
      </p:sp>
      <p:grpSp>
        <p:nvGrpSpPr>
          <p:cNvPr id="38" name="Group 37">
            <a:extLst>
              <a:ext uri="{FF2B5EF4-FFF2-40B4-BE49-F238E27FC236}">
                <a16:creationId xmlns:a16="http://schemas.microsoft.com/office/drawing/2014/main" id="{7E6B17A0-9D36-4FF8-8D79-349AFDAD376D}"/>
              </a:ext>
            </a:extLst>
          </p:cNvPr>
          <p:cNvGrpSpPr/>
          <p:nvPr/>
        </p:nvGrpSpPr>
        <p:grpSpPr>
          <a:xfrm>
            <a:off x="4707097" y="1770547"/>
            <a:ext cx="2194551" cy="3243800"/>
            <a:chOff x="3166280" y="527323"/>
            <a:chExt cx="2063470" cy="3012631"/>
          </a:xfrm>
        </p:grpSpPr>
        <p:sp>
          <p:nvSpPr>
            <p:cNvPr id="39" name="Shape 204">
              <a:extLst>
                <a:ext uri="{FF2B5EF4-FFF2-40B4-BE49-F238E27FC236}">
                  <a16:creationId xmlns:a16="http://schemas.microsoft.com/office/drawing/2014/main" id="{435BE70F-128B-41F0-80C5-333539D27839}"/>
                </a:ext>
              </a:extLst>
            </p:cNvPr>
            <p:cNvSpPr/>
            <p:nvPr/>
          </p:nvSpPr>
          <p:spPr>
            <a:xfrm>
              <a:off x="3389353" y="3404637"/>
              <a:ext cx="1840397" cy="135317"/>
            </a:xfrm>
            <a:prstGeom prst="rect">
              <a:avLst/>
            </a:prstGeom>
            <a:blipFill rotWithShape="1">
              <a:blip r:embed="rId3"/>
              <a:srcRect/>
              <a:stretch>
                <a:fillRect/>
              </a:stretch>
            </a:blipFill>
            <a:ln w="12700" cap="flat">
              <a:noFill/>
              <a:miter lim="400000"/>
            </a:ln>
            <a:effectLst/>
          </p:spPr>
          <p:txBody>
            <a:bodyPr wrap="square" lIns="45719" tIns="45719" rIns="45719" bIns="45719" numCol="1" anchor="ctr">
              <a:noAutofit/>
            </a:bodyPr>
            <a:lstStyle/>
            <a:p>
              <a:endParaRPr/>
            </a:p>
          </p:txBody>
        </p:sp>
        <p:sp>
          <p:nvSpPr>
            <p:cNvPr id="40" name="Shape 205">
              <a:extLst>
                <a:ext uri="{FF2B5EF4-FFF2-40B4-BE49-F238E27FC236}">
                  <a16:creationId xmlns:a16="http://schemas.microsoft.com/office/drawing/2014/main" id="{F8B977D7-0A86-48B0-8D42-3ADAC5EE93A4}"/>
                </a:ext>
              </a:extLst>
            </p:cNvPr>
            <p:cNvSpPr/>
            <p:nvPr/>
          </p:nvSpPr>
          <p:spPr>
            <a:xfrm>
              <a:off x="3166280" y="3411852"/>
              <a:ext cx="310979" cy="103574"/>
            </a:xfrm>
            <a:prstGeom prst="rect">
              <a:avLst/>
            </a:prstGeom>
            <a:blipFill rotWithShape="1">
              <a:blip r:embed="rId4"/>
              <a:srcRect/>
              <a:stretch>
                <a:fillRect/>
              </a:stretch>
            </a:blipFill>
            <a:ln w="12700" cap="flat">
              <a:noFill/>
              <a:miter lim="400000"/>
            </a:ln>
            <a:effectLst/>
          </p:spPr>
          <p:txBody>
            <a:bodyPr wrap="square" lIns="45719" tIns="45719" rIns="45719" bIns="45719" numCol="1" anchor="ctr">
              <a:noAutofit/>
            </a:bodyPr>
            <a:lstStyle/>
            <a:p>
              <a:endParaRPr/>
            </a:p>
          </p:txBody>
        </p:sp>
        <p:sp>
          <p:nvSpPr>
            <p:cNvPr id="41" name="Shape 206">
              <a:extLst>
                <a:ext uri="{FF2B5EF4-FFF2-40B4-BE49-F238E27FC236}">
                  <a16:creationId xmlns:a16="http://schemas.microsoft.com/office/drawing/2014/main" id="{41F21DDA-6198-403E-A418-59B517AC4862}"/>
                </a:ext>
              </a:extLst>
            </p:cNvPr>
            <p:cNvSpPr/>
            <p:nvPr/>
          </p:nvSpPr>
          <p:spPr>
            <a:xfrm>
              <a:off x="3419845" y="527323"/>
              <a:ext cx="1628556" cy="2960681"/>
            </a:xfrm>
            <a:prstGeom prst="rect">
              <a:avLst/>
            </a:prstGeom>
            <a:blipFill rotWithShape="1">
              <a:blip r:embed="rId5"/>
              <a:srcRect/>
              <a:stretch>
                <a:fillRect/>
              </a:stretch>
            </a:blipFill>
            <a:ln w="12700" cap="flat">
              <a:noFill/>
              <a:miter lim="400000"/>
            </a:ln>
            <a:effectLst/>
          </p:spPr>
          <p:txBody>
            <a:bodyPr wrap="square" lIns="45719" tIns="45719" rIns="45719" bIns="45719" numCol="1" anchor="ctr">
              <a:noAutofit/>
            </a:bodyPr>
            <a:lstStyle/>
            <a:p>
              <a:endParaRPr/>
            </a:p>
          </p:txBody>
        </p:sp>
        <p:sp>
          <p:nvSpPr>
            <p:cNvPr id="42" name="Shape 207">
              <a:extLst>
                <a:ext uri="{FF2B5EF4-FFF2-40B4-BE49-F238E27FC236}">
                  <a16:creationId xmlns:a16="http://schemas.microsoft.com/office/drawing/2014/main" id="{5AFCB8C5-F905-4929-AC0C-4C163BA8F119}"/>
                </a:ext>
              </a:extLst>
            </p:cNvPr>
            <p:cNvSpPr/>
            <p:nvPr/>
          </p:nvSpPr>
          <p:spPr>
            <a:xfrm>
              <a:off x="3439103" y="541753"/>
              <a:ext cx="1591645" cy="2924606"/>
            </a:xfrm>
            <a:custGeom>
              <a:avLst/>
              <a:gdLst/>
              <a:ahLst/>
              <a:cxnLst>
                <a:cxn ang="0">
                  <a:pos x="wd2" y="hd2"/>
                </a:cxn>
                <a:cxn ang="5400000">
                  <a:pos x="wd2" y="hd2"/>
                </a:cxn>
                <a:cxn ang="10800000">
                  <a:pos x="wd2" y="hd2"/>
                </a:cxn>
                <a:cxn ang="16200000">
                  <a:pos x="wd2" y="hd2"/>
                </a:cxn>
              </a:cxnLst>
              <a:rect l="0" t="0" r="r" b="b"/>
              <a:pathLst>
                <a:path w="21600" h="21600" extrusionOk="0">
                  <a:moveTo>
                    <a:pt x="21600" y="20158"/>
                  </a:moveTo>
                  <a:cubicBezTo>
                    <a:pt x="21600" y="20950"/>
                    <a:pt x="20273" y="21600"/>
                    <a:pt x="18595" y="21600"/>
                  </a:cubicBezTo>
                  <a:cubicBezTo>
                    <a:pt x="3035" y="21600"/>
                    <a:pt x="3035" y="21600"/>
                    <a:pt x="3035" y="21600"/>
                  </a:cubicBezTo>
                  <a:cubicBezTo>
                    <a:pt x="1357" y="21600"/>
                    <a:pt x="0" y="20950"/>
                    <a:pt x="0" y="20158"/>
                  </a:cubicBezTo>
                  <a:cubicBezTo>
                    <a:pt x="0" y="1442"/>
                    <a:pt x="0" y="1442"/>
                    <a:pt x="0" y="1442"/>
                  </a:cubicBezTo>
                  <a:cubicBezTo>
                    <a:pt x="0" y="650"/>
                    <a:pt x="1357" y="0"/>
                    <a:pt x="3035" y="0"/>
                  </a:cubicBezTo>
                  <a:cubicBezTo>
                    <a:pt x="18595" y="0"/>
                    <a:pt x="18595" y="0"/>
                    <a:pt x="18595" y="0"/>
                  </a:cubicBezTo>
                  <a:cubicBezTo>
                    <a:pt x="20243" y="0"/>
                    <a:pt x="21600" y="650"/>
                    <a:pt x="21600" y="1442"/>
                  </a:cubicBezTo>
                  <a:cubicBezTo>
                    <a:pt x="21600" y="20158"/>
                    <a:pt x="21600" y="20158"/>
                    <a:pt x="21600" y="20158"/>
                  </a:cubicBezTo>
                </a:path>
              </a:pathLst>
            </a:custGeom>
            <a:solidFill>
              <a:srgbClr val="ECECED"/>
            </a:solidFill>
            <a:ln w="12700" cap="flat">
              <a:noFill/>
              <a:miter lim="400000"/>
            </a:ln>
            <a:effectLst/>
          </p:spPr>
          <p:txBody>
            <a:bodyPr wrap="square" lIns="45719" tIns="45719" rIns="45719" bIns="45719" numCol="1" anchor="ctr">
              <a:noAutofit/>
            </a:bodyPr>
            <a:lstStyle/>
            <a:p>
              <a:endParaRPr/>
            </a:p>
          </p:txBody>
        </p:sp>
        <p:sp>
          <p:nvSpPr>
            <p:cNvPr id="43" name="Shape 208">
              <a:extLst>
                <a:ext uri="{FF2B5EF4-FFF2-40B4-BE49-F238E27FC236}">
                  <a16:creationId xmlns:a16="http://schemas.microsoft.com/office/drawing/2014/main" id="{3F6FEE12-C497-48E5-AF9C-0ED2CA01C3C4}"/>
                </a:ext>
              </a:extLst>
            </p:cNvPr>
            <p:cNvSpPr/>
            <p:nvPr/>
          </p:nvSpPr>
          <p:spPr>
            <a:xfrm>
              <a:off x="3479225" y="901057"/>
              <a:ext cx="1514612" cy="224784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19"/>
                  </a:lnTo>
                  <a:lnTo>
                    <a:pt x="21600" y="0"/>
                  </a:lnTo>
                  <a:lnTo>
                    <a:pt x="21600" y="21600"/>
                  </a:lnTo>
                </a:path>
              </a:pathLst>
            </a:custGeom>
            <a:solidFill>
              <a:schemeClr val="bg1">
                <a:lumMod val="65000"/>
              </a:schemeClr>
            </a:solidFill>
            <a:ln w="12700" cap="flat">
              <a:noFill/>
              <a:miter lim="400000"/>
            </a:ln>
            <a:effectLst/>
          </p:spPr>
          <p:txBody>
            <a:bodyPr wrap="square" lIns="45719" tIns="45719" rIns="45719" bIns="45719" numCol="1" anchor="ctr">
              <a:noAutofit/>
            </a:bodyPr>
            <a:lstStyle/>
            <a:p>
              <a:endParaRPr/>
            </a:p>
          </p:txBody>
        </p:sp>
        <p:sp>
          <p:nvSpPr>
            <p:cNvPr id="44" name="Shape 209">
              <a:extLst>
                <a:ext uri="{FF2B5EF4-FFF2-40B4-BE49-F238E27FC236}">
                  <a16:creationId xmlns:a16="http://schemas.microsoft.com/office/drawing/2014/main" id="{F06D1EB8-B47E-412D-823A-DF2EF28B8AC5}"/>
                </a:ext>
              </a:extLst>
            </p:cNvPr>
            <p:cNvSpPr/>
            <p:nvPr/>
          </p:nvSpPr>
          <p:spPr>
            <a:xfrm>
              <a:off x="3970307" y="717798"/>
              <a:ext cx="55813" cy="47303"/>
            </a:xfrm>
            <a:prstGeom prst="rect">
              <a:avLst/>
            </a:prstGeom>
            <a:blipFill rotWithShape="1">
              <a:blip r:embed="rId6"/>
              <a:srcRect/>
              <a:stretch>
                <a:fillRect/>
              </a:stretch>
            </a:blipFill>
            <a:ln w="12700" cap="flat">
              <a:noFill/>
              <a:miter lim="400000"/>
            </a:ln>
            <a:effectLst/>
          </p:spPr>
          <p:txBody>
            <a:bodyPr wrap="square" lIns="45719" tIns="45719" rIns="45719" bIns="45719" numCol="1" anchor="ctr">
              <a:noAutofit/>
            </a:bodyPr>
            <a:lstStyle/>
            <a:p>
              <a:endParaRPr/>
            </a:p>
          </p:txBody>
        </p:sp>
        <p:pic>
          <p:nvPicPr>
            <p:cNvPr id="45" name="Picture 44">
              <a:extLst>
                <a:ext uri="{FF2B5EF4-FFF2-40B4-BE49-F238E27FC236}">
                  <a16:creationId xmlns:a16="http://schemas.microsoft.com/office/drawing/2014/main" id="{6677475E-4465-45FD-B3A9-5B98081BD3C0}"/>
                </a:ext>
              </a:extLst>
            </p:cNvPr>
            <p:cNvPicPr>
              <a:picLocks/>
            </p:cNvPicPr>
            <p:nvPr/>
          </p:nvPicPr>
          <p:blipFill>
            <a:blip r:embed="rId13"/>
            <a:stretch>
              <a:fillRect/>
            </a:stretch>
          </p:blipFill>
          <p:spPr>
            <a:xfrm>
              <a:off x="3477125" y="902958"/>
              <a:ext cx="1519852" cy="2246400"/>
            </a:xfrm>
            <a:prstGeom prst="rect">
              <a:avLst/>
            </a:prstGeom>
            <a:ln>
              <a:noFill/>
            </a:ln>
          </p:spPr>
        </p:pic>
        <p:sp>
          <p:nvSpPr>
            <p:cNvPr id="46" name="Shape 210">
              <a:extLst>
                <a:ext uri="{FF2B5EF4-FFF2-40B4-BE49-F238E27FC236}">
                  <a16:creationId xmlns:a16="http://schemas.microsoft.com/office/drawing/2014/main" id="{F180B11E-31CD-4057-A46D-DD45970F1DD6}"/>
                </a:ext>
              </a:extLst>
            </p:cNvPr>
            <p:cNvSpPr/>
            <p:nvPr/>
          </p:nvSpPr>
          <p:spPr>
            <a:xfrm>
              <a:off x="3983148" y="727897"/>
              <a:ext cx="28548" cy="2566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971"/>
                    <a:pt x="16971" y="21600"/>
                    <a:pt x="10800" y="21600"/>
                  </a:cubicBezTo>
                  <a:cubicBezTo>
                    <a:pt x="4629" y="21600"/>
                    <a:pt x="0" y="16971"/>
                    <a:pt x="0" y="10800"/>
                  </a:cubicBezTo>
                  <a:cubicBezTo>
                    <a:pt x="0" y="4629"/>
                    <a:pt x="4629" y="0"/>
                    <a:pt x="10800" y="0"/>
                  </a:cubicBezTo>
                  <a:cubicBezTo>
                    <a:pt x="16971" y="0"/>
                    <a:pt x="21600" y="4629"/>
                    <a:pt x="21600" y="10800"/>
                  </a:cubicBezTo>
                </a:path>
              </a:pathLst>
            </a:custGeom>
            <a:solidFill>
              <a:srgbClr val="0A0B0B"/>
            </a:solidFill>
            <a:ln w="12700" cap="flat">
              <a:noFill/>
              <a:miter lim="400000"/>
            </a:ln>
            <a:effectLst/>
          </p:spPr>
          <p:txBody>
            <a:bodyPr wrap="square" lIns="45719" tIns="45719" rIns="45719" bIns="45719" numCol="1" anchor="ctr">
              <a:noAutofit/>
            </a:bodyPr>
            <a:lstStyle/>
            <a:p>
              <a:endParaRPr/>
            </a:p>
          </p:txBody>
        </p:sp>
        <p:sp>
          <p:nvSpPr>
            <p:cNvPr id="47" name="Shape 211">
              <a:extLst>
                <a:ext uri="{FF2B5EF4-FFF2-40B4-BE49-F238E27FC236}">
                  <a16:creationId xmlns:a16="http://schemas.microsoft.com/office/drawing/2014/main" id="{D2ED6EC4-D069-4528-B6DA-BD88FC5A8034}"/>
                </a:ext>
              </a:extLst>
            </p:cNvPr>
            <p:cNvSpPr/>
            <p:nvPr/>
          </p:nvSpPr>
          <p:spPr>
            <a:xfrm>
              <a:off x="3987964" y="732226"/>
              <a:ext cx="25326" cy="19902"/>
            </a:xfrm>
            <a:prstGeom prst="rect">
              <a:avLst/>
            </a:prstGeom>
            <a:blipFill rotWithShape="1">
              <a:blip r:embed="rId7"/>
              <a:srcRect/>
              <a:stretch>
                <a:fillRect/>
              </a:stretch>
            </a:blipFill>
            <a:ln w="12700" cap="flat">
              <a:noFill/>
              <a:miter lim="400000"/>
            </a:ln>
            <a:effectLst/>
          </p:spPr>
          <p:txBody>
            <a:bodyPr wrap="square" lIns="45719" tIns="45719" rIns="45719" bIns="45719" numCol="1" anchor="ctr">
              <a:noAutofit/>
            </a:bodyPr>
            <a:lstStyle/>
            <a:p>
              <a:endParaRPr/>
            </a:p>
          </p:txBody>
        </p:sp>
        <p:sp>
          <p:nvSpPr>
            <p:cNvPr id="48" name="Shape 212">
              <a:extLst>
                <a:ext uri="{FF2B5EF4-FFF2-40B4-BE49-F238E27FC236}">
                  <a16:creationId xmlns:a16="http://schemas.microsoft.com/office/drawing/2014/main" id="{0122E04F-71A4-437E-8BBB-F55C985C9088}"/>
                </a:ext>
              </a:extLst>
            </p:cNvPr>
            <p:cNvSpPr/>
            <p:nvPr/>
          </p:nvSpPr>
          <p:spPr>
            <a:xfrm>
              <a:off x="4210028" y="730605"/>
              <a:ext cx="4983" cy="4481"/>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lnTo>
                    <a:pt x="0" y="3600"/>
                  </a:lnTo>
                  <a:lnTo>
                    <a:pt x="0" y="0"/>
                  </a:lnTo>
                  <a:lnTo>
                    <a:pt x="10800" y="0"/>
                  </a:lnTo>
                  <a:lnTo>
                    <a:pt x="0" y="0"/>
                  </a:lnTo>
                  <a:lnTo>
                    <a:pt x="21600" y="0"/>
                  </a:lnTo>
                  <a:cubicBezTo>
                    <a:pt x="21600" y="3600"/>
                    <a:pt x="21600" y="10800"/>
                    <a:pt x="21600" y="3600"/>
                  </a:cubicBezTo>
                  <a:lnTo>
                    <a:pt x="21600" y="21600"/>
                  </a:lnTo>
                  <a:cubicBezTo>
                    <a:pt x="21600" y="3600"/>
                    <a:pt x="21600" y="0"/>
                    <a:pt x="21600" y="3600"/>
                  </a:cubicBezTo>
                  <a:lnTo>
                    <a:pt x="10800" y="3600"/>
                  </a:lnTo>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9" name="Shape 213">
              <a:extLst>
                <a:ext uri="{FF2B5EF4-FFF2-40B4-BE49-F238E27FC236}">
                  <a16:creationId xmlns:a16="http://schemas.microsoft.com/office/drawing/2014/main" id="{6F4FDFA6-A05D-484B-BA72-98DF777752C8}"/>
                </a:ext>
              </a:extLst>
            </p:cNvPr>
            <p:cNvSpPr/>
            <p:nvPr/>
          </p:nvSpPr>
          <p:spPr>
            <a:xfrm>
              <a:off x="4129191" y="727897"/>
              <a:ext cx="266043" cy="25668"/>
            </a:xfrm>
            <a:prstGeom prst="rect">
              <a:avLst/>
            </a:prstGeom>
            <a:blipFill rotWithShape="1">
              <a:blip r:embed="rId9"/>
              <a:srcRect/>
              <a:stretch>
                <a:fillRect/>
              </a:stretch>
            </a:blipFill>
            <a:ln w="12700" cap="flat">
              <a:noFill/>
              <a:miter lim="400000"/>
            </a:ln>
            <a:effectLst/>
          </p:spPr>
          <p:txBody>
            <a:bodyPr wrap="square" lIns="45719" tIns="45719" rIns="45719" bIns="45719" numCol="1" anchor="ctr">
              <a:noAutofit/>
            </a:bodyPr>
            <a:lstStyle/>
            <a:p>
              <a:endParaRPr/>
            </a:p>
          </p:txBody>
        </p:sp>
        <p:sp>
          <p:nvSpPr>
            <p:cNvPr id="50" name="Shape 214">
              <a:extLst>
                <a:ext uri="{FF2B5EF4-FFF2-40B4-BE49-F238E27FC236}">
                  <a16:creationId xmlns:a16="http://schemas.microsoft.com/office/drawing/2014/main" id="{F9A21C48-D505-4064-ACED-819DAFF560C7}"/>
                </a:ext>
              </a:extLst>
            </p:cNvPr>
            <p:cNvSpPr/>
            <p:nvPr/>
          </p:nvSpPr>
          <p:spPr>
            <a:xfrm>
              <a:off x="4121166" y="3185303"/>
              <a:ext cx="248390" cy="217566"/>
            </a:xfrm>
            <a:prstGeom prst="rect">
              <a:avLst/>
            </a:prstGeom>
            <a:blipFill rotWithShape="1">
              <a:blip r:embed="rId10"/>
              <a:srcRect/>
              <a:stretch>
                <a:fillRect/>
              </a:stretch>
            </a:blipFill>
            <a:ln w="12700" cap="flat">
              <a:noFill/>
              <a:miter lim="400000"/>
            </a:ln>
            <a:effectLst/>
          </p:spPr>
          <p:txBody>
            <a:bodyPr wrap="square" lIns="45719" tIns="45719" rIns="45719" bIns="45719" numCol="1" anchor="ctr">
              <a:noAutofit/>
            </a:bodyPr>
            <a:lstStyle/>
            <a:p>
              <a:endParaRPr/>
            </a:p>
          </p:txBody>
        </p:sp>
        <p:sp>
          <p:nvSpPr>
            <p:cNvPr id="51" name="Shape 215">
              <a:extLst>
                <a:ext uri="{FF2B5EF4-FFF2-40B4-BE49-F238E27FC236}">
                  <a16:creationId xmlns:a16="http://schemas.microsoft.com/office/drawing/2014/main" id="{28F283A1-4E30-49CF-B592-7B1E58DE112B}"/>
                </a:ext>
              </a:extLst>
            </p:cNvPr>
            <p:cNvSpPr/>
            <p:nvPr/>
          </p:nvSpPr>
          <p:spPr>
            <a:xfrm>
              <a:off x="4130795" y="3192515"/>
              <a:ext cx="230737" cy="201694"/>
            </a:xfrm>
            <a:custGeom>
              <a:avLst/>
              <a:gdLst/>
              <a:ahLst/>
              <a:cxnLst>
                <a:cxn ang="0">
                  <a:pos x="wd2" y="hd2"/>
                </a:cxn>
                <a:cxn ang="5400000">
                  <a:pos x="wd2" y="hd2"/>
                </a:cxn>
                <a:cxn ang="10800000">
                  <a:pos x="wd2" y="hd2"/>
                </a:cxn>
                <a:cxn ang="16200000">
                  <a:pos x="wd2" y="hd2"/>
                </a:cxn>
              </a:cxnLst>
              <a:rect l="0" t="0" r="r" b="b"/>
              <a:pathLst>
                <a:path w="21600" h="21600" extrusionOk="0">
                  <a:moveTo>
                    <a:pt x="21600" y="10817"/>
                  </a:moveTo>
                  <a:cubicBezTo>
                    <a:pt x="21600" y="16835"/>
                    <a:pt x="16766" y="21600"/>
                    <a:pt x="10918" y="21600"/>
                  </a:cubicBezTo>
                  <a:cubicBezTo>
                    <a:pt x="4868" y="21600"/>
                    <a:pt x="0" y="16835"/>
                    <a:pt x="0" y="10817"/>
                  </a:cubicBezTo>
                  <a:cubicBezTo>
                    <a:pt x="0" y="4974"/>
                    <a:pt x="4868" y="0"/>
                    <a:pt x="10918" y="0"/>
                  </a:cubicBezTo>
                  <a:cubicBezTo>
                    <a:pt x="16766" y="0"/>
                    <a:pt x="21600" y="4765"/>
                    <a:pt x="21600" y="10817"/>
                  </a:cubicBezTo>
                </a:path>
              </a:pathLst>
            </a:custGeom>
            <a:solidFill>
              <a:srgbClr val="CDCCCC"/>
            </a:solidFill>
            <a:ln w="12700" cap="flat">
              <a:noFill/>
              <a:miter lim="400000"/>
            </a:ln>
            <a:effectLst/>
          </p:spPr>
          <p:txBody>
            <a:bodyPr wrap="square" lIns="45719" tIns="45719" rIns="45719" bIns="45719" numCol="1" anchor="ctr">
              <a:noAutofit/>
            </a:bodyPr>
            <a:lstStyle/>
            <a:p>
              <a:endParaRPr/>
            </a:p>
          </p:txBody>
        </p:sp>
        <p:sp>
          <p:nvSpPr>
            <p:cNvPr id="52" name="Shape 216">
              <a:extLst>
                <a:ext uri="{FF2B5EF4-FFF2-40B4-BE49-F238E27FC236}">
                  <a16:creationId xmlns:a16="http://schemas.microsoft.com/office/drawing/2014/main" id="{C5CD15BB-04CB-48CD-93D1-A097330AEFDF}"/>
                </a:ext>
              </a:extLst>
            </p:cNvPr>
            <p:cNvSpPr/>
            <p:nvPr/>
          </p:nvSpPr>
          <p:spPr>
            <a:xfrm>
              <a:off x="4247949" y="3294964"/>
              <a:ext cx="113586" cy="100685"/>
            </a:xfrm>
            <a:prstGeom prst="rect">
              <a:avLst/>
            </a:prstGeom>
            <a:blipFill rotWithShape="1">
              <a:blip r:embed="rId11"/>
              <a:srcRect/>
              <a:stretch>
                <a:fillRect/>
              </a:stretch>
            </a:blipFill>
            <a:ln w="12700" cap="flat">
              <a:noFill/>
              <a:miter lim="400000"/>
            </a:ln>
            <a:effectLst/>
          </p:spPr>
          <p:txBody>
            <a:bodyPr wrap="square" lIns="45719" tIns="45719" rIns="45719" bIns="45719" numCol="1" anchor="ctr">
              <a:noAutofit/>
            </a:bodyPr>
            <a:lstStyle/>
            <a:p>
              <a:endParaRPr/>
            </a:p>
          </p:txBody>
        </p:sp>
        <p:sp>
          <p:nvSpPr>
            <p:cNvPr id="53" name="Shape 217">
              <a:extLst>
                <a:ext uri="{FF2B5EF4-FFF2-40B4-BE49-F238E27FC236}">
                  <a16:creationId xmlns:a16="http://schemas.microsoft.com/office/drawing/2014/main" id="{2C726EF9-9661-48F5-885C-C3D2C1C75C9A}"/>
                </a:ext>
              </a:extLst>
            </p:cNvPr>
            <p:cNvSpPr/>
            <p:nvPr/>
          </p:nvSpPr>
          <p:spPr>
            <a:xfrm>
              <a:off x="4130798" y="3294971"/>
              <a:ext cx="230737" cy="100685"/>
            </a:xfrm>
            <a:prstGeom prst="rect">
              <a:avLst/>
            </a:prstGeom>
            <a:blipFill rotWithShape="1">
              <a:blip r:embed="rId12"/>
              <a:srcRect/>
              <a:stretch>
                <a:fillRect/>
              </a:stretch>
            </a:blipFill>
            <a:ln w="12700" cap="flat">
              <a:noFill/>
              <a:miter lim="400000"/>
            </a:ln>
            <a:effectLst/>
          </p:spPr>
          <p:txBody>
            <a:bodyPr wrap="square" lIns="45719" tIns="45719" rIns="45719" bIns="45719" numCol="1" anchor="ctr">
              <a:noAutofit/>
            </a:bodyPr>
            <a:lstStyle/>
            <a:p>
              <a:endParaRPr/>
            </a:p>
          </p:txBody>
        </p:sp>
      </p:grpSp>
      <p:sp>
        <p:nvSpPr>
          <p:cNvPr id="54" name="Speech Bubble: Rectangle with Corners Rounded 53">
            <a:extLst>
              <a:ext uri="{FF2B5EF4-FFF2-40B4-BE49-F238E27FC236}">
                <a16:creationId xmlns:a16="http://schemas.microsoft.com/office/drawing/2014/main" id="{73B00E4B-6E91-4B2E-8FE0-D1A1A03EE81E}"/>
              </a:ext>
            </a:extLst>
          </p:cNvPr>
          <p:cNvSpPr/>
          <p:nvPr/>
        </p:nvSpPr>
        <p:spPr>
          <a:xfrm>
            <a:off x="5412642" y="5191570"/>
            <a:ext cx="920010" cy="325879"/>
          </a:xfrm>
          <a:prstGeom prst="wedgeRoundRectCallout">
            <a:avLst>
              <a:gd name="adj1" fmla="val -5188"/>
              <a:gd name="adj2" fmla="val -245597"/>
              <a:gd name="adj3" fmla="val 16667"/>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latin typeface="Book Antiqua" panose="02040602050305030304" pitchFamily="18" charset="0"/>
              </a:rPr>
              <a:t>Home page</a:t>
            </a:r>
          </a:p>
        </p:txBody>
      </p:sp>
      <p:grpSp>
        <p:nvGrpSpPr>
          <p:cNvPr id="55" name="Group 54">
            <a:extLst>
              <a:ext uri="{FF2B5EF4-FFF2-40B4-BE49-F238E27FC236}">
                <a16:creationId xmlns:a16="http://schemas.microsoft.com/office/drawing/2014/main" id="{A292CC42-4B82-43DC-91D3-796A20C4B838}"/>
              </a:ext>
            </a:extLst>
          </p:cNvPr>
          <p:cNvGrpSpPr/>
          <p:nvPr/>
        </p:nvGrpSpPr>
        <p:grpSpPr>
          <a:xfrm>
            <a:off x="9345825" y="1770547"/>
            <a:ext cx="2163600" cy="3243600"/>
            <a:chOff x="5388824" y="1067646"/>
            <a:chExt cx="2063470" cy="3012631"/>
          </a:xfrm>
        </p:grpSpPr>
        <p:sp>
          <p:nvSpPr>
            <p:cNvPr id="56" name="Shape 204">
              <a:extLst>
                <a:ext uri="{FF2B5EF4-FFF2-40B4-BE49-F238E27FC236}">
                  <a16:creationId xmlns:a16="http://schemas.microsoft.com/office/drawing/2014/main" id="{D4E77F9E-F248-4A22-937D-CECBC51C7ADE}"/>
                </a:ext>
              </a:extLst>
            </p:cNvPr>
            <p:cNvSpPr/>
            <p:nvPr/>
          </p:nvSpPr>
          <p:spPr>
            <a:xfrm>
              <a:off x="5611897" y="3944960"/>
              <a:ext cx="1840397" cy="135317"/>
            </a:xfrm>
            <a:prstGeom prst="rect">
              <a:avLst/>
            </a:prstGeom>
            <a:blipFill rotWithShape="1">
              <a:blip r:embed="rId3"/>
              <a:srcRect/>
              <a:stretch>
                <a:fillRect/>
              </a:stretch>
            </a:blipFill>
            <a:ln w="12700" cap="flat">
              <a:noFill/>
              <a:miter lim="400000"/>
            </a:ln>
            <a:effectLst/>
          </p:spPr>
          <p:txBody>
            <a:bodyPr wrap="square" lIns="45719" tIns="45719" rIns="45719" bIns="45719" numCol="1" anchor="ctr">
              <a:noAutofit/>
            </a:bodyPr>
            <a:lstStyle/>
            <a:p>
              <a:endParaRPr/>
            </a:p>
          </p:txBody>
        </p:sp>
        <p:sp>
          <p:nvSpPr>
            <p:cNvPr id="57" name="Shape 205">
              <a:extLst>
                <a:ext uri="{FF2B5EF4-FFF2-40B4-BE49-F238E27FC236}">
                  <a16:creationId xmlns:a16="http://schemas.microsoft.com/office/drawing/2014/main" id="{B661425A-A5A1-4C8E-8B99-10944D6FF24F}"/>
                </a:ext>
              </a:extLst>
            </p:cNvPr>
            <p:cNvSpPr/>
            <p:nvPr/>
          </p:nvSpPr>
          <p:spPr>
            <a:xfrm>
              <a:off x="5388824" y="3952175"/>
              <a:ext cx="310979" cy="103574"/>
            </a:xfrm>
            <a:prstGeom prst="rect">
              <a:avLst/>
            </a:prstGeom>
            <a:blipFill rotWithShape="1">
              <a:blip r:embed="rId4"/>
              <a:srcRect/>
              <a:stretch>
                <a:fillRect/>
              </a:stretch>
            </a:blipFill>
            <a:ln w="12700" cap="flat">
              <a:noFill/>
              <a:miter lim="400000"/>
            </a:ln>
            <a:effectLst/>
          </p:spPr>
          <p:txBody>
            <a:bodyPr wrap="square" lIns="45719" tIns="45719" rIns="45719" bIns="45719" numCol="1" anchor="ctr">
              <a:noAutofit/>
            </a:bodyPr>
            <a:lstStyle/>
            <a:p>
              <a:endParaRPr/>
            </a:p>
          </p:txBody>
        </p:sp>
        <p:sp>
          <p:nvSpPr>
            <p:cNvPr id="58" name="Shape 206">
              <a:extLst>
                <a:ext uri="{FF2B5EF4-FFF2-40B4-BE49-F238E27FC236}">
                  <a16:creationId xmlns:a16="http://schemas.microsoft.com/office/drawing/2014/main" id="{9954DA9F-D9EF-4C17-80D2-847C7FEA13BB}"/>
                </a:ext>
              </a:extLst>
            </p:cNvPr>
            <p:cNvSpPr/>
            <p:nvPr/>
          </p:nvSpPr>
          <p:spPr>
            <a:xfrm>
              <a:off x="5642389" y="1067646"/>
              <a:ext cx="1628556" cy="2960681"/>
            </a:xfrm>
            <a:prstGeom prst="rect">
              <a:avLst/>
            </a:prstGeom>
            <a:blipFill rotWithShape="1">
              <a:blip r:embed="rId5"/>
              <a:srcRect/>
              <a:stretch>
                <a:fillRect/>
              </a:stretch>
            </a:blipFill>
            <a:ln w="12700" cap="flat">
              <a:noFill/>
              <a:miter lim="400000"/>
            </a:ln>
            <a:effectLst/>
          </p:spPr>
          <p:txBody>
            <a:bodyPr wrap="square" lIns="45719" tIns="45719" rIns="45719" bIns="45719" numCol="1" anchor="ctr">
              <a:noAutofit/>
            </a:bodyPr>
            <a:lstStyle/>
            <a:p>
              <a:endParaRPr/>
            </a:p>
          </p:txBody>
        </p:sp>
        <p:sp>
          <p:nvSpPr>
            <p:cNvPr id="59" name="Shape 207">
              <a:extLst>
                <a:ext uri="{FF2B5EF4-FFF2-40B4-BE49-F238E27FC236}">
                  <a16:creationId xmlns:a16="http://schemas.microsoft.com/office/drawing/2014/main" id="{7CEB8E3C-859D-4EE2-8D6B-BB037A3E35F0}"/>
                </a:ext>
              </a:extLst>
            </p:cNvPr>
            <p:cNvSpPr/>
            <p:nvPr/>
          </p:nvSpPr>
          <p:spPr>
            <a:xfrm>
              <a:off x="5661647" y="1082076"/>
              <a:ext cx="1591645" cy="2924606"/>
            </a:xfrm>
            <a:custGeom>
              <a:avLst/>
              <a:gdLst/>
              <a:ahLst/>
              <a:cxnLst>
                <a:cxn ang="0">
                  <a:pos x="wd2" y="hd2"/>
                </a:cxn>
                <a:cxn ang="5400000">
                  <a:pos x="wd2" y="hd2"/>
                </a:cxn>
                <a:cxn ang="10800000">
                  <a:pos x="wd2" y="hd2"/>
                </a:cxn>
                <a:cxn ang="16200000">
                  <a:pos x="wd2" y="hd2"/>
                </a:cxn>
              </a:cxnLst>
              <a:rect l="0" t="0" r="r" b="b"/>
              <a:pathLst>
                <a:path w="21600" h="21600" extrusionOk="0">
                  <a:moveTo>
                    <a:pt x="21600" y="20158"/>
                  </a:moveTo>
                  <a:cubicBezTo>
                    <a:pt x="21600" y="20950"/>
                    <a:pt x="20273" y="21600"/>
                    <a:pt x="18595" y="21600"/>
                  </a:cubicBezTo>
                  <a:cubicBezTo>
                    <a:pt x="3035" y="21600"/>
                    <a:pt x="3035" y="21600"/>
                    <a:pt x="3035" y="21600"/>
                  </a:cubicBezTo>
                  <a:cubicBezTo>
                    <a:pt x="1357" y="21600"/>
                    <a:pt x="0" y="20950"/>
                    <a:pt x="0" y="20158"/>
                  </a:cubicBezTo>
                  <a:cubicBezTo>
                    <a:pt x="0" y="1442"/>
                    <a:pt x="0" y="1442"/>
                    <a:pt x="0" y="1442"/>
                  </a:cubicBezTo>
                  <a:cubicBezTo>
                    <a:pt x="0" y="650"/>
                    <a:pt x="1357" y="0"/>
                    <a:pt x="3035" y="0"/>
                  </a:cubicBezTo>
                  <a:cubicBezTo>
                    <a:pt x="18595" y="0"/>
                    <a:pt x="18595" y="0"/>
                    <a:pt x="18595" y="0"/>
                  </a:cubicBezTo>
                  <a:cubicBezTo>
                    <a:pt x="20243" y="0"/>
                    <a:pt x="21600" y="650"/>
                    <a:pt x="21600" y="1442"/>
                  </a:cubicBezTo>
                  <a:cubicBezTo>
                    <a:pt x="21600" y="20158"/>
                    <a:pt x="21600" y="20158"/>
                    <a:pt x="21600" y="20158"/>
                  </a:cubicBezTo>
                </a:path>
              </a:pathLst>
            </a:custGeom>
            <a:solidFill>
              <a:srgbClr val="ECECED"/>
            </a:solidFill>
            <a:ln w="12700" cap="flat">
              <a:noFill/>
              <a:miter lim="400000"/>
            </a:ln>
            <a:effectLst/>
          </p:spPr>
          <p:txBody>
            <a:bodyPr wrap="square" lIns="45719" tIns="45719" rIns="45719" bIns="45719" numCol="1" anchor="ctr">
              <a:noAutofit/>
            </a:bodyPr>
            <a:lstStyle/>
            <a:p>
              <a:endParaRPr/>
            </a:p>
          </p:txBody>
        </p:sp>
        <p:sp>
          <p:nvSpPr>
            <p:cNvPr id="60" name="Shape 208">
              <a:extLst>
                <a:ext uri="{FF2B5EF4-FFF2-40B4-BE49-F238E27FC236}">
                  <a16:creationId xmlns:a16="http://schemas.microsoft.com/office/drawing/2014/main" id="{315915E5-0F6B-43FA-A054-5EAAD0DBCB1B}"/>
                </a:ext>
              </a:extLst>
            </p:cNvPr>
            <p:cNvSpPr/>
            <p:nvPr/>
          </p:nvSpPr>
          <p:spPr>
            <a:xfrm>
              <a:off x="5701769" y="1441380"/>
              <a:ext cx="1514612" cy="224784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19"/>
                  </a:lnTo>
                  <a:lnTo>
                    <a:pt x="21600" y="0"/>
                  </a:lnTo>
                  <a:lnTo>
                    <a:pt x="21600" y="21600"/>
                  </a:lnTo>
                </a:path>
              </a:pathLst>
            </a:custGeom>
            <a:solidFill>
              <a:schemeClr val="bg1">
                <a:lumMod val="65000"/>
              </a:schemeClr>
            </a:solidFill>
            <a:ln w="12700" cap="flat">
              <a:noFill/>
              <a:miter lim="400000"/>
            </a:ln>
            <a:effectLst/>
          </p:spPr>
          <p:txBody>
            <a:bodyPr wrap="square" lIns="45719" tIns="45719" rIns="45719" bIns="45719" numCol="1" anchor="ctr">
              <a:noAutofit/>
            </a:bodyPr>
            <a:lstStyle/>
            <a:p>
              <a:endParaRPr/>
            </a:p>
          </p:txBody>
        </p:sp>
        <p:sp>
          <p:nvSpPr>
            <p:cNvPr id="61" name="Shape 209">
              <a:extLst>
                <a:ext uri="{FF2B5EF4-FFF2-40B4-BE49-F238E27FC236}">
                  <a16:creationId xmlns:a16="http://schemas.microsoft.com/office/drawing/2014/main" id="{B5FC5E05-8D0A-43CE-A13F-7526C95995B1}"/>
                </a:ext>
              </a:extLst>
            </p:cNvPr>
            <p:cNvSpPr/>
            <p:nvPr/>
          </p:nvSpPr>
          <p:spPr>
            <a:xfrm>
              <a:off x="6192851" y="1258121"/>
              <a:ext cx="55813" cy="47303"/>
            </a:xfrm>
            <a:prstGeom prst="rect">
              <a:avLst/>
            </a:prstGeom>
            <a:blipFill rotWithShape="1">
              <a:blip r:embed="rId6"/>
              <a:srcRect/>
              <a:stretch>
                <a:fillRect/>
              </a:stretch>
            </a:blipFill>
            <a:ln w="12700" cap="flat">
              <a:noFill/>
              <a:miter lim="400000"/>
            </a:ln>
            <a:effectLst/>
          </p:spPr>
          <p:txBody>
            <a:bodyPr wrap="square" lIns="45719" tIns="45719" rIns="45719" bIns="45719" numCol="1" anchor="ctr">
              <a:noAutofit/>
            </a:bodyPr>
            <a:lstStyle/>
            <a:p>
              <a:endParaRPr/>
            </a:p>
          </p:txBody>
        </p:sp>
        <p:sp>
          <p:nvSpPr>
            <p:cNvPr id="62" name="Shape 210">
              <a:extLst>
                <a:ext uri="{FF2B5EF4-FFF2-40B4-BE49-F238E27FC236}">
                  <a16:creationId xmlns:a16="http://schemas.microsoft.com/office/drawing/2014/main" id="{DAE3BB8C-2B4A-40B3-83F7-5316175D3E7E}"/>
                </a:ext>
              </a:extLst>
            </p:cNvPr>
            <p:cNvSpPr/>
            <p:nvPr/>
          </p:nvSpPr>
          <p:spPr>
            <a:xfrm>
              <a:off x="6205692" y="1268220"/>
              <a:ext cx="28548" cy="2566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971"/>
                    <a:pt x="16971" y="21600"/>
                    <a:pt x="10800" y="21600"/>
                  </a:cubicBezTo>
                  <a:cubicBezTo>
                    <a:pt x="4629" y="21600"/>
                    <a:pt x="0" y="16971"/>
                    <a:pt x="0" y="10800"/>
                  </a:cubicBezTo>
                  <a:cubicBezTo>
                    <a:pt x="0" y="4629"/>
                    <a:pt x="4629" y="0"/>
                    <a:pt x="10800" y="0"/>
                  </a:cubicBezTo>
                  <a:cubicBezTo>
                    <a:pt x="16971" y="0"/>
                    <a:pt x="21600" y="4629"/>
                    <a:pt x="21600" y="10800"/>
                  </a:cubicBezTo>
                </a:path>
              </a:pathLst>
            </a:custGeom>
            <a:solidFill>
              <a:srgbClr val="0A0B0B"/>
            </a:solidFill>
            <a:ln w="12700" cap="flat">
              <a:noFill/>
              <a:miter lim="400000"/>
            </a:ln>
            <a:effectLst/>
          </p:spPr>
          <p:txBody>
            <a:bodyPr wrap="square" lIns="45719" tIns="45719" rIns="45719" bIns="45719" numCol="1" anchor="ctr">
              <a:noAutofit/>
            </a:bodyPr>
            <a:lstStyle/>
            <a:p>
              <a:endParaRPr/>
            </a:p>
          </p:txBody>
        </p:sp>
        <p:sp>
          <p:nvSpPr>
            <p:cNvPr id="63" name="Shape 211">
              <a:extLst>
                <a:ext uri="{FF2B5EF4-FFF2-40B4-BE49-F238E27FC236}">
                  <a16:creationId xmlns:a16="http://schemas.microsoft.com/office/drawing/2014/main" id="{3DF4D898-ED8B-42F2-8820-E343A59A1E89}"/>
                </a:ext>
              </a:extLst>
            </p:cNvPr>
            <p:cNvSpPr/>
            <p:nvPr/>
          </p:nvSpPr>
          <p:spPr>
            <a:xfrm>
              <a:off x="6210508" y="1272549"/>
              <a:ext cx="25326" cy="19902"/>
            </a:xfrm>
            <a:prstGeom prst="rect">
              <a:avLst/>
            </a:prstGeom>
            <a:blipFill rotWithShape="1">
              <a:blip r:embed="rId7"/>
              <a:srcRect/>
              <a:stretch>
                <a:fillRect/>
              </a:stretch>
            </a:blipFill>
            <a:ln w="12700" cap="flat">
              <a:noFill/>
              <a:miter lim="400000"/>
            </a:ln>
            <a:effectLst/>
          </p:spPr>
          <p:txBody>
            <a:bodyPr wrap="square" lIns="45719" tIns="45719" rIns="45719" bIns="45719" numCol="1" anchor="ctr">
              <a:noAutofit/>
            </a:bodyPr>
            <a:lstStyle/>
            <a:p>
              <a:endParaRPr/>
            </a:p>
          </p:txBody>
        </p:sp>
        <p:sp>
          <p:nvSpPr>
            <p:cNvPr id="78" name="Shape 212">
              <a:extLst>
                <a:ext uri="{FF2B5EF4-FFF2-40B4-BE49-F238E27FC236}">
                  <a16:creationId xmlns:a16="http://schemas.microsoft.com/office/drawing/2014/main" id="{1ED75FFC-3A4A-4CE2-9BA9-9A6AB3551EC5}"/>
                </a:ext>
              </a:extLst>
            </p:cNvPr>
            <p:cNvSpPr/>
            <p:nvPr/>
          </p:nvSpPr>
          <p:spPr>
            <a:xfrm>
              <a:off x="6432572" y="1270928"/>
              <a:ext cx="4983" cy="4481"/>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lnTo>
                    <a:pt x="0" y="3600"/>
                  </a:lnTo>
                  <a:lnTo>
                    <a:pt x="0" y="0"/>
                  </a:lnTo>
                  <a:lnTo>
                    <a:pt x="10800" y="0"/>
                  </a:lnTo>
                  <a:lnTo>
                    <a:pt x="0" y="0"/>
                  </a:lnTo>
                  <a:lnTo>
                    <a:pt x="21600" y="0"/>
                  </a:lnTo>
                  <a:cubicBezTo>
                    <a:pt x="21600" y="3600"/>
                    <a:pt x="21600" y="10800"/>
                    <a:pt x="21600" y="3600"/>
                  </a:cubicBezTo>
                  <a:lnTo>
                    <a:pt x="21600" y="21600"/>
                  </a:lnTo>
                  <a:cubicBezTo>
                    <a:pt x="21600" y="3600"/>
                    <a:pt x="21600" y="0"/>
                    <a:pt x="21600" y="3600"/>
                  </a:cubicBezTo>
                  <a:lnTo>
                    <a:pt x="10800" y="3600"/>
                  </a:lnTo>
                </a:path>
              </a:pathLst>
            </a:custGeom>
            <a:solidFill>
              <a:srgbClr val="000000"/>
            </a:solidFill>
            <a:ln w="12700" cap="flat">
              <a:noFill/>
              <a:miter lim="400000"/>
            </a:ln>
            <a:effectLst/>
          </p:spPr>
          <p:txBody>
            <a:bodyPr wrap="square" lIns="45719" tIns="45719" rIns="45719" bIns="45719" numCol="1" anchor="ctr">
              <a:noAutofit/>
            </a:bodyPr>
            <a:lstStyle/>
            <a:p>
              <a:endParaRPr/>
            </a:p>
          </p:txBody>
        </p:sp>
        <p:pic>
          <p:nvPicPr>
            <p:cNvPr id="95" name="Picture 94">
              <a:extLst>
                <a:ext uri="{FF2B5EF4-FFF2-40B4-BE49-F238E27FC236}">
                  <a16:creationId xmlns:a16="http://schemas.microsoft.com/office/drawing/2014/main" id="{F2FAD618-870C-485A-8113-25B7572B27EF}"/>
                </a:ext>
              </a:extLst>
            </p:cNvPr>
            <p:cNvPicPr>
              <a:picLocks/>
            </p:cNvPicPr>
            <p:nvPr/>
          </p:nvPicPr>
          <p:blipFill>
            <a:blip r:embed="rId14"/>
            <a:stretch>
              <a:fillRect/>
            </a:stretch>
          </p:blipFill>
          <p:spPr>
            <a:xfrm>
              <a:off x="5699802" y="1438071"/>
              <a:ext cx="1517560" cy="2250278"/>
            </a:xfrm>
            <a:prstGeom prst="rect">
              <a:avLst/>
            </a:prstGeom>
            <a:ln>
              <a:noFill/>
            </a:ln>
          </p:spPr>
        </p:pic>
        <p:sp>
          <p:nvSpPr>
            <p:cNvPr id="97" name="Shape 213">
              <a:extLst>
                <a:ext uri="{FF2B5EF4-FFF2-40B4-BE49-F238E27FC236}">
                  <a16:creationId xmlns:a16="http://schemas.microsoft.com/office/drawing/2014/main" id="{102EEF63-2D4F-40A9-BD37-A97B6503C54B}"/>
                </a:ext>
              </a:extLst>
            </p:cNvPr>
            <p:cNvSpPr/>
            <p:nvPr/>
          </p:nvSpPr>
          <p:spPr>
            <a:xfrm>
              <a:off x="6351735" y="1268220"/>
              <a:ext cx="266043" cy="25668"/>
            </a:xfrm>
            <a:prstGeom prst="rect">
              <a:avLst/>
            </a:prstGeom>
            <a:blipFill rotWithShape="1">
              <a:blip r:embed="rId9"/>
              <a:srcRect/>
              <a:stretch>
                <a:fillRect/>
              </a:stretch>
            </a:blipFill>
            <a:ln w="12700" cap="flat">
              <a:noFill/>
              <a:miter lim="400000"/>
            </a:ln>
            <a:effectLst/>
          </p:spPr>
          <p:txBody>
            <a:bodyPr wrap="square" lIns="45719" tIns="45719" rIns="45719" bIns="45719" numCol="1" anchor="ctr">
              <a:noAutofit/>
            </a:bodyPr>
            <a:lstStyle/>
            <a:p>
              <a:endParaRPr/>
            </a:p>
          </p:txBody>
        </p:sp>
        <p:sp>
          <p:nvSpPr>
            <p:cNvPr id="98" name="Shape 214">
              <a:extLst>
                <a:ext uri="{FF2B5EF4-FFF2-40B4-BE49-F238E27FC236}">
                  <a16:creationId xmlns:a16="http://schemas.microsoft.com/office/drawing/2014/main" id="{CED84B56-0921-4E02-BAC3-B82A35FB96C4}"/>
                </a:ext>
              </a:extLst>
            </p:cNvPr>
            <p:cNvSpPr/>
            <p:nvPr/>
          </p:nvSpPr>
          <p:spPr>
            <a:xfrm>
              <a:off x="6343710" y="3725626"/>
              <a:ext cx="248390" cy="217566"/>
            </a:xfrm>
            <a:prstGeom prst="rect">
              <a:avLst/>
            </a:prstGeom>
            <a:blipFill rotWithShape="1">
              <a:blip r:embed="rId10"/>
              <a:srcRect/>
              <a:stretch>
                <a:fillRect/>
              </a:stretch>
            </a:blipFill>
            <a:ln w="12700" cap="flat">
              <a:noFill/>
              <a:miter lim="400000"/>
            </a:ln>
            <a:effectLst/>
          </p:spPr>
          <p:txBody>
            <a:bodyPr wrap="square" lIns="45719" tIns="45719" rIns="45719" bIns="45719" numCol="1" anchor="ctr">
              <a:noAutofit/>
            </a:bodyPr>
            <a:lstStyle/>
            <a:p>
              <a:endParaRPr/>
            </a:p>
          </p:txBody>
        </p:sp>
        <p:sp>
          <p:nvSpPr>
            <p:cNvPr id="99" name="Shape 215">
              <a:extLst>
                <a:ext uri="{FF2B5EF4-FFF2-40B4-BE49-F238E27FC236}">
                  <a16:creationId xmlns:a16="http://schemas.microsoft.com/office/drawing/2014/main" id="{83C7CD23-083A-4F1F-AF35-A0E93D9D258C}"/>
                </a:ext>
              </a:extLst>
            </p:cNvPr>
            <p:cNvSpPr/>
            <p:nvPr/>
          </p:nvSpPr>
          <p:spPr>
            <a:xfrm>
              <a:off x="6353339" y="3732838"/>
              <a:ext cx="230737" cy="201694"/>
            </a:xfrm>
            <a:custGeom>
              <a:avLst/>
              <a:gdLst/>
              <a:ahLst/>
              <a:cxnLst>
                <a:cxn ang="0">
                  <a:pos x="wd2" y="hd2"/>
                </a:cxn>
                <a:cxn ang="5400000">
                  <a:pos x="wd2" y="hd2"/>
                </a:cxn>
                <a:cxn ang="10800000">
                  <a:pos x="wd2" y="hd2"/>
                </a:cxn>
                <a:cxn ang="16200000">
                  <a:pos x="wd2" y="hd2"/>
                </a:cxn>
              </a:cxnLst>
              <a:rect l="0" t="0" r="r" b="b"/>
              <a:pathLst>
                <a:path w="21600" h="21600" extrusionOk="0">
                  <a:moveTo>
                    <a:pt x="21600" y="10817"/>
                  </a:moveTo>
                  <a:cubicBezTo>
                    <a:pt x="21600" y="16835"/>
                    <a:pt x="16766" y="21600"/>
                    <a:pt x="10918" y="21600"/>
                  </a:cubicBezTo>
                  <a:cubicBezTo>
                    <a:pt x="4868" y="21600"/>
                    <a:pt x="0" y="16835"/>
                    <a:pt x="0" y="10817"/>
                  </a:cubicBezTo>
                  <a:cubicBezTo>
                    <a:pt x="0" y="4974"/>
                    <a:pt x="4868" y="0"/>
                    <a:pt x="10918" y="0"/>
                  </a:cubicBezTo>
                  <a:cubicBezTo>
                    <a:pt x="16766" y="0"/>
                    <a:pt x="21600" y="4765"/>
                    <a:pt x="21600" y="10817"/>
                  </a:cubicBezTo>
                </a:path>
              </a:pathLst>
            </a:custGeom>
            <a:solidFill>
              <a:srgbClr val="CDCCCC"/>
            </a:solidFill>
            <a:ln w="12700" cap="flat">
              <a:noFill/>
              <a:miter lim="400000"/>
            </a:ln>
            <a:effectLst/>
          </p:spPr>
          <p:txBody>
            <a:bodyPr wrap="square" lIns="45719" tIns="45719" rIns="45719" bIns="45719" numCol="1" anchor="ctr">
              <a:noAutofit/>
            </a:bodyPr>
            <a:lstStyle/>
            <a:p>
              <a:endParaRPr/>
            </a:p>
          </p:txBody>
        </p:sp>
        <p:sp>
          <p:nvSpPr>
            <p:cNvPr id="100" name="Shape 216">
              <a:extLst>
                <a:ext uri="{FF2B5EF4-FFF2-40B4-BE49-F238E27FC236}">
                  <a16:creationId xmlns:a16="http://schemas.microsoft.com/office/drawing/2014/main" id="{B2C38ADD-7335-433D-A60B-B024EE25A9F1}"/>
                </a:ext>
              </a:extLst>
            </p:cNvPr>
            <p:cNvSpPr/>
            <p:nvPr/>
          </p:nvSpPr>
          <p:spPr>
            <a:xfrm>
              <a:off x="6470493" y="3835287"/>
              <a:ext cx="113586" cy="100685"/>
            </a:xfrm>
            <a:prstGeom prst="rect">
              <a:avLst/>
            </a:prstGeom>
            <a:blipFill rotWithShape="1">
              <a:blip r:embed="rId11"/>
              <a:srcRect/>
              <a:stretch>
                <a:fillRect/>
              </a:stretch>
            </a:blipFill>
            <a:ln w="12700" cap="flat">
              <a:noFill/>
              <a:miter lim="400000"/>
            </a:ln>
            <a:effectLst/>
          </p:spPr>
          <p:txBody>
            <a:bodyPr wrap="square" lIns="45719" tIns="45719" rIns="45719" bIns="45719" numCol="1" anchor="ctr">
              <a:noAutofit/>
            </a:bodyPr>
            <a:lstStyle/>
            <a:p>
              <a:endParaRPr/>
            </a:p>
          </p:txBody>
        </p:sp>
        <p:sp>
          <p:nvSpPr>
            <p:cNvPr id="101" name="Shape 217">
              <a:extLst>
                <a:ext uri="{FF2B5EF4-FFF2-40B4-BE49-F238E27FC236}">
                  <a16:creationId xmlns:a16="http://schemas.microsoft.com/office/drawing/2014/main" id="{A2BF2484-9655-45B5-903D-D4B01104D9EC}"/>
                </a:ext>
              </a:extLst>
            </p:cNvPr>
            <p:cNvSpPr/>
            <p:nvPr/>
          </p:nvSpPr>
          <p:spPr>
            <a:xfrm>
              <a:off x="6353342" y="3835294"/>
              <a:ext cx="230737" cy="100685"/>
            </a:xfrm>
            <a:prstGeom prst="rect">
              <a:avLst/>
            </a:prstGeom>
            <a:blipFill rotWithShape="1">
              <a:blip r:embed="rId12"/>
              <a:srcRect/>
              <a:stretch>
                <a:fillRect/>
              </a:stretch>
            </a:blipFill>
            <a:ln w="12700" cap="flat">
              <a:noFill/>
              <a:miter lim="400000"/>
            </a:ln>
            <a:effectLst/>
          </p:spPr>
          <p:txBody>
            <a:bodyPr wrap="square" lIns="45719" tIns="45719" rIns="45719" bIns="45719" numCol="1" anchor="ctr">
              <a:noAutofit/>
            </a:bodyPr>
            <a:lstStyle/>
            <a:p>
              <a:endParaRPr/>
            </a:p>
          </p:txBody>
        </p:sp>
      </p:grpSp>
      <p:sp>
        <p:nvSpPr>
          <p:cNvPr id="102" name="Speech Bubble: Rectangle with Corners Rounded 101">
            <a:extLst>
              <a:ext uri="{FF2B5EF4-FFF2-40B4-BE49-F238E27FC236}">
                <a16:creationId xmlns:a16="http://schemas.microsoft.com/office/drawing/2014/main" id="{8DBC91DD-44A9-4A66-B78F-8D3AAB71FECF}"/>
              </a:ext>
            </a:extLst>
          </p:cNvPr>
          <p:cNvSpPr/>
          <p:nvPr/>
        </p:nvSpPr>
        <p:spPr>
          <a:xfrm>
            <a:off x="9714633" y="1328819"/>
            <a:ext cx="1426461" cy="370521"/>
          </a:xfrm>
          <a:prstGeom prst="wedgeRoundRectCallout">
            <a:avLst>
              <a:gd name="adj1" fmla="val -35326"/>
              <a:gd name="adj2" fmla="val 213053"/>
              <a:gd name="adj3" fmla="val 16667"/>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latin typeface="Book Antiqua" panose="02040602050305030304" pitchFamily="18" charset="0"/>
              </a:rPr>
              <a:t>Again at Explore page with user data</a:t>
            </a:r>
          </a:p>
        </p:txBody>
      </p:sp>
    </p:spTree>
    <p:extLst>
      <p:ext uri="{BB962C8B-B14F-4D97-AF65-F5344CB8AC3E}">
        <p14:creationId xmlns:p14="http://schemas.microsoft.com/office/powerpoint/2010/main" val="173434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914419C-EA5A-43E5-9937-45E066D5EF8E}"/>
              </a:ext>
            </a:extLst>
          </p:cNvPr>
          <p:cNvSpPr txBox="1"/>
          <p:nvPr/>
        </p:nvSpPr>
        <p:spPr>
          <a:xfrm>
            <a:off x="134636" y="583612"/>
            <a:ext cx="4298280" cy="5690776"/>
          </a:xfrm>
          <a:prstGeom prst="rect">
            <a:avLst/>
          </a:prstGeom>
        </p:spPr>
        <p:txBody>
          <a:bodyPr vert="horz" lIns="91440" tIns="45720" rIns="91440" bIns="45720" rtlCol="0">
            <a:normAutofit/>
          </a:bodyPr>
          <a:lstStyle>
            <a:defPPr>
              <a:defRPr lang="en-US"/>
            </a:defPPr>
            <a:lvl1pPr indent="0" defTabSz="914400">
              <a:lnSpc>
                <a:spcPct val="90000"/>
              </a:lnSpc>
              <a:spcBef>
                <a:spcPts val="1000"/>
              </a:spcBef>
              <a:buFont typeface="Arial" panose="020B0604020202020204" pitchFamily="34" charset="0"/>
              <a:buNone/>
              <a:defRPr sz="2000"/>
            </a:lvl1pPr>
            <a:lvl2pPr indent="0" algn="ctr" defTabSz="914400">
              <a:lnSpc>
                <a:spcPct val="90000"/>
              </a:lnSpc>
              <a:spcBef>
                <a:spcPts val="500"/>
              </a:spcBef>
              <a:buFont typeface="Arial" panose="020B0604020202020204" pitchFamily="34" charset="0"/>
              <a:buNone/>
              <a:defRPr sz="2000"/>
            </a:lvl2pPr>
            <a:lvl3pPr indent="0" algn="ctr" defTabSz="914400">
              <a:lnSpc>
                <a:spcPct val="90000"/>
              </a:lnSpc>
              <a:spcBef>
                <a:spcPts val="500"/>
              </a:spcBef>
              <a:buFont typeface="Arial" panose="020B0604020202020204" pitchFamily="34" charset="0"/>
              <a:buNone/>
            </a:lvl3pPr>
            <a:lvl4pPr indent="0" algn="ctr" defTabSz="914400">
              <a:lnSpc>
                <a:spcPct val="90000"/>
              </a:lnSpc>
              <a:spcBef>
                <a:spcPts val="500"/>
              </a:spcBef>
              <a:buFont typeface="Arial" panose="020B0604020202020204" pitchFamily="34" charset="0"/>
              <a:buNone/>
              <a:defRPr sz="1600"/>
            </a:lvl4pPr>
            <a:lvl5pPr indent="0" algn="ctr" defTabSz="914400">
              <a:lnSpc>
                <a:spcPct val="90000"/>
              </a:lnSpc>
              <a:spcBef>
                <a:spcPts val="500"/>
              </a:spcBef>
              <a:buFont typeface="Arial" panose="020B0604020202020204" pitchFamily="34" charset="0"/>
              <a:buNone/>
              <a:defRPr sz="1600"/>
            </a:lvl5pPr>
            <a:lvl6pPr indent="0" algn="ctr" defTabSz="914400">
              <a:lnSpc>
                <a:spcPct val="90000"/>
              </a:lnSpc>
              <a:spcBef>
                <a:spcPts val="500"/>
              </a:spcBef>
              <a:buFont typeface="Arial" panose="020B0604020202020204" pitchFamily="34" charset="0"/>
              <a:buNone/>
              <a:defRPr sz="1600"/>
            </a:lvl6pPr>
            <a:lvl7pPr indent="0" algn="ctr" defTabSz="914400">
              <a:lnSpc>
                <a:spcPct val="90000"/>
              </a:lnSpc>
              <a:spcBef>
                <a:spcPts val="500"/>
              </a:spcBef>
              <a:buFont typeface="Arial" panose="020B0604020202020204" pitchFamily="34" charset="0"/>
              <a:buNone/>
              <a:defRPr sz="1600"/>
            </a:lvl7pPr>
            <a:lvl8pPr indent="0" algn="ctr" defTabSz="914400">
              <a:lnSpc>
                <a:spcPct val="90000"/>
              </a:lnSpc>
              <a:spcBef>
                <a:spcPts val="500"/>
              </a:spcBef>
              <a:buFont typeface="Arial" panose="020B0604020202020204" pitchFamily="34" charset="0"/>
              <a:buNone/>
              <a:defRPr sz="1600"/>
            </a:lvl8pPr>
            <a:lvl9pPr indent="0" algn="ctr" defTabSz="914400">
              <a:lnSpc>
                <a:spcPct val="90000"/>
              </a:lnSpc>
              <a:spcBef>
                <a:spcPts val="500"/>
              </a:spcBef>
              <a:buFont typeface="Arial" panose="020B0604020202020204" pitchFamily="34" charset="0"/>
              <a:buNone/>
              <a:defRPr sz="1600"/>
            </a:lvl9pPr>
          </a:lstStyle>
          <a:p>
            <a:r>
              <a:rPr lang="en-IN" sz="1800" dirty="0"/>
              <a:t>TRIGGERS: Usability and  Functionality</a:t>
            </a:r>
          </a:p>
          <a:p>
            <a:endParaRPr lang="en-IN" sz="1800" dirty="0"/>
          </a:p>
          <a:p>
            <a:r>
              <a:rPr lang="en-IN" sz="1800" dirty="0"/>
              <a:t>When user searching through list of Homes, able to save into favourite and would create own list as per user requirement. It provide very good view of property and amenities provided by host. Also at the bottom user can read reviews and rating of that property. </a:t>
            </a:r>
          </a:p>
          <a:p>
            <a:endParaRPr lang="en-IN" sz="1800" dirty="0"/>
          </a:p>
          <a:p>
            <a:r>
              <a:rPr lang="en-IN" sz="1800" dirty="0"/>
              <a:t>FRICTION: Functionality</a:t>
            </a:r>
          </a:p>
          <a:p>
            <a:endParaRPr lang="en-IN" sz="1800" dirty="0"/>
          </a:p>
          <a:p>
            <a:r>
              <a:rPr lang="en-IN" sz="1800" dirty="0"/>
              <a:t>If the user want to add multiple items in list before booking  to compare, it allows to do it. But when click on “Saved” button to see the saved  list, it shows just recent saved one item. </a:t>
            </a:r>
          </a:p>
        </p:txBody>
      </p:sp>
      <p:sp>
        <p:nvSpPr>
          <p:cNvPr id="80" name="Shape 204">
            <a:extLst>
              <a:ext uri="{FF2B5EF4-FFF2-40B4-BE49-F238E27FC236}">
                <a16:creationId xmlns:a16="http://schemas.microsoft.com/office/drawing/2014/main" id="{9D06CB1E-93BE-4D9B-995F-12C169B87F92}"/>
              </a:ext>
            </a:extLst>
          </p:cNvPr>
          <p:cNvSpPr/>
          <p:nvPr/>
        </p:nvSpPr>
        <p:spPr>
          <a:xfrm>
            <a:off x="7275834" y="4868456"/>
            <a:ext cx="1929702" cy="145691"/>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sp>
        <p:nvSpPr>
          <p:cNvPr id="81" name="Shape 205">
            <a:extLst>
              <a:ext uri="{FF2B5EF4-FFF2-40B4-BE49-F238E27FC236}">
                <a16:creationId xmlns:a16="http://schemas.microsoft.com/office/drawing/2014/main" id="{D1EC17DB-FC5B-49CF-80FE-B3E55E20EC28}"/>
              </a:ext>
            </a:extLst>
          </p:cNvPr>
          <p:cNvSpPr/>
          <p:nvPr/>
        </p:nvSpPr>
        <p:spPr>
          <a:xfrm>
            <a:off x="7041936" y="4876224"/>
            <a:ext cx="326069" cy="111515"/>
          </a:xfrm>
          <a:prstGeom prst="rect">
            <a:avLst/>
          </a:prstGeom>
          <a:blipFill rotWithShape="1">
            <a:blip r:embed="rId3"/>
            <a:srcRect/>
            <a:stretch>
              <a:fillRect/>
            </a:stretch>
          </a:blipFill>
          <a:ln w="12700" cap="flat">
            <a:noFill/>
            <a:miter lim="400000"/>
          </a:ln>
          <a:effectLst/>
        </p:spPr>
        <p:txBody>
          <a:bodyPr wrap="square" lIns="45719" tIns="45719" rIns="45719" bIns="45719" numCol="1" anchor="ctr">
            <a:noAutofit/>
          </a:bodyPr>
          <a:lstStyle/>
          <a:p>
            <a:endParaRPr/>
          </a:p>
        </p:txBody>
      </p:sp>
      <p:sp>
        <p:nvSpPr>
          <p:cNvPr id="82" name="Shape 206">
            <a:extLst>
              <a:ext uri="{FF2B5EF4-FFF2-40B4-BE49-F238E27FC236}">
                <a16:creationId xmlns:a16="http://schemas.microsoft.com/office/drawing/2014/main" id="{9D36232A-909D-4E5E-B8BF-B1B551549BD3}"/>
              </a:ext>
            </a:extLst>
          </p:cNvPr>
          <p:cNvSpPr/>
          <p:nvPr/>
        </p:nvSpPr>
        <p:spPr>
          <a:xfrm>
            <a:off x="7307805" y="1770547"/>
            <a:ext cx="1707582" cy="3187667"/>
          </a:xfrm>
          <a:prstGeom prst="rect">
            <a:avLst/>
          </a:prstGeom>
          <a:blipFill rotWithShape="1">
            <a:blip r:embed="rId4"/>
            <a:srcRect/>
            <a:stretch>
              <a:fillRect/>
            </a:stretch>
          </a:blipFill>
          <a:ln w="12700" cap="flat">
            <a:noFill/>
            <a:miter lim="400000"/>
          </a:ln>
          <a:effectLst/>
        </p:spPr>
        <p:txBody>
          <a:bodyPr wrap="square" lIns="45719" tIns="45719" rIns="45719" bIns="45719" numCol="1" anchor="ctr">
            <a:noAutofit/>
          </a:bodyPr>
          <a:lstStyle/>
          <a:p>
            <a:endParaRPr/>
          </a:p>
        </p:txBody>
      </p:sp>
      <p:sp>
        <p:nvSpPr>
          <p:cNvPr id="83" name="Shape 207">
            <a:extLst>
              <a:ext uri="{FF2B5EF4-FFF2-40B4-BE49-F238E27FC236}">
                <a16:creationId xmlns:a16="http://schemas.microsoft.com/office/drawing/2014/main" id="{567F6A5C-C1D8-4775-9789-9025484BC953}"/>
              </a:ext>
            </a:extLst>
          </p:cNvPr>
          <p:cNvSpPr/>
          <p:nvPr/>
        </p:nvSpPr>
        <p:spPr>
          <a:xfrm>
            <a:off x="7327998" y="1786083"/>
            <a:ext cx="1668880" cy="3148826"/>
          </a:xfrm>
          <a:custGeom>
            <a:avLst/>
            <a:gdLst/>
            <a:ahLst/>
            <a:cxnLst>
              <a:cxn ang="0">
                <a:pos x="wd2" y="hd2"/>
              </a:cxn>
              <a:cxn ang="5400000">
                <a:pos x="wd2" y="hd2"/>
              </a:cxn>
              <a:cxn ang="10800000">
                <a:pos x="wd2" y="hd2"/>
              </a:cxn>
              <a:cxn ang="16200000">
                <a:pos x="wd2" y="hd2"/>
              </a:cxn>
            </a:cxnLst>
            <a:rect l="0" t="0" r="r" b="b"/>
            <a:pathLst>
              <a:path w="21600" h="21600" extrusionOk="0">
                <a:moveTo>
                  <a:pt x="21600" y="20158"/>
                </a:moveTo>
                <a:cubicBezTo>
                  <a:pt x="21600" y="20950"/>
                  <a:pt x="20273" y="21600"/>
                  <a:pt x="18595" y="21600"/>
                </a:cubicBezTo>
                <a:cubicBezTo>
                  <a:pt x="3035" y="21600"/>
                  <a:pt x="3035" y="21600"/>
                  <a:pt x="3035" y="21600"/>
                </a:cubicBezTo>
                <a:cubicBezTo>
                  <a:pt x="1357" y="21600"/>
                  <a:pt x="0" y="20950"/>
                  <a:pt x="0" y="20158"/>
                </a:cubicBezTo>
                <a:cubicBezTo>
                  <a:pt x="0" y="1442"/>
                  <a:pt x="0" y="1442"/>
                  <a:pt x="0" y="1442"/>
                </a:cubicBezTo>
                <a:cubicBezTo>
                  <a:pt x="0" y="650"/>
                  <a:pt x="1357" y="0"/>
                  <a:pt x="3035" y="0"/>
                </a:cubicBezTo>
                <a:cubicBezTo>
                  <a:pt x="18595" y="0"/>
                  <a:pt x="18595" y="0"/>
                  <a:pt x="18595" y="0"/>
                </a:cubicBezTo>
                <a:cubicBezTo>
                  <a:pt x="20243" y="0"/>
                  <a:pt x="21600" y="650"/>
                  <a:pt x="21600" y="1442"/>
                </a:cubicBezTo>
                <a:cubicBezTo>
                  <a:pt x="21600" y="20158"/>
                  <a:pt x="21600" y="20158"/>
                  <a:pt x="21600" y="20158"/>
                </a:cubicBezTo>
              </a:path>
            </a:pathLst>
          </a:custGeom>
          <a:solidFill>
            <a:srgbClr val="ECECED"/>
          </a:solidFill>
          <a:ln w="12700" cap="flat">
            <a:noFill/>
            <a:miter lim="400000"/>
          </a:ln>
          <a:effectLst/>
        </p:spPr>
        <p:txBody>
          <a:bodyPr wrap="square" lIns="45719" tIns="45719" rIns="45719" bIns="45719" numCol="1" anchor="ctr">
            <a:noAutofit/>
          </a:bodyPr>
          <a:lstStyle/>
          <a:p>
            <a:endParaRPr/>
          </a:p>
        </p:txBody>
      </p:sp>
      <p:sp>
        <p:nvSpPr>
          <p:cNvPr id="84" name="Shape 208">
            <a:extLst>
              <a:ext uri="{FF2B5EF4-FFF2-40B4-BE49-F238E27FC236}">
                <a16:creationId xmlns:a16="http://schemas.microsoft.com/office/drawing/2014/main" id="{4716FD1E-79D6-495C-B3D8-1E36726DF120}"/>
              </a:ext>
            </a:extLst>
          </p:cNvPr>
          <p:cNvSpPr/>
          <p:nvPr/>
        </p:nvSpPr>
        <p:spPr>
          <a:xfrm>
            <a:off x="7370067" y="2172934"/>
            <a:ext cx="1588109" cy="242018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19"/>
                </a:lnTo>
                <a:lnTo>
                  <a:pt x="21600" y="0"/>
                </a:lnTo>
                <a:lnTo>
                  <a:pt x="21600" y="21600"/>
                </a:lnTo>
              </a:path>
            </a:pathLst>
          </a:custGeom>
          <a:solidFill>
            <a:schemeClr val="bg1">
              <a:lumMod val="65000"/>
            </a:schemeClr>
          </a:solidFill>
          <a:ln w="12700" cap="flat">
            <a:noFill/>
            <a:miter lim="400000"/>
          </a:ln>
          <a:effectLst/>
        </p:spPr>
        <p:txBody>
          <a:bodyPr wrap="square" lIns="45719" tIns="45719" rIns="45719" bIns="45719" numCol="1" anchor="ctr">
            <a:noAutofit/>
          </a:bodyPr>
          <a:lstStyle/>
          <a:p>
            <a:endParaRPr/>
          </a:p>
        </p:txBody>
      </p:sp>
      <p:sp>
        <p:nvSpPr>
          <p:cNvPr id="85" name="Shape 209">
            <a:extLst>
              <a:ext uri="{FF2B5EF4-FFF2-40B4-BE49-F238E27FC236}">
                <a16:creationId xmlns:a16="http://schemas.microsoft.com/office/drawing/2014/main" id="{ECBC79C9-36AC-4762-AAFB-091CA0722087}"/>
              </a:ext>
            </a:extLst>
          </p:cNvPr>
          <p:cNvSpPr/>
          <p:nvPr/>
        </p:nvSpPr>
        <p:spPr>
          <a:xfrm>
            <a:off x="7884978" y="1975625"/>
            <a:ext cx="58521" cy="50930"/>
          </a:xfrm>
          <a:prstGeom prst="rect">
            <a:avLst/>
          </a:prstGeom>
          <a:blipFill rotWithShape="1">
            <a:blip r:embed="rId5"/>
            <a:srcRect/>
            <a:stretch>
              <a:fillRect/>
            </a:stretch>
          </a:blipFill>
          <a:ln w="12700" cap="flat">
            <a:noFill/>
            <a:miter lim="400000"/>
          </a:ln>
          <a:effectLst/>
        </p:spPr>
        <p:txBody>
          <a:bodyPr wrap="square" lIns="45719" tIns="45719" rIns="45719" bIns="45719" numCol="1" anchor="ctr">
            <a:noAutofit/>
          </a:bodyPr>
          <a:lstStyle/>
          <a:p>
            <a:endParaRPr/>
          </a:p>
        </p:txBody>
      </p:sp>
      <p:sp>
        <p:nvSpPr>
          <p:cNvPr id="87" name="Shape 210">
            <a:extLst>
              <a:ext uri="{FF2B5EF4-FFF2-40B4-BE49-F238E27FC236}">
                <a16:creationId xmlns:a16="http://schemas.microsoft.com/office/drawing/2014/main" id="{E034CA9D-4C6F-443F-B958-F051255A1107}"/>
              </a:ext>
            </a:extLst>
          </p:cNvPr>
          <p:cNvSpPr/>
          <p:nvPr/>
        </p:nvSpPr>
        <p:spPr>
          <a:xfrm>
            <a:off x="7898443" y="1986498"/>
            <a:ext cx="29933" cy="276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971"/>
                  <a:pt x="16971" y="21600"/>
                  <a:pt x="10800" y="21600"/>
                </a:cubicBezTo>
                <a:cubicBezTo>
                  <a:pt x="4629" y="21600"/>
                  <a:pt x="0" y="16971"/>
                  <a:pt x="0" y="10800"/>
                </a:cubicBezTo>
                <a:cubicBezTo>
                  <a:pt x="0" y="4629"/>
                  <a:pt x="4629" y="0"/>
                  <a:pt x="10800" y="0"/>
                </a:cubicBezTo>
                <a:cubicBezTo>
                  <a:pt x="16971" y="0"/>
                  <a:pt x="21600" y="4629"/>
                  <a:pt x="21600" y="10800"/>
                </a:cubicBezTo>
              </a:path>
            </a:pathLst>
          </a:custGeom>
          <a:solidFill>
            <a:srgbClr val="0A0B0B"/>
          </a:solidFill>
          <a:ln w="12700" cap="flat">
            <a:noFill/>
            <a:miter lim="400000"/>
          </a:ln>
          <a:effectLst/>
        </p:spPr>
        <p:txBody>
          <a:bodyPr wrap="square" lIns="45719" tIns="45719" rIns="45719" bIns="45719" numCol="1" anchor="ctr">
            <a:noAutofit/>
          </a:bodyPr>
          <a:lstStyle/>
          <a:p>
            <a:endParaRPr/>
          </a:p>
        </p:txBody>
      </p:sp>
      <p:sp>
        <p:nvSpPr>
          <p:cNvPr id="88" name="Shape 211">
            <a:extLst>
              <a:ext uri="{FF2B5EF4-FFF2-40B4-BE49-F238E27FC236}">
                <a16:creationId xmlns:a16="http://schemas.microsoft.com/office/drawing/2014/main" id="{F8658CA2-4F64-49BF-A996-BB0E3D9D2896}"/>
              </a:ext>
            </a:extLst>
          </p:cNvPr>
          <p:cNvSpPr/>
          <p:nvPr/>
        </p:nvSpPr>
        <p:spPr>
          <a:xfrm>
            <a:off x="7903492" y="1991159"/>
            <a:ext cx="26555" cy="21428"/>
          </a:xfrm>
          <a:prstGeom prst="rect">
            <a:avLst/>
          </a:prstGeom>
          <a:blipFill rotWithShape="1">
            <a:blip r:embed="rId6"/>
            <a:srcRect/>
            <a:stretch>
              <a:fillRect/>
            </a:stretch>
          </a:blipFill>
          <a:ln w="12700" cap="flat">
            <a:noFill/>
            <a:miter lim="400000"/>
          </a:ln>
          <a:effectLst/>
        </p:spPr>
        <p:txBody>
          <a:bodyPr wrap="square" lIns="45719" tIns="45719" rIns="45719" bIns="45719" numCol="1" anchor="ctr">
            <a:noAutofit/>
          </a:bodyPr>
          <a:lstStyle/>
          <a:p>
            <a:endParaRPr/>
          </a:p>
        </p:txBody>
      </p:sp>
      <p:sp>
        <p:nvSpPr>
          <p:cNvPr id="89" name="Shape 212">
            <a:extLst>
              <a:ext uri="{FF2B5EF4-FFF2-40B4-BE49-F238E27FC236}">
                <a16:creationId xmlns:a16="http://schemas.microsoft.com/office/drawing/2014/main" id="{455904A3-2DEF-4492-9B48-5E73B28D5D97}"/>
              </a:ext>
            </a:extLst>
          </p:cNvPr>
          <p:cNvSpPr/>
          <p:nvPr/>
        </p:nvSpPr>
        <p:spPr>
          <a:xfrm>
            <a:off x="8136332" y="1989414"/>
            <a:ext cx="5225" cy="4825"/>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lnTo>
                  <a:pt x="0" y="3600"/>
                </a:lnTo>
                <a:lnTo>
                  <a:pt x="0" y="0"/>
                </a:lnTo>
                <a:lnTo>
                  <a:pt x="10800" y="0"/>
                </a:lnTo>
                <a:lnTo>
                  <a:pt x="0" y="0"/>
                </a:lnTo>
                <a:lnTo>
                  <a:pt x="21600" y="0"/>
                </a:lnTo>
                <a:cubicBezTo>
                  <a:pt x="21600" y="3600"/>
                  <a:pt x="21600" y="10800"/>
                  <a:pt x="21600" y="3600"/>
                </a:cubicBezTo>
                <a:lnTo>
                  <a:pt x="21600" y="21600"/>
                </a:lnTo>
                <a:cubicBezTo>
                  <a:pt x="21600" y="3600"/>
                  <a:pt x="21600" y="0"/>
                  <a:pt x="21600" y="3600"/>
                </a:cubicBezTo>
                <a:lnTo>
                  <a:pt x="10800" y="3600"/>
                </a:lnTo>
              </a:path>
            </a:pathLst>
          </a:custGeom>
          <a:solidFill>
            <a:srgbClr val="000000"/>
          </a:solidFill>
          <a:ln w="12700" cap="flat">
            <a:noFill/>
            <a:miter lim="400000"/>
          </a:ln>
          <a:effectLst/>
        </p:spPr>
        <p:txBody>
          <a:bodyPr wrap="square" lIns="45719" tIns="45719" rIns="45719" bIns="45719" numCol="1" anchor="ctr">
            <a:noAutofit/>
          </a:bodyPr>
          <a:lstStyle/>
          <a:p>
            <a:endParaRPr/>
          </a:p>
        </p:txBody>
      </p:sp>
      <p:pic>
        <p:nvPicPr>
          <p:cNvPr id="86" name="Picture 85">
            <a:extLst>
              <a:ext uri="{FF2B5EF4-FFF2-40B4-BE49-F238E27FC236}">
                <a16:creationId xmlns:a16="http://schemas.microsoft.com/office/drawing/2014/main" id="{2284048D-16DC-4A8C-BF85-D552A4343FB1}"/>
              </a:ext>
            </a:extLst>
          </p:cNvPr>
          <p:cNvPicPr>
            <a:picLocks/>
          </p:cNvPicPr>
          <p:nvPr/>
        </p:nvPicPr>
        <p:blipFill>
          <a:blip r:embed="rId7"/>
          <a:stretch>
            <a:fillRect/>
          </a:stretch>
        </p:blipFill>
        <p:spPr>
          <a:xfrm>
            <a:off x="7362564" y="2107661"/>
            <a:ext cx="1594800" cy="2484000"/>
          </a:xfrm>
          <a:prstGeom prst="rect">
            <a:avLst/>
          </a:prstGeom>
          <a:ln>
            <a:noFill/>
          </a:ln>
        </p:spPr>
      </p:pic>
      <p:sp>
        <p:nvSpPr>
          <p:cNvPr id="90" name="Shape 213">
            <a:extLst>
              <a:ext uri="{FF2B5EF4-FFF2-40B4-BE49-F238E27FC236}">
                <a16:creationId xmlns:a16="http://schemas.microsoft.com/office/drawing/2014/main" id="{0A0E723C-4E3D-42D9-81DC-B8D15877DF99}"/>
              </a:ext>
            </a:extLst>
          </p:cNvPr>
          <p:cNvSpPr/>
          <p:nvPr/>
        </p:nvSpPr>
        <p:spPr>
          <a:xfrm>
            <a:off x="8051572" y="1986498"/>
            <a:ext cx="278953" cy="27636"/>
          </a:xfrm>
          <a:prstGeom prst="rect">
            <a:avLst/>
          </a:prstGeom>
          <a:blipFill rotWithShape="1">
            <a:blip r:embed="rId8"/>
            <a:srcRect/>
            <a:stretch>
              <a:fillRect/>
            </a:stretch>
          </a:blipFill>
          <a:ln w="12700" cap="flat">
            <a:noFill/>
            <a:miter lim="400000"/>
          </a:ln>
          <a:effectLst/>
        </p:spPr>
        <p:txBody>
          <a:bodyPr wrap="square" lIns="45719" tIns="45719" rIns="45719" bIns="45719" numCol="1" anchor="ctr">
            <a:noAutofit/>
          </a:bodyPr>
          <a:lstStyle/>
          <a:p>
            <a:endParaRPr/>
          </a:p>
        </p:txBody>
      </p:sp>
      <p:sp>
        <p:nvSpPr>
          <p:cNvPr id="91" name="Shape 214">
            <a:extLst>
              <a:ext uri="{FF2B5EF4-FFF2-40B4-BE49-F238E27FC236}">
                <a16:creationId xmlns:a16="http://schemas.microsoft.com/office/drawing/2014/main" id="{13F082BD-492B-4215-B5C7-16C4900213AF}"/>
              </a:ext>
            </a:extLst>
          </p:cNvPr>
          <p:cNvSpPr/>
          <p:nvPr/>
        </p:nvSpPr>
        <p:spPr>
          <a:xfrm>
            <a:off x="8043158" y="4632306"/>
            <a:ext cx="260443" cy="234246"/>
          </a:xfrm>
          <a:prstGeom prst="rect">
            <a:avLst/>
          </a:prstGeom>
          <a:blipFill rotWithShape="1">
            <a:blip r:embed="rId9"/>
            <a:srcRect/>
            <a:stretch>
              <a:fillRect/>
            </a:stretch>
          </a:blipFill>
          <a:ln w="12700" cap="flat">
            <a:noFill/>
            <a:miter lim="400000"/>
          </a:ln>
          <a:effectLst/>
        </p:spPr>
        <p:txBody>
          <a:bodyPr wrap="square" lIns="45719" tIns="45719" rIns="45719" bIns="45719" numCol="1" anchor="ctr">
            <a:noAutofit/>
          </a:bodyPr>
          <a:lstStyle/>
          <a:p>
            <a:endParaRPr/>
          </a:p>
        </p:txBody>
      </p:sp>
      <p:sp>
        <p:nvSpPr>
          <p:cNvPr id="92" name="Shape 215">
            <a:extLst>
              <a:ext uri="{FF2B5EF4-FFF2-40B4-BE49-F238E27FC236}">
                <a16:creationId xmlns:a16="http://schemas.microsoft.com/office/drawing/2014/main" id="{7C9FAA78-67A1-4366-943F-EE7D1A04E75D}"/>
              </a:ext>
            </a:extLst>
          </p:cNvPr>
          <p:cNvSpPr/>
          <p:nvPr/>
        </p:nvSpPr>
        <p:spPr>
          <a:xfrm>
            <a:off x="8053254" y="4640071"/>
            <a:ext cx="241934" cy="217157"/>
          </a:xfrm>
          <a:custGeom>
            <a:avLst/>
            <a:gdLst/>
            <a:ahLst/>
            <a:cxnLst>
              <a:cxn ang="0">
                <a:pos x="wd2" y="hd2"/>
              </a:cxn>
              <a:cxn ang="5400000">
                <a:pos x="wd2" y="hd2"/>
              </a:cxn>
              <a:cxn ang="10800000">
                <a:pos x="wd2" y="hd2"/>
              </a:cxn>
              <a:cxn ang="16200000">
                <a:pos x="wd2" y="hd2"/>
              </a:cxn>
            </a:cxnLst>
            <a:rect l="0" t="0" r="r" b="b"/>
            <a:pathLst>
              <a:path w="21600" h="21600" extrusionOk="0">
                <a:moveTo>
                  <a:pt x="21600" y="10817"/>
                </a:moveTo>
                <a:cubicBezTo>
                  <a:pt x="21600" y="16835"/>
                  <a:pt x="16766" y="21600"/>
                  <a:pt x="10918" y="21600"/>
                </a:cubicBezTo>
                <a:cubicBezTo>
                  <a:pt x="4868" y="21600"/>
                  <a:pt x="0" y="16835"/>
                  <a:pt x="0" y="10817"/>
                </a:cubicBezTo>
                <a:cubicBezTo>
                  <a:pt x="0" y="4974"/>
                  <a:pt x="4868" y="0"/>
                  <a:pt x="10918" y="0"/>
                </a:cubicBezTo>
                <a:cubicBezTo>
                  <a:pt x="16766" y="0"/>
                  <a:pt x="21600" y="4765"/>
                  <a:pt x="21600" y="10817"/>
                </a:cubicBezTo>
              </a:path>
            </a:pathLst>
          </a:custGeom>
          <a:solidFill>
            <a:srgbClr val="CDCCCC"/>
          </a:solidFill>
          <a:ln w="12700" cap="flat">
            <a:noFill/>
            <a:miter lim="400000"/>
          </a:ln>
          <a:effectLst/>
        </p:spPr>
        <p:txBody>
          <a:bodyPr wrap="square" lIns="45719" tIns="45719" rIns="45719" bIns="45719" numCol="1" anchor="ctr">
            <a:noAutofit/>
          </a:bodyPr>
          <a:lstStyle/>
          <a:p>
            <a:endParaRPr/>
          </a:p>
        </p:txBody>
      </p:sp>
      <p:sp>
        <p:nvSpPr>
          <p:cNvPr id="93" name="Shape 216">
            <a:extLst>
              <a:ext uri="{FF2B5EF4-FFF2-40B4-BE49-F238E27FC236}">
                <a16:creationId xmlns:a16="http://schemas.microsoft.com/office/drawing/2014/main" id="{7DE7855D-C93B-4FE3-A3CF-2AA50A2E57F3}"/>
              </a:ext>
            </a:extLst>
          </p:cNvPr>
          <p:cNvSpPr/>
          <p:nvPr/>
        </p:nvSpPr>
        <p:spPr>
          <a:xfrm>
            <a:off x="8176093" y="4750374"/>
            <a:ext cx="119098" cy="108404"/>
          </a:xfrm>
          <a:prstGeom prst="rect">
            <a:avLst/>
          </a:prstGeom>
          <a:blipFill rotWithShape="1">
            <a:blip r:embed="rId10"/>
            <a:srcRect/>
            <a:stretch>
              <a:fillRect/>
            </a:stretch>
          </a:blipFill>
          <a:ln w="12700" cap="flat">
            <a:noFill/>
            <a:miter lim="400000"/>
          </a:ln>
          <a:effectLst/>
        </p:spPr>
        <p:txBody>
          <a:bodyPr wrap="square" lIns="45719" tIns="45719" rIns="45719" bIns="45719" numCol="1" anchor="ctr">
            <a:noAutofit/>
          </a:bodyPr>
          <a:lstStyle/>
          <a:p>
            <a:endParaRPr/>
          </a:p>
        </p:txBody>
      </p:sp>
      <p:sp>
        <p:nvSpPr>
          <p:cNvPr id="94" name="Shape 217">
            <a:extLst>
              <a:ext uri="{FF2B5EF4-FFF2-40B4-BE49-F238E27FC236}">
                <a16:creationId xmlns:a16="http://schemas.microsoft.com/office/drawing/2014/main" id="{3CE3D4AB-E1AF-41FA-BEA8-1E0C884111AF}"/>
              </a:ext>
            </a:extLst>
          </p:cNvPr>
          <p:cNvSpPr/>
          <p:nvPr/>
        </p:nvSpPr>
        <p:spPr>
          <a:xfrm>
            <a:off x="8053257" y="4750382"/>
            <a:ext cx="241934" cy="108404"/>
          </a:xfrm>
          <a:prstGeom prst="rect">
            <a:avLst/>
          </a:prstGeom>
          <a:blipFill rotWithShape="1">
            <a:blip r:embed="rId11"/>
            <a:srcRect/>
            <a:stretch>
              <a:fillRect/>
            </a:stretch>
          </a:blipFill>
          <a:ln w="12700" cap="flat">
            <a:noFill/>
            <a:miter lim="400000"/>
          </a:ln>
          <a:effectLst/>
        </p:spPr>
        <p:txBody>
          <a:bodyPr wrap="square" lIns="45719" tIns="45719" rIns="45719" bIns="45719" numCol="1" anchor="ctr">
            <a:noAutofit/>
          </a:bodyPr>
          <a:lstStyle/>
          <a:p>
            <a:endParaRPr/>
          </a:p>
        </p:txBody>
      </p:sp>
      <p:sp>
        <p:nvSpPr>
          <p:cNvPr id="14" name="Speech Bubble: Rectangle with Corners Rounded 13">
            <a:extLst>
              <a:ext uri="{FF2B5EF4-FFF2-40B4-BE49-F238E27FC236}">
                <a16:creationId xmlns:a16="http://schemas.microsoft.com/office/drawing/2014/main" id="{8EAB139C-E697-4C9A-A79C-0589FC15F6A3}"/>
              </a:ext>
            </a:extLst>
          </p:cNvPr>
          <p:cNvSpPr/>
          <p:nvPr/>
        </p:nvSpPr>
        <p:spPr>
          <a:xfrm>
            <a:off x="7728499" y="5203303"/>
            <a:ext cx="1005327" cy="325879"/>
          </a:xfrm>
          <a:prstGeom prst="wedgeRoundRectCallout">
            <a:avLst>
              <a:gd name="adj1" fmla="val -13516"/>
              <a:gd name="adj2" fmla="val -230104"/>
              <a:gd name="adj3" fmla="val 16667"/>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latin typeface="Book Antiqua" panose="02040602050305030304" pitchFamily="18" charset="0"/>
              </a:rPr>
              <a:t>Inside view of list</a:t>
            </a:r>
          </a:p>
        </p:txBody>
      </p:sp>
      <p:sp>
        <p:nvSpPr>
          <p:cNvPr id="39" name="Shape 204">
            <a:extLst>
              <a:ext uri="{FF2B5EF4-FFF2-40B4-BE49-F238E27FC236}">
                <a16:creationId xmlns:a16="http://schemas.microsoft.com/office/drawing/2014/main" id="{435BE70F-128B-41F0-80C5-333539D27839}"/>
              </a:ext>
            </a:extLst>
          </p:cNvPr>
          <p:cNvSpPr/>
          <p:nvPr/>
        </p:nvSpPr>
        <p:spPr>
          <a:xfrm>
            <a:off x="4944341" y="4868647"/>
            <a:ext cx="1957307" cy="145700"/>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sp>
        <p:nvSpPr>
          <p:cNvPr id="40" name="Shape 205">
            <a:extLst>
              <a:ext uri="{FF2B5EF4-FFF2-40B4-BE49-F238E27FC236}">
                <a16:creationId xmlns:a16="http://schemas.microsoft.com/office/drawing/2014/main" id="{F8B977D7-0A86-48B0-8D42-3ADAC5EE93A4}"/>
              </a:ext>
            </a:extLst>
          </p:cNvPr>
          <p:cNvSpPr/>
          <p:nvPr/>
        </p:nvSpPr>
        <p:spPr>
          <a:xfrm>
            <a:off x="4707097" y="4876415"/>
            <a:ext cx="330734" cy="111522"/>
          </a:xfrm>
          <a:prstGeom prst="rect">
            <a:avLst/>
          </a:prstGeom>
          <a:blipFill rotWithShape="1">
            <a:blip r:embed="rId3"/>
            <a:srcRect/>
            <a:stretch>
              <a:fillRect/>
            </a:stretch>
          </a:blipFill>
          <a:ln w="12700" cap="flat">
            <a:noFill/>
            <a:miter lim="400000"/>
          </a:ln>
          <a:effectLst/>
        </p:spPr>
        <p:txBody>
          <a:bodyPr wrap="square" lIns="45719" tIns="45719" rIns="45719" bIns="45719" numCol="1" anchor="ctr">
            <a:noAutofit/>
          </a:bodyPr>
          <a:lstStyle/>
          <a:p>
            <a:endParaRPr/>
          </a:p>
        </p:txBody>
      </p:sp>
      <p:sp>
        <p:nvSpPr>
          <p:cNvPr id="41" name="Shape 206">
            <a:extLst>
              <a:ext uri="{FF2B5EF4-FFF2-40B4-BE49-F238E27FC236}">
                <a16:creationId xmlns:a16="http://schemas.microsoft.com/office/drawing/2014/main" id="{41F21DDA-6198-403E-A418-59B517AC4862}"/>
              </a:ext>
            </a:extLst>
          </p:cNvPr>
          <p:cNvSpPr/>
          <p:nvPr/>
        </p:nvSpPr>
        <p:spPr>
          <a:xfrm>
            <a:off x="4976770" y="1770547"/>
            <a:ext cx="1732009" cy="3187864"/>
          </a:xfrm>
          <a:prstGeom prst="rect">
            <a:avLst/>
          </a:prstGeom>
          <a:blipFill rotWithShape="1">
            <a:blip r:embed="rId4"/>
            <a:srcRect/>
            <a:stretch>
              <a:fillRect/>
            </a:stretch>
          </a:blipFill>
          <a:ln w="12700" cap="flat">
            <a:noFill/>
            <a:miter lim="400000"/>
          </a:ln>
          <a:effectLst/>
        </p:spPr>
        <p:txBody>
          <a:bodyPr wrap="square" lIns="45719" tIns="45719" rIns="45719" bIns="45719" numCol="1" anchor="ctr">
            <a:noAutofit/>
          </a:bodyPr>
          <a:lstStyle/>
          <a:p>
            <a:endParaRPr/>
          </a:p>
        </p:txBody>
      </p:sp>
      <p:sp>
        <p:nvSpPr>
          <p:cNvPr id="42" name="Shape 207">
            <a:extLst>
              <a:ext uri="{FF2B5EF4-FFF2-40B4-BE49-F238E27FC236}">
                <a16:creationId xmlns:a16="http://schemas.microsoft.com/office/drawing/2014/main" id="{5AFCB8C5-F905-4929-AC0C-4C163BA8F119}"/>
              </a:ext>
            </a:extLst>
          </p:cNvPr>
          <p:cNvSpPr/>
          <p:nvPr/>
        </p:nvSpPr>
        <p:spPr>
          <a:xfrm>
            <a:off x="4997251" y="1786084"/>
            <a:ext cx="1692754" cy="3149021"/>
          </a:xfrm>
          <a:custGeom>
            <a:avLst/>
            <a:gdLst/>
            <a:ahLst/>
            <a:cxnLst>
              <a:cxn ang="0">
                <a:pos x="wd2" y="hd2"/>
              </a:cxn>
              <a:cxn ang="5400000">
                <a:pos x="wd2" y="hd2"/>
              </a:cxn>
              <a:cxn ang="10800000">
                <a:pos x="wd2" y="hd2"/>
              </a:cxn>
              <a:cxn ang="16200000">
                <a:pos x="wd2" y="hd2"/>
              </a:cxn>
            </a:cxnLst>
            <a:rect l="0" t="0" r="r" b="b"/>
            <a:pathLst>
              <a:path w="21600" h="21600" extrusionOk="0">
                <a:moveTo>
                  <a:pt x="21600" y="20158"/>
                </a:moveTo>
                <a:cubicBezTo>
                  <a:pt x="21600" y="20950"/>
                  <a:pt x="20273" y="21600"/>
                  <a:pt x="18595" y="21600"/>
                </a:cubicBezTo>
                <a:cubicBezTo>
                  <a:pt x="3035" y="21600"/>
                  <a:pt x="3035" y="21600"/>
                  <a:pt x="3035" y="21600"/>
                </a:cubicBezTo>
                <a:cubicBezTo>
                  <a:pt x="1357" y="21600"/>
                  <a:pt x="0" y="20950"/>
                  <a:pt x="0" y="20158"/>
                </a:cubicBezTo>
                <a:cubicBezTo>
                  <a:pt x="0" y="1442"/>
                  <a:pt x="0" y="1442"/>
                  <a:pt x="0" y="1442"/>
                </a:cubicBezTo>
                <a:cubicBezTo>
                  <a:pt x="0" y="650"/>
                  <a:pt x="1357" y="0"/>
                  <a:pt x="3035" y="0"/>
                </a:cubicBezTo>
                <a:cubicBezTo>
                  <a:pt x="18595" y="0"/>
                  <a:pt x="18595" y="0"/>
                  <a:pt x="18595" y="0"/>
                </a:cubicBezTo>
                <a:cubicBezTo>
                  <a:pt x="20243" y="0"/>
                  <a:pt x="21600" y="650"/>
                  <a:pt x="21600" y="1442"/>
                </a:cubicBezTo>
                <a:cubicBezTo>
                  <a:pt x="21600" y="20158"/>
                  <a:pt x="21600" y="20158"/>
                  <a:pt x="21600" y="20158"/>
                </a:cubicBezTo>
              </a:path>
            </a:pathLst>
          </a:custGeom>
          <a:solidFill>
            <a:srgbClr val="ECECED"/>
          </a:solidFill>
          <a:ln w="12700" cap="flat">
            <a:noFill/>
            <a:miter lim="400000"/>
          </a:ln>
          <a:effectLst/>
        </p:spPr>
        <p:txBody>
          <a:bodyPr wrap="square" lIns="45719" tIns="45719" rIns="45719" bIns="45719" numCol="1" anchor="ctr">
            <a:noAutofit/>
          </a:bodyPr>
          <a:lstStyle/>
          <a:p>
            <a:endParaRPr/>
          </a:p>
        </p:txBody>
      </p:sp>
      <p:sp>
        <p:nvSpPr>
          <p:cNvPr id="43" name="Shape 208">
            <a:extLst>
              <a:ext uri="{FF2B5EF4-FFF2-40B4-BE49-F238E27FC236}">
                <a16:creationId xmlns:a16="http://schemas.microsoft.com/office/drawing/2014/main" id="{3F6FEE12-C497-48E5-AF9C-0ED2CA01C3C4}"/>
              </a:ext>
            </a:extLst>
          </p:cNvPr>
          <p:cNvSpPr/>
          <p:nvPr/>
        </p:nvSpPr>
        <p:spPr>
          <a:xfrm>
            <a:off x="5039922" y="2172959"/>
            <a:ext cx="1610827" cy="24203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19"/>
                </a:lnTo>
                <a:lnTo>
                  <a:pt x="21600" y="0"/>
                </a:lnTo>
                <a:lnTo>
                  <a:pt x="21600" y="21600"/>
                </a:lnTo>
              </a:path>
            </a:pathLst>
          </a:custGeom>
          <a:solidFill>
            <a:schemeClr val="bg1">
              <a:lumMod val="65000"/>
            </a:schemeClr>
          </a:solidFill>
          <a:ln w="12700" cap="flat">
            <a:noFill/>
            <a:miter lim="400000"/>
          </a:ln>
          <a:effectLst/>
        </p:spPr>
        <p:txBody>
          <a:bodyPr wrap="square" lIns="45719" tIns="45719" rIns="45719" bIns="45719" numCol="1" anchor="ctr">
            <a:noAutofit/>
          </a:bodyPr>
          <a:lstStyle/>
          <a:p>
            <a:endParaRPr/>
          </a:p>
        </p:txBody>
      </p:sp>
      <p:sp>
        <p:nvSpPr>
          <p:cNvPr id="44" name="Shape 209">
            <a:extLst>
              <a:ext uri="{FF2B5EF4-FFF2-40B4-BE49-F238E27FC236}">
                <a16:creationId xmlns:a16="http://schemas.microsoft.com/office/drawing/2014/main" id="{F06D1EB8-B47E-412D-823A-DF2EF28B8AC5}"/>
              </a:ext>
            </a:extLst>
          </p:cNvPr>
          <p:cNvSpPr/>
          <p:nvPr/>
        </p:nvSpPr>
        <p:spPr>
          <a:xfrm>
            <a:off x="5562199" y="1975638"/>
            <a:ext cx="59358" cy="50933"/>
          </a:xfrm>
          <a:prstGeom prst="rect">
            <a:avLst/>
          </a:prstGeom>
          <a:blipFill rotWithShape="1">
            <a:blip r:embed="rId5"/>
            <a:srcRect/>
            <a:stretch>
              <a:fillRect/>
            </a:stretch>
          </a:blipFill>
          <a:ln w="12700" cap="flat">
            <a:noFill/>
            <a:miter lim="400000"/>
          </a:ln>
          <a:effectLst/>
        </p:spPr>
        <p:txBody>
          <a:bodyPr wrap="square" lIns="45719" tIns="45719" rIns="45719" bIns="45719" numCol="1" anchor="ctr">
            <a:noAutofit/>
          </a:bodyPr>
          <a:lstStyle/>
          <a:p>
            <a:endParaRPr/>
          </a:p>
        </p:txBody>
      </p:sp>
      <p:pic>
        <p:nvPicPr>
          <p:cNvPr id="45" name="Picture 44">
            <a:extLst>
              <a:ext uri="{FF2B5EF4-FFF2-40B4-BE49-F238E27FC236}">
                <a16:creationId xmlns:a16="http://schemas.microsoft.com/office/drawing/2014/main" id="{6677475E-4465-45FD-B3A9-5B98081BD3C0}"/>
              </a:ext>
            </a:extLst>
          </p:cNvPr>
          <p:cNvPicPr>
            <a:picLocks/>
          </p:cNvPicPr>
          <p:nvPr/>
        </p:nvPicPr>
        <p:blipFill>
          <a:blip r:embed="rId12"/>
          <a:stretch>
            <a:fillRect/>
          </a:stretch>
        </p:blipFill>
        <p:spPr>
          <a:xfrm>
            <a:off x="5030968" y="2107686"/>
            <a:ext cx="1634922" cy="2484000"/>
          </a:xfrm>
          <a:prstGeom prst="rect">
            <a:avLst/>
          </a:prstGeom>
          <a:ln>
            <a:noFill/>
          </a:ln>
        </p:spPr>
      </p:pic>
      <p:sp>
        <p:nvSpPr>
          <p:cNvPr id="46" name="Shape 210">
            <a:extLst>
              <a:ext uri="{FF2B5EF4-FFF2-40B4-BE49-F238E27FC236}">
                <a16:creationId xmlns:a16="http://schemas.microsoft.com/office/drawing/2014/main" id="{F180B11E-31CD-4057-A46D-DD45970F1DD6}"/>
              </a:ext>
            </a:extLst>
          </p:cNvPr>
          <p:cNvSpPr/>
          <p:nvPr/>
        </p:nvSpPr>
        <p:spPr>
          <a:xfrm>
            <a:off x="5575856" y="1986512"/>
            <a:ext cx="30361" cy="2763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971"/>
                  <a:pt x="16971" y="21600"/>
                  <a:pt x="10800" y="21600"/>
                </a:cubicBezTo>
                <a:cubicBezTo>
                  <a:pt x="4629" y="21600"/>
                  <a:pt x="0" y="16971"/>
                  <a:pt x="0" y="10800"/>
                </a:cubicBezTo>
                <a:cubicBezTo>
                  <a:pt x="0" y="4629"/>
                  <a:pt x="4629" y="0"/>
                  <a:pt x="10800" y="0"/>
                </a:cubicBezTo>
                <a:cubicBezTo>
                  <a:pt x="16971" y="0"/>
                  <a:pt x="21600" y="4629"/>
                  <a:pt x="21600" y="10800"/>
                </a:cubicBezTo>
              </a:path>
            </a:pathLst>
          </a:custGeom>
          <a:solidFill>
            <a:srgbClr val="0A0B0B"/>
          </a:solidFill>
          <a:ln w="12700" cap="flat">
            <a:noFill/>
            <a:miter lim="400000"/>
          </a:ln>
          <a:effectLst/>
        </p:spPr>
        <p:txBody>
          <a:bodyPr wrap="square" lIns="45719" tIns="45719" rIns="45719" bIns="45719" numCol="1" anchor="ctr">
            <a:noAutofit/>
          </a:bodyPr>
          <a:lstStyle/>
          <a:p>
            <a:endParaRPr/>
          </a:p>
        </p:txBody>
      </p:sp>
      <p:sp>
        <p:nvSpPr>
          <p:cNvPr id="47" name="Shape 211">
            <a:extLst>
              <a:ext uri="{FF2B5EF4-FFF2-40B4-BE49-F238E27FC236}">
                <a16:creationId xmlns:a16="http://schemas.microsoft.com/office/drawing/2014/main" id="{D2ED6EC4-D069-4528-B6DA-BD88FC5A8034}"/>
              </a:ext>
            </a:extLst>
          </p:cNvPr>
          <p:cNvSpPr/>
          <p:nvPr/>
        </p:nvSpPr>
        <p:spPr>
          <a:xfrm>
            <a:off x="5580978" y="1991173"/>
            <a:ext cx="26935" cy="21429"/>
          </a:xfrm>
          <a:prstGeom prst="rect">
            <a:avLst/>
          </a:prstGeom>
          <a:blipFill rotWithShape="1">
            <a:blip r:embed="rId6"/>
            <a:srcRect/>
            <a:stretch>
              <a:fillRect/>
            </a:stretch>
          </a:blipFill>
          <a:ln w="12700" cap="flat">
            <a:noFill/>
            <a:miter lim="400000"/>
          </a:ln>
          <a:effectLst/>
        </p:spPr>
        <p:txBody>
          <a:bodyPr wrap="square" lIns="45719" tIns="45719" rIns="45719" bIns="45719" numCol="1" anchor="ctr">
            <a:noAutofit/>
          </a:bodyPr>
          <a:lstStyle/>
          <a:p>
            <a:endParaRPr/>
          </a:p>
        </p:txBody>
      </p:sp>
      <p:sp>
        <p:nvSpPr>
          <p:cNvPr id="48" name="Shape 212">
            <a:extLst>
              <a:ext uri="{FF2B5EF4-FFF2-40B4-BE49-F238E27FC236}">
                <a16:creationId xmlns:a16="http://schemas.microsoft.com/office/drawing/2014/main" id="{0122E04F-71A4-437E-8BBB-F55C985C9088}"/>
              </a:ext>
            </a:extLst>
          </p:cNvPr>
          <p:cNvSpPr/>
          <p:nvPr/>
        </p:nvSpPr>
        <p:spPr>
          <a:xfrm>
            <a:off x="5817149" y="1989427"/>
            <a:ext cx="5300" cy="4825"/>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lnTo>
                  <a:pt x="0" y="3600"/>
                </a:lnTo>
                <a:lnTo>
                  <a:pt x="0" y="0"/>
                </a:lnTo>
                <a:lnTo>
                  <a:pt x="10800" y="0"/>
                </a:lnTo>
                <a:lnTo>
                  <a:pt x="0" y="0"/>
                </a:lnTo>
                <a:lnTo>
                  <a:pt x="21600" y="0"/>
                </a:lnTo>
                <a:cubicBezTo>
                  <a:pt x="21600" y="3600"/>
                  <a:pt x="21600" y="10800"/>
                  <a:pt x="21600" y="3600"/>
                </a:cubicBezTo>
                <a:lnTo>
                  <a:pt x="21600" y="21600"/>
                </a:lnTo>
                <a:cubicBezTo>
                  <a:pt x="21600" y="3600"/>
                  <a:pt x="21600" y="0"/>
                  <a:pt x="21600" y="3600"/>
                </a:cubicBezTo>
                <a:lnTo>
                  <a:pt x="10800" y="3600"/>
                </a:lnTo>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9" name="Shape 213">
            <a:extLst>
              <a:ext uri="{FF2B5EF4-FFF2-40B4-BE49-F238E27FC236}">
                <a16:creationId xmlns:a16="http://schemas.microsoft.com/office/drawing/2014/main" id="{6F4FDFA6-A05D-484B-BA72-98DF777752C8}"/>
              </a:ext>
            </a:extLst>
          </p:cNvPr>
          <p:cNvSpPr/>
          <p:nvPr/>
        </p:nvSpPr>
        <p:spPr>
          <a:xfrm>
            <a:off x="5731176" y="1986512"/>
            <a:ext cx="282943" cy="27638"/>
          </a:xfrm>
          <a:prstGeom prst="rect">
            <a:avLst/>
          </a:prstGeom>
          <a:blipFill rotWithShape="1">
            <a:blip r:embed="rId8"/>
            <a:srcRect/>
            <a:stretch>
              <a:fillRect/>
            </a:stretch>
          </a:blipFill>
          <a:ln w="12700" cap="flat">
            <a:noFill/>
            <a:miter lim="400000"/>
          </a:ln>
          <a:effectLst/>
        </p:spPr>
        <p:txBody>
          <a:bodyPr wrap="square" lIns="45719" tIns="45719" rIns="45719" bIns="45719" numCol="1" anchor="ctr">
            <a:noAutofit/>
          </a:bodyPr>
          <a:lstStyle/>
          <a:p>
            <a:endParaRPr/>
          </a:p>
        </p:txBody>
      </p:sp>
      <p:sp>
        <p:nvSpPr>
          <p:cNvPr id="50" name="Shape 214">
            <a:extLst>
              <a:ext uri="{FF2B5EF4-FFF2-40B4-BE49-F238E27FC236}">
                <a16:creationId xmlns:a16="http://schemas.microsoft.com/office/drawing/2014/main" id="{F9A21C48-D505-4064-ACED-819DAFF560C7}"/>
              </a:ext>
            </a:extLst>
          </p:cNvPr>
          <p:cNvSpPr/>
          <p:nvPr/>
        </p:nvSpPr>
        <p:spPr>
          <a:xfrm>
            <a:off x="5722642" y="4632482"/>
            <a:ext cx="264169" cy="234261"/>
          </a:xfrm>
          <a:prstGeom prst="rect">
            <a:avLst/>
          </a:prstGeom>
          <a:blipFill rotWithShape="1">
            <a:blip r:embed="rId9"/>
            <a:srcRect/>
            <a:stretch>
              <a:fillRect/>
            </a:stretch>
          </a:blipFill>
          <a:ln w="12700" cap="flat">
            <a:noFill/>
            <a:miter lim="400000"/>
          </a:ln>
          <a:effectLst/>
        </p:spPr>
        <p:txBody>
          <a:bodyPr wrap="square" lIns="45719" tIns="45719" rIns="45719" bIns="45719" numCol="1" anchor="ctr">
            <a:noAutofit/>
          </a:bodyPr>
          <a:lstStyle/>
          <a:p>
            <a:endParaRPr/>
          </a:p>
        </p:txBody>
      </p:sp>
      <p:sp>
        <p:nvSpPr>
          <p:cNvPr id="51" name="Shape 215">
            <a:extLst>
              <a:ext uri="{FF2B5EF4-FFF2-40B4-BE49-F238E27FC236}">
                <a16:creationId xmlns:a16="http://schemas.microsoft.com/office/drawing/2014/main" id="{28F283A1-4E30-49CF-B592-7B1E58DE112B}"/>
              </a:ext>
            </a:extLst>
          </p:cNvPr>
          <p:cNvSpPr/>
          <p:nvPr/>
        </p:nvSpPr>
        <p:spPr>
          <a:xfrm>
            <a:off x="5732882" y="4640248"/>
            <a:ext cx="245394" cy="217171"/>
          </a:xfrm>
          <a:custGeom>
            <a:avLst/>
            <a:gdLst/>
            <a:ahLst/>
            <a:cxnLst>
              <a:cxn ang="0">
                <a:pos x="wd2" y="hd2"/>
              </a:cxn>
              <a:cxn ang="5400000">
                <a:pos x="wd2" y="hd2"/>
              </a:cxn>
              <a:cxn ang="10800000">
                <a:pos x="wd2" y="hd2"/>
              </a:cxn>
              <a:cxn ang="16200000">
                <a:pos x="wd2" y="hd2"/>
              </a:cxn>
            </a:cxnLst>
            <a:rect l="0" t="0" r="r" b="b"/>
            <a:pathLst>
              <a:path w="21600" h="21600" extrusionOk="0">
                <a:moveTo>
                  <a:pt x="21600" y="10817"/>
                </a:moveTo>
                <a:cubicBezTo>
                  <a:pt x="21600" y="16835"/>
                  <a:pt x="16766" y="21600"/>
                  <a:pt x="10918" y="21600"/>
                </a:cubicBezTo>
                <a:cubicBezTo>
                  <a:pt x="4868" y="21600"/>
                  <a:pt x="0" y="16835"/>
                  <a:pt x="0" y="10817"/>
                </a:cubicBezTo>
                <a:cubicBezTo>
                  <a:pt x="0" y="4974"/>
                  <a:pt x="4868" y="0"/>
                  <a:pt x="10918" y="0"/>
                </a:cubicBezTo>
                <a:cubicBezTo>
                  <a:pt x="16766" y="0"/>
                  <a:pt x="21600" y="4765"/>
                  <a:pt x="21600" y="10817"/>
                </a:cubicBezTo>
              </a:path>
            </a:pathLst>
          </a:custGeom>
          <a:solidFill>
            <a:srgbClr val="CDCCCC"/>
          </a:solidFill>
          <a:ln w="12700" cap="flat">
            <a:noFill/>
            <a:miter lim="400000"/>
          </a:ln>
          <a:effectLst/>
        </p:spPr>
        <p:txBody>
          <a:bodyPr wrap="square" lIns="45719" tIns="45719" rIns="45719" bIns="45719" numCol="1" anchor="ctr">
            <a:noAutofit/>
          </a:bodyPr>
          <a:lstStyle/>
          <a:p>
            <a:endParaRPr/>
          </a:p>
        </p:txBody>
      </p:sp>
      <p:sp>
        <p:nvSpPr>
          <p:cNvPr id="52" name="Shape 216">
            <a:extLst>
              <a:ext uri="{FF2B5EF4-FFF2-40B4-BE49-F238E27FC236}">
                <a16:creationId xmlns:a16="http://schemas.microsoft.com/office/drawing/2014/main" id="{C5CD15BB-04CB-48CD-93D1-A097330AEFDF}"/>
              </a:ext>
            </a:extLst>
          </p:cNvPr>
          <p:cNvSpPr/>
          <p:nvPr/>
        </p:nvSpPr>
        <p:spPr>
          <a:xfrm>
            <a:off x="5857479" y="4750558"/>
            <a:ext cx="120801" cy="108411"/>
          </a:xfrm>
          <a:prstGeom prst="rect">
            <a:avLst/>
          </a:prstGeom>
          <a:blipFill rotWithShape="1">
            <a:blip r:embed="rId10"/>
            <a:srcRect/>
            <a:stretch>
              <a:fillRect/>
            </a:stretch>
          </a:blipFill>
          <a:ln w="12700" cap="flat">
            <a:noFill/>
            <a:miter lim="400000"/>
          </a:ln>
          <a:effectLst/>
        </p:spPr>
        <p:txBody>
          <a:bodyPr wrap="square" lIns="45719" tIns="45719" rIns="45719" bIns="45719" numCol="1" anchor="ctr">
            <a:noAutofit/>
          </a:bodyPr>
          <a:lstStyle/>
          <a:p>
            <a:endParaRPr/>
          </a:p>
        </p:txBody>
      </p:sp>
      <p:sp>
        <p:nvSpPr>
          <p:cNvPr id="53" name="Shape 217">
            <a:extLst>
              <a:ext uri="{FF2B5EF4-FFF2-40B4-BE49-F238E27FC236}">
                <a16:creationId xmlns:a16="http://schemas.microsoft.com/office/drawing/2014/main" id="{2C726EF9-9661-48F5-885C-C3D2C1C75C9A}"/>
              </a:ext>
            </a:extLst>
          </p:cNvPr>
          <p:cNvSpPr/>
          <p:nvPr/>
        </p:nvSpPr>
        <p:spPr>
          <a:xfrm>
            <a:off x="5732886" y="4750566"/>
            <a:ext cx="245394" cy="108411"/>
          </a:xfrm>
          <a:prstGeom prst="rect">
            <a:avLst/>
          </a:prstGeom>
          <a:blipFill rotWithShape="1">
            <a:blip r:embed="rId11"/>
            <a:srcRect/>
            <a:stretch>
              <a:fillRect/>
            </a:stretch>
          </a:blipFill>
          <a:ln w="12700" cap="flat">
            <a:noFill/>
            <a:miter lim="400000"/>
          </a:ln>
          <a:effectLst/>
        </p:spPr>
        <p:txBody>
          <a:bodyPr wrap="square" lIns="45719" tIns="45719" rIns="45719" bIns="45719" numCol="1" anchor="ctr">
            <a:noAutofit/>
          </a:bodyPr>
          <a:lstStyle/>
          <a:p>
            <a:endParaRPr/>
          </a:p>
        </p:txBody>
      </p:sp>
      <p:sp>
        <p:nvSpPr>
          <p:cNvPr id="54" name="Speech Bubble: Rectangle with Corners Rounded 53">
            <a:extLst>
              <a:ext uri="{FF2B5EF4-FFF2-40B4-BE49-F238E27FC236}">
                <a16:creationId xmlns:a16="http://schemas.microsoft.com/office/drawing/2014/main" id="{73B00E4B-6E91-4B2E-8FE0-D1A1A03EE81E}"/>
              </a:ext>
            </a:extLst>
          </p:cNvPr>
          <p:cNvSpPr/>
          <p:nvPr/>
        </p:nvSpPr>
        <p:spPr>
          <a:xfrm>
            <a:off x="5412642" y="5191570"/>
            <a:ext cx="920010" cy="325879"/>
          </a:xfrm>
          <a:prstGeom prst="wedgeRoundRectCallout">
            <a:avLst>
              <a:gd name="adj1" fmla="val -37505"/>
              <a:gd name="adj2" fmla="val -249040"/>
              <a:gd name="adj3" fmla="val 16667"/>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latin typeface="Book Antiqua" panose="02040602050305030304" pitchFamily="18" charset="0"/>
              </a:rPr>
              <a:t>Save to the favourite</a:t>
            </a:r>
          </a:p>
        </p:txBody>
      </p:sp>
      <p:sp>
        <p:nvSpPr>
          <p:cNvPr id="56" name="Shape 204">
            <a:extLst>
              <a:ext uri="{FF2B5EF4-FFF2-40B4-BE49-F238E27FC236}">
                <a16:creationId xmlns:a16="http://schemas.microsoft.com/office/drawing/2014/main" id="{D4E77F9E-F248-4A22-937D-CECBC51C7ADE}"/>
              </a:ext>
            </a:extLst>
          </p:cNvPr>
          <p:cNvSpPr/>
          <p:nvPr/>
        </p:nvSpPr>
        <p:spPr>
          <a:xfrm>
            <a:off x="9579723" y="4868456"/>
            <a:ext cx="1929702" cy="145691"/>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sp>
        <p:nvSpPr>
          <p:cNvPr id="57" name="Shape 205">
            <a:extLst>
              <a:ext uri="{FF2B5EF4-FFF2-40B4-BE49-F238E27FC236}">
                <a16:creationId xmlns:a16="http://schemas.microsoft.com/office/drawing/2014/main" id="{B661425A-A5A1-4C8E-8B99-10944D6FF24F}"/>
              </a:ext>
            </a:extLst>
          </p:cNvPr>
          <p:cNvSpPr/>
          <p:nvPr/>
        </p:nvSpPr>
        <p:spPr>
          <a:xfrm>
            <a:off x="9345825" y="4876224"/>
            <a:ext cx="326069" cy="111515"/>
          </a:xfrm>
          <a:prstGeom prst="rect">
            <a:avLst/>
          </a:prstGeom>
          <a:blipFill rotWithShape="1">
            <a:blip r:embed="rId3"/>
            <a:srcRect/>
            <a:stretch>
              <a:fillRect/>
            </a:stretch>
          </a:blipFill>
          <a:ln w="12700" cap="flat">
            <a:noFill/>
            <a:miter lim="400000"/>
          </a:ln>
          <a:effectLst/>
        </p:spPr>
        <p:txBody>
          <a:bodyPr wrap="square" lIns="45719" tIns="45719" rIns="45719" bIns="45719" numCol="1" anchor="ctr">
            <a:noAutofit/>
          </a:bodyPr>
          <a:lstStyle/>
          <a:p>
            <a:endParaRPr/>
          </a:p>
        </p:txBody>
      </p:sp>
      <p:sp>
        <p:nvSpPr>
          <p:cNvPr id="58" name="Shape 206">
            <a:extLst>
              <a:ext uri="{FF2B5EF4-FFF2-40B4-BE49-F238E27FC236}">
                <a16:creationId xmlns:a16="http://schemas.microsoft.com/office/drawing/2014/main" id="{9954DA9F-D9EF-4C17-80D2-847C7FEA13BB}"/>
              </a:ext>
            </a:extLst>
          </p:cNvPr>
          <p:cNvSpPr/>
          <p:nvPr/>
        </p:nvSpPr>
        <p:spPr>
          <a:xfrm>
            <a:off x="9611694" y="1770547"/>
            <a:ext cx="1707582" cy="3187667"/>
          </a:xfrm>
          <a:prstGeom prst="rect">
            <a:avLst/>
          </a:prstGeom>
          <a:blipFill rotWithShape="1">
            <a:blip r:embed="rId4"/>
            <a:srcRect/>
            <a:stretch>
              <a:fillRect/>
            </a:stretch>
          </a:blipFill>
          <a:ln w="12700" cap="flat">
            <a:noFill/>
            <a:miter lim="400000"/>
          </a:ln>
          <a:effectLst/>
        </p:spPr>
        <p:txBody>
          <a:bodyPr wrap="square" lIns="45719" tIns="45719" rIns="45719" bIns="45719" numCol="1" anchor="ctr">
            <a:noAutofit/>
          </a:bodyPr>
          <a:lstStyle/>
          <a:p>
            <a:endParaRPr/>
          </a:p>
        </p:txBody>
      </p:sp>
      <p:sp>
        <p:nvSpPr>
          <p:cNvPr id="59" name="Shape 207">
            <a:extLst>
              <a:ext uri="{FF2B5EF4-FFF2-40B4-BE49-F238E27FC236}">
                <a16:creationId xmlns:a16="http://schemas.microsoft.com/office/drawing/2014/main" id="{7CEB8E3C-859D-4EE2-8D6B-BB037A3E35F0}"/>
              </a:ext>
            </a:extLst>
          </p:cNvPr>
          <p:cNvSpPr/>
          <p:nvPr/>
        </p:nvSpPr>
        <p:spPr>
          <a:xfrm>
            <a:off x="9631887" y="1786083"/>
            <a:ext cx="1668880" cy="3148826"/>
          </a:xfrm>
          <a:custGeom>
            <a:avLst/>
            <a:gdLst/>
            <a:ahLst/>
            <a:cxnLst>
              <a:cxn ang="0">
                <a:pos x="wd2" y="hd2"/>
              </a:cxn>
              <a:cxn ang="5400000">
                <a:pos x="wd2" y="hd2"/>
              </a:cxn>
              <a:cxn ang="10800000">
                <a:pos x="wd2" y="hd2"/>
              </a:cxn>
              <a:cxn ang="16200000">
                <a:pos x="wd2" y="hd2"/>
              </a:cxn>
            </a:cxnLst>
            <a:rect l="0" t="0" r="r" b="b"/>
            <a:pathLst>
              <a:path w="21600" h="21600" extrusionOk="0">
                <a:moveTo>
                  <a:pt x="21600" y="20158"/>
                </a:moveTo>
                <a:cubicBezTo>
                  <a:pt x="21600" y="20950"/>
                  <a:pt x="20273" y="21600"/>
                  <a:pt x="18595" y="21600"/>
                </a:cubicBezTo>
                <a:cubicBezTo>
                  <a:pt x="3035" y="21600"/>
                  <a:pt x="3035" y="21600"/>
                  <a:pt x="3035" y="21600"/>
                </a:cubicBezTo>
                <a:cubicBezTo>
                  <a:pt x="1357" y="21600"/>
                  <a:pt x="0" y="20950"/>
                  <a:pt x="0" y="20158"/>
                </a:cubicBezTo>
                <a:cubicBezTo>
                  <a:pt x="0" y="1442"/>
                  <a:pt x="0" y="1442"/>
                  <a:pt x="0" y="1442"/>
                </a:cubicBezTo>
                <a:cubicBezTo>
                  <a:pt x="0" y="650"/>
                  <a:pt x="1357" y="0"/>
                  <a:pt x="3035" y="0"/>
                </a:cubicBezTo>
                <a:cubicBezTo>
                  <a:pt x="18595" y="0"/>
                  <a:pt x="18595" y="0"/>
                  <a:pt x="18595" y="0"/>
                </a:cubicBezTo>
                <a:cubicBezTo>
                  <a:pt x="20243" y="0"/>
                  <a:pt x="21600" y="650"/>
                  <a:pt x="21600" y="1442"/>
                </a:cubicBezTo>
                <a:cubicBezTo>
                  <a:pt x="21600" y="20158"/>
                  <a:pt x="21600" y="20158"/>
                  <a:pt x="21600" y="20158"/>
                </a:cubicBezTo>
              </a:path>
            </a:pathLst>
          </a:custGeom>
          <a:solidFill>
            <a:srgbClr val="ECECED"/>
          </a:solidFill>
          <a:ln w="12700" cap="flat">
            <a:noFill/>
            <a:miter lim="400000"/>
          </a:ln>
          <a:effectLst/>
        </p:spPr>
        <p:txBody>
          <a:bodyPr wrap="square" lIns="45719" tIns="45719" rIns="45719" bIns="45719" numCol="1" anchor="ctr">
            <a:noAutofit/>
          </a:bodyPr>
          <a:lstStyle/>
          <a:p>
            <a:endParaRPr/>
          </a:p>
        </p:txBody>
      </p:sp>
      <p:sp>
        <p:nvSpPr>
          <p:cNvPr id="60" name="Shape 208">
            <a:extLst>
              <a:ext uri="{FF2B5EF4-FFF2-40B4-BE49-F238E27FC236}">
                <a16:creationId xmlns:a16="http://schemas.microsoft.com/office/drawing/2014/main" id="{315915E5-0F6B-43FA-A054-5EAAD0DBCB1B}"/>
              </a:ext>
            </a:extLst>
          </p:cNvPr>
          <p:cNvSpPr/>
          <p:nvPr/>
        </p:nvSpPr>
        <p:spPr>
          <a:xfrm>
            <a:off x="9673956" y="2172934"/>
            <a:ext cx="1588109" cy="242018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19"/>
                </a:lnTo>
                <a:lnTo>
                  <a:pt x="21600" y="0"/>
                </a:lnTo>
                <a:lnTo>
                  <a:pt x="21600" y="21600"/>
                </a:lnTo>
              </a:path>
            </a:pathLst>
          </a:custGeom>
          <a:solidFill>
            <a:schemeClr val="bg1">
              <a:lumMod val="65000"/>
            </a:schemeClr>
          </a:solidFill>
          <a:ln w="12700" cap="flat">
            <a:noFill/>
            <a:miter lim="400000"/>
          </a:ln>
          <a:effectLst/>
        </p:spPr>
        <p:txBody>
          <a:bodyPr wrap="square" lIns="45719" tIns="45719" rIns="45719" bIns="45719" numCol="1" anchor="ctr">
            <a:noAutofit/>
          </a:bodyPr>
          <a:lstStyle/>
          <a:p>
            <a:endParaRPr/>
          </a:p>
        </p:txBody>
      </p:sp>
      <p:sp>
        <p:nvSpPr>
          <p:cNvPr id="61" name="Shape 209">
            <a:extLst>
              <a:ext uri="{FF2B5EF4-FFF2-40B4-BE49-F238E27FC236}">
                <a16:creationId xmlns:a16="http://schemas.microsoft.com/office/drawing/2014/main" id="{B5FC5E05-8D0A-43CE-A13F-7526C95995B1}"/>
              </a:ext>
            </a:extLst>
          </p:cNvPr>
          <p:cNvSpPr/>
          <p:nvPr/>
        </p:nvSpPr>
        <p:spPr>
          <a:xfrm>
            <a:off x="10188867" y="1975625"/>
            <a:ext cx="58521" cy="50930"/>
          </a:xfrm>
          <a:prstGeom prst="rect">
            <a:avLst/>
          </a:prstGeom>
          <a:blipFill rotWithShape="1">
            <a:blip r:embed="rId5"/>
            <a:srcRect/>
            <a:stretch>
              <a:fillRect/>
            </a:stretch>
          </a:blipFill>
          <a:ln w="12700" cap="flat">
            <a:noFill/>
            <a:miter lim="400000"/>
          </a:ln>
          <a:effectLst/>
        </p:spPr>
        <p:txBody>
          <a:bodyPr wrap="square" lIns="45719" tIns="45719" rIns="45719" bIns="45719" numCol="1" anchor="ctr">
            <a:noAutofit/>
          </a:bodyPr>
          <a:lstStyle/>
          <a:p>
            <a:endParaRPr/>
          </a:p>
        </p:txBody>
      </p:sp>
      <p:sp>
        <p:nvSpPr>
          <p:cNvPr id="62" name="Shape 210">
            <a:extLst>
              <a:ext uri="{FF2B5EF4-FFF2-40B4-BE49-F238E27FC236}">
                <a16:creationId xmlns:a16="http://schemas.microsoft.com/office/drawing/2014/main" id="{DAE3BB8C-2B4A-40B3-83F7-5316175D3E7E}"/>
              </a:ext>
            </a:extLst>
          </p:cNvPr>
          <p:cNvSpPr/>
          <p:nvPr/>
        </p:nvSpPr>
        <p:spPr>
          <a:xfrm>
            <a:off x="10202332" y="1986498"/>
            <a:ext cx="29933" cy="276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971"/>
                  <a:pt x="16971" y="21600"/>
                  <a:pt x="10800" y="21600"/>
                </a:cubicBezTo>
                <a:cubicBezTo>
                  <a:pt x="4629" y="21600"/>
                  <a:pt x="0" y="16971"/>
                  <a:pt x="0" y="10800"/>
                </a:cubicBezTo>
                <a:cubicBezTo>
                  <a:pt x="0" y="4629"/>
                  <a:pt x="4629" y="0"/>
                  <a:pt x="10800" y="0"/>
                </a:cubicBezTo>
                <a:cubicBezTo>
                  <a:pt x="16971" y="0"/>
                  <a:pt x="21600" y="4629"/>
                  <a:pt x="21600" y="10800"/>
                </a:cubicBezTo>
              </a:path>
            </a:pathLst>
          </a:custGeom>
          <a:solidFill>
            <a:srgbClr val="0A0B0B"/>
          </a:solidFill>
          <a:ln w="12700" cap="flat">
            <a:noFill/>
            <a:miter lim="400000"/>
          </a:ln>
          <a:effectLst/>
        </p:spPr>
        <p:txBody>
          <a:bodyPr wrap="square" lIns="45719" tIns="45719" rIns="45719" bIns="45719" numCol="1" anchor="ctr">
            <a:noAutofit/>
          </a:bodyPr>
          <a:lstStyle/>
          <a:p>
            <a:endParaRPr/>
          </a:p>
        </p:txBody>
      </p:sp>
      <p:sp>
        <p:nvSpPr>
          <p:cNvPr id="63" name="Shape 211">
            <a:extLst>
              <a:ext uri="{FF2B5EF4-FFF2-40B4-BE49-F238E27FC236}">
                <a16:creationId xmlns:a16="http://schemas.microsoft.com/office/drawing/2014/main" id="{3DF4D898-ED8B-42F2-8820-E343A59A1E89}"/>
              </a:ext>
            </a:extLst>
          </p:cNvPr>
          <p:cNvSpPr/>
          <p:nvPr/>
        </p:nvSpPr>
        <p:spPr>
          <a:xfrm>
            <a:off x="10207381" y="1991159"/>
            <a:ext cx="26555" cy="21428"/>
          </a:xfrm>
          <a:prstGeom prst="rect">
            <a:avLst/>
          </a:prstGeom>
          <a:blipFill rotWithShape="1">
            <a:blip r:embed="rId6"/>
            <a:srcRect/>
            <a:stretch>
              <a:fillRect/>
            </a:stretch>
          </a:blipFill>
          <a:ln w="12700" cap="flat">
            <a:noFill/>
            <a:miter lim="400000"/>
          </a:ln>
          <a:effectLst/>
        </p:spPr>
        <p:txBody>
          <a:bodyPr wrap="square" lIns="45719" tIns="45719" rIns="45719" bIns="45719" numCol="1" anchor="ctr">
            <a:noAutofit/>
          </a:bodyPr>
          <a:lstStyle/>
          <a:p>
            <a:endParaRPr/>
          </a:p>
        </p:txBody>
      </p:sp>
      <p:sp>
        <p:nvSpPr>
          <p:cNvPr id="78" name="Shape 212">
            <a:extLst>
              <a:ext uri="{FF2B5EF4-FFF2-40B4-BE49-F238E27FC236}">
                <a16:creationId xmlns:a16="http://schemas.microsoft.com/office/drawing/2014/main" id="{1ED75FFC-3A4A-4CE2-9BA9-9A6AB3551EC5}"/>
              </a:ext>
            </a:extLst>
          </p:cNvPr>
          <p:cNvSpPr/>
          <p:nvPr/>
        </p:nvSpPr>
        <p:spPr>
          <a:xfrm>
            <a:off x="10440221" y="1989414"/>
            <a:ext cx="5225" cy="4825"/>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lnTo>
                  <a:pt x="0" y="3600"/>
                </a:lnTo>
                <a:lnTo>
                  <a:pt x="0" y="0"/>
                </a:lnTo>
                <a:lnTo>
                  <a:pt x="10800" y="0"/>
                </a:lnTo>
                <a:lnTo>
                  <a:pt x="0" y="0"/>
                </a:lnTo>
                <a:lnTo>
                  <a:pt x="21600" y="0"/>
                </a:lnTo>
                <a:cubicBezTo>
                  <a:pt x="21600" y="3600"/>
                  <a:pt x="21600" y="10800"/>
                  <a:pt x="21600" y="3600"/>
                </a:cubicBezTo>
                <a:lnTo>
                  <a:pt x="21600" y="21600"/>
                </a:lnTo>
                <a:cubicBezTo>
                  <a:pt x="21600" y="3600"/>
                  <a:pt x="21600" y="0"/>
                  <a:pt x="21600" y="3600"/>
                </a:cubicBezTo>
                <a:lnTo>
                  <a:pt x="10800" y="3600"/>
                </a:lnTo>
              </a:path>
            </a:pathLst>
          </a:custGeom>
          <a:solidFill>
            <a:srgbClr val="000000"/>
          </a:solidFill>
          <a:ln w="12700" cap="flat">
            <a:noFill/>
            <a:miter lim="400000"/>
          </a:ln>
          <a:effectLst/>
        </p:spPr>
        <p:txBody>
          <a:bodyPr wrap="square" lIns="45719" tIns="45719" rIns="45719" bIns="45719" numCol="1" anchor="ctr">
            <a:noAutofit/>
          </a:bodyPr>
          <a:lstStyle/>
          <a:p>
            <a:endParaRPr/>
          </a:p>
        </p:txBody>
      </p:sp>
      <p:pic>
        <p:nvPicPr>
          <p:cNvPr id="95" name="Picture 94">
            <a:extLst>
              <a:ext uri="{FF2B5EF4-FFF2-40B4-BE49-F238E27FC236}">
                <a16:creationId xmlns:a16="http://schemas.microsoft.com/office/drawing/2014/main" id="{F2FAD618-870C-485A-8113-25B7572B27EF}"/>
              </a:ext>
            </a:extLst>
          </p:cNvPr>
          <p:cNvPicPr>
            <a:picLocks/>
          </p:cNvPicPr>
          <p:nvPr/>
        </p:nvPicPr>
        <p:blipFill>
          <a:blip r:embed="rId13"/>
          <a:stretch>
            <a:fillRect/>
          </a:stretch>
        </p:blipFill>
        <p:spPr>
          <a:xfrm>
            <a:off x="9668269" y="2085221"/>
            <a:ext cx="1594800" cy="2520000"/>
          </a:xfrm>
          <a:prstGeom prst="rect">
            <a:avLst/>
          </a:prstGeom>
          <a:ln>
            <a:noFill/>
          </a:ln>
        </p:spPr>
      </p:pic>
      <p:sp>
        <p:nvSpPr>
          <p:cNvPr id="97" name="Shape 213">
            <a:extLst>
              <a:ext uri="{FF2B5EF4-FFF2-40B4-BE49-F238E27FC236}">
                <a16:creationId xmlns:a16="http://schemas.microsoft.com/office/drawing/2014/main" id="{102EEF63-2D4F-40A9-BD37-A97B6503C54B}"/>
              </a:ext>
            </a:extLst>
          </p:cNvPr>
          <p:cNvSpPr/>
          <p:nvPr/>
        </p:nvSpPr>
        <p:spPr>
          <a:xfrm>
            <a:off x="10355461" y="1986498"/>
            <a:ext cx="278953" cy="27636"/>
          </a:xfrm>
          <a:prstGeom prst="rect">
            <a:avLst/>
          </a:prstGeom>
          <a:blipFill rotWithShape="1">
            <a:blip r:embed="rId8"/>
            <a:srcRect/>
            <a:stretch>
              <a:fillRect/>
            </a:stretch>
          </a:blipFill>
          <a:ln w="12700" cap="flat">
            <a:noFill/>
            <a:miter lim="400000"/>
          </a:ln>
          <a:effectLst/>
        </p:spPr>
        <p:txBody>
          <a:bodyPr wrap="square" lIns="45719" tIns="45719" rIns="45719" bIns="45719" numCol="1" anchor="ctr">
            <a:noAutofit/>
          </a:bodyPr>
          <a:lstStyle/>
          <a:p>
            <a:endParaRPr/>
          </a:p>
        </p:txBody>
      </p:sp>
      <p:sp>
        <p:nvSpPr>
          <p:cNvPr id="98" name="Shape 214">
            <a:extLst>
              <a:ext uri="{FF2B5EF4-FFF2-40B4-BE49-F238E27FC236}">
                <a16:creationId xmlns:a16="http://schemas.microsoft.com/office/drawing/2014/main" id="{CED84B56-0921-4E02-BAC3-B82A35FB96C4}"/>
              </a:ext>
            </a:extLst>
          </p:cNvPr>
          <p:cNvSpPr/>
          <p:nvPr/>
        </p:nvSpPr>
        <p:spPr>
          <a:xfrm>
            <a:off x="10347047" y="4632306"/>
            <a:ext cx="260443" cy="234246"/>
          </a:xfrm>
          <a:prstGeom prst="rect">
            <a:avLst/>
          </a:prstGeom>
          <a:blipFill rotWithShape="1">
            <a:blip r:embed="rId9"/>
            <a:srcRect/>
            <a:stretch>
              <a:fillRect/>
            </a:stretch>
          </a:blipFill>
          <a:ln w="12700" cap="flat">
            <a:noFill/>
            <a:miter lim="400000"/>
          </a:ln>
          <a:effectLst/>
        </p:spPr>
        <p:txBody>
          <a:bodyPr wrap="square" lIns="45719" tIns="45719" rIns="45719" bIns="45719" numCol="1" anchor="ctr">
            <a:noAutofit/>
          </a:bodyPr>
          <a:lstStyle/>
          <a:p>
            <a:endParaRPr/>
          </a:p>
        </p:txBody>
      </p:sp>
      <p:sp>
        <p:nvSpPr>
          <p:cNvPr id="99" name="Shape 215">
            <a:extLst>
              <a:ext uri="{FF2B5EF4-FFF2-40B4-BE49-F238E27FC236}">
                <a16:creationId xmlns:a16="http://schemas.microsoft.com/office/drawing/2014/main" id="{83C7CD23-083A-4F1F-AF35-A0E93D9D258C}"/>
              </a:ext>
            </a:extLst>
          </p:cNvPr>
          <p:cNvSpPr/>
          <p:nvPr/>
        </p:nvSpPr>
        <p:spPr>
          <a:xfrm>
            <a:off x="10357143" y="4640071"/>
            <a:ext cx="241934" cy="217157"/>
          </a:xfrm>
          <a:custGeom>
            <a:avLst/>
            <a:gdLst/>
            <a:ahLst/>
            <a:cxnLst>
              <a:cxn ang="0">
                <a:pos x="wd2" y="hd2"/>
              </a:cxn>
              <a:cxn ang="5400000">
                <a:pos x="wd2" y="hd2"/>
              </a:cxn>
              <a:cxn ang="10800000">
                <a:pos x="wd2" y="hd2"/>
              </a:cxn>
              <a:cxn ang="16200000">
                <a:pos x="wd2" y="hd2"/>
              </a:cxn>
            </a:cxnLst>
            <a:rect l="0" t="0" r="r" b="b"/>
            <a:pathLst>
              <a:path w="21600" h="21600" extrusionOk="0">
                <a:moveTo>
                  <a:pt x="21600" y="10817"/>
                </a:moveTo>
                <a:cubicBezTo>
                  <a:pt x="21600" y="16835"/>
                  <a:pt x="16766" y="21600"/>
                  <a:pt x="10918" y="21600"/>
                </a:cubicBezTo>
                <a:cubicBezTo>
                  <a:pt x="4868" y="21600"/>
                  <a:pt x="0" y="16835"/>
                  <a:pt x="0" y="10817"/>
                </a:cubicBezTo>
                <a:cubicBezTo>
                  <a:pt x="0" y="4974"/>
                  <a:pt x="4868" y="0"/>
                  <a:pt x="10918" y="0"/>
                </a:cubicBezTo>
                <a:cubicBezTo>
                  <a:pt x="16766" y="0"/>
                  <a:pt x="21600" y="4765"/>
                  <a:pt x="21600" y="10817"/>
                </a:cubicBezTo>
              </a:path>
            </a:pathLst>
          </a:custGeom>
          <a:solidFill>
            <a:srgbClr val="CDCCCC"/>
          </a:solidFill>
          <a:ln w="12700" cap="flat">
            <a:noFill/>
            <a:miter lim="400000"/>
          </a:ln>
          <a:effectLst/>
        </p:spPr>
        <p:txBody>
          <a:bodyPr wrap="square" lIns="45719" tIns="45719" rIns="45719" bIns="45719" numCol="1" anchor="ctr">
            <a:noAutofit/>
          </a:bodyPr>
          <a:lstStyle/>
          <a:p>
            <a:endParaRPr/>
          </a:p>
        </p:txBody>
      </p:sp>
      <p:sp>
        <p:nvSpPr>
          <p:cNvPr id="100" name="Shape 216">
            <a:extLst>
              <a:ext uri="{FF2B5EF4-FFF2-40B4-BE49-F238E27FC236}">
                <a16:creationId xmlns:a16="http://schemas.microsoft.com/office/drawing/2014/main" id="{B2C38ADD-7335-433D-A60B-B024EE25A9F1}"/>
              </a:ext>
            </a:extLst>
          </p:cNvPr>
          <p:cNvSpPr/>
          <p:nvPr/>
        </p:nvSpPr>
        <p:spPr>
          <a:xfrm>
            <a:off x="10479982" y="4750374"/>
            <a:ext cx="119098" cy="108404"/>
          </a:xfrm>
          <a:prstGeom prst="rect">
            <a:avLst/>
          </a:prstGeom>
          <a:blipFill rotWithShape="1">
            <a:blip r:embed="rId10"/>
            <a:srcRect/>
            <a:stretch>
              <a:fillRect/>
            </a:stretch>
          </a:blipFill>
          <a:ln w="12700" cap="flat">
            <a:noFill/>
            <a:miter lim="400000"/>
          </a:ln>
          <a:effectLst/>
        </p:spPr>
        <p:txBody>
          <a:bodyPr wrap="square" lIns="45719" tIns="45719" rIns="45719" bIns="45719" numCol="1" anchor="ctr">
            <a:noAutofit/>
          </a:bodyPr>
          <a:lstStyle/>
          <a:p>
            <a:endParaRPr/>
          </a:p>
        </p:txBody>
      </p:sp>
      <p:sp>
        <p:nvSpPr>
          <p:cNvPr id="101" name="Shape 217">
            <a:extLst>
              <a:ext uri="{FF2B5EF4-FFF2-40B4-BE49-F238E27FC236}">
                <a16:creationId xmlns:a16="http://schemas.microsoft.com/office/drawing/2014/main" id="{A2BF2484-9655-45B5-903D-D4B01104D9EC}"/>
              </a:ext>
            </a:extLst>
          </p:cNvPr>
          <p:cNvSpPr/>
          <p:nvPr/>
        </p:nvSpPr>
        <p:spPr>
          <a:xfrm>
            <a:off x="10357146" y="4750382"/>
            <a:ext cx="241934" cy="108404"/>
          </a:xfrm>
          <a:prstGeom prst="rect">
            <a:avLst/>
          </a:prstGeom>
          <a:blipFill rotWithShape="1">
            <a:blip r:embed="rId11"/>
            <a:srcRect/>
            <a:stretch>
              <a:fillRect/>
            </a:stretch>
          </a:blipFill>
          <a:ln w="12700" cap="flat">
            <a:noFill/>
            <a:miter lim="400000"/>
          </a:ln>
          <a:effectLst/>
        </p:spPr>
        <p:txBody>
          <a:bodyPr wrap="square" lIns="45719" tIns="45719" rIns="45719" bIns="45719" numCol="1" anchor="ctr">
            <a:noAutofit/>
          </a:bodyPr>
          <a:lstStyle/>
          <a:p>
            <a:endParaRPr/>
          </a:p>
        </p:txBody>
      </p:sp>
      <p:sp>
        <p:nvSpPr>
          <p:cNvPr id="102" name="Speech Bubble: Rectangle with Corners Rounded 101">
            <a:extLst>
              <a:ext uri="{FF2B5EF4-FFF2-40B4-BE49-F238E27FC236}">
                <a16:creationId xmlns:a16="http://schemas.microsoft.com/office/drawing/2014/main" id="{8DBC91DD-44A9-4A66-B78F-8D3AAB71FECF}"/>
              </a:ext>
            </a:extLst>
          </p:cNvPr>
          <p:cNvSpPr/>
          <p:nvPr/>
        </p:nvSpPr>
        <p:spPr>
          <a:xfrm>
            <a:off x="9781706" y="5129787"/>
            <a:ext cx="1426461" cy="370521"/>
          </a:xfrm>
          <a:prstGeom prst="wedgeRoundRectCallout">
            <a:avLst>
              <a:gd name="adj1" fmla="val -22741"/>
              <a:gd name="adj2" fmla="val -206334"/>
              <a:gd name="adj3" fmla="val 16667"/>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latin typeface="Book Antiqua" panose="02040602050305030304" pitchFamily="18" charset="0"/>
              </a:rPr>
              <a:t>Only one item in the list of saved</a:t>
            </a:r>
          </a:p>
        </p:txBody>
      </p:sp>
      <p:pic>
        <p:nvPicPr>
          <p:cNvPr id="55" name="Picture 54">
            <a:extLst>
              <a:ext uri="{FF2B5EF4-FFF2-40B4-BE49-F238E27FC236}">
                <a16:creationId xmlns:a16="http://schemas.microsoft.com/office/drawing/2014/main" id="{E1EA7BFE-A35D-4010-BCBD-CC6AD496D66F}"/>
              </a:ext>
            </a:extLst>
          </p:cNvPr>
          <p:cNvPicPr>
            <a:picLocks noChangeAspect="1"/>
          </p:cNvPicPr>
          <p:nvPr/>
        </p:nvPicPr>
        <p:blipFill>
          <a:blip r:embed="rId14"/>
          <a:stretch>
            <a:fillRect/>
          </a:stretch>
        </p:blipFill>
        <p:spPr>
          <a:xfrm>
            <a:off x="5153553" y="33660"/>
            <a:ext cx="1888383" cy="590119"/>
          </a:xfrm>
          <a:prstGeom prst="rect">
            <a:avLst/>
          </a:prstGeom>
        </p:spPr>
      </p:pic>
    </p:spTree>
    <p:extLst>
      <p:ext uri="{BB962C8B-B14F-4D97-AF65-F5344CB8AC3E}">
        <p14:creationId xmlns:p14="http://schemas.microsoft.com/office/powerpoint/2010/main" val="1547376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914419C-EA5A-43E5-9937-45E066D5EF8E}"/>
              </a:ext>
            </a:extLst>
          </p:cNvPr>
          <p:cNvSpPr txBox="1"/>
          <p:nvPr/>
        </p:nvSpPr>
        <p:spPr>
          <a:xfrm>
            <a:off x="134635" y="335846"/>
            <a:ext cx="4568133" cy="6171541"/>
          </a:xfrm>
          <a:prstGeom prst="rect">
            <a:avLst/>
          </a:prstGeom>
        </p:spPr>
        <p:txBody>
          <a:bodyPr vert="horz" lIns="91440" tIns="45720" rIns="91440" bIns="45720" rtlCol="0">
            <a:normAutofit/>
          </a:bodyPr>
          <a:lstStyle>
            <a:defPPr>
              <a:defRPr lang="en-US"/>
            </a:defPPr>
            <a:lvl1pPr indent="0" defTabSz="914400">
              <a:lnSpc>
                <a:spcPct val="90000"/>
              </a:lnSpc>
              <a:spcBef>
                <a:spcPts val="1000"/>
              </a:spcBef>
              <a:buFont typeface="Arial" panose="020B0604020202020204" pitchFamily="34" charset="0"/>
              <a:buNone/>
              <a:defRPr sz="2000"/>
            </a:lvl1pPr>
            <a:lvl2pPr indent="0" algn="ctr" defTabSz="914400">
              <a:lnSpc>
                <a:spcPct val="90000"/>
              </a:lnSpc>
              <a:spcBef>
                <a:spcPts val="500"/>
              </a:spcBef>
              <a:buFont typeface="Arial" panose="020B0604020202020204" pitchFamily="34" charset="0"/>
              <a:buNone/>
              <a:defRPr sz="2000"/>
            </a:lvl2pPr>
            <a:lvl3pPr indent="0" algn="ctr" defTabSz="914400">
              <a:lnSpc>
                <a:spcPct val="90000"/>
              </a:lnSpc>
              <a:spcBef>
                <a:spcPts val="500"/>
              </a:spcBef>
              <a:buFont typeface="Arial" panose="020B0604020202020204" pitchFamily="34" charset="0"/>
              <a:buNone/>
            </a:lvl3pPr>
            <a:lvl4pPr indent="0" algn="ctr" defTabSz="914400">
              <a:lnSpc>
                <a:spcPct val="90000"/>
              </a:lnSpc>
              <a:spcBef>
                <a:spcPts val="500"/>
              </a:spcBef>
              <a:buFont typeface="Arial" panose="020B0604020202020204" pitchFamily="34" charset="0"/>
              <a:buNone/>
              <a:defRPr sz="1600"/>
            </a:lvl4pPr>
            <a:lvl5pPr indent="0" algn="ctr" defTabSz="914400">
              <a:lnSpc>
                <a:spcPct val="90000"/>
              </a:lnSpc>
              <a:spcBef>
                <a:spcPts val="500"/>
              </a:spcBef>
              <a:buFont typeface="Arial" panose="020B0604020202020204" pitchFamily="34" charset="0"/>
              <a:buNone/>
              <a:defRPr sz="1600"/>
            </a:lvl5pPr>
            <a:lvl6pPr indent="0" algn="ctr" defTabSz="914400">
              <a:lnSpc>
                <a:spcPct val="90000"/>
              </a:lnSpc>
              <a:spcBef>
                <a:spcPts val="500"/>
              </a:spcBef>
              <a:buFont typeface="Arial" panose="020B0604020202020204" pitchFamily="34" charset="0"/>
              <a:buNone/>
              <a:defRPr sz="1600"/>
            </a:lvl6pPr>
            <a:lvl7pPr indent="0" algn="ctr" defTabSz="914400">
              <a:lnSpc>
                <a:spcPct val="90000"/>
              </a:lnSpc>
              <a:spcBef>
                <a:spcPts val="500"/>
              </a:spcBef>
              <a:buFont typeface="Arial" panose="020B0604020202020204" pitchFamily="34" charset="0"/>
              <a:buNone/>
              <a:defRPr sz="1600"/>
            </a:lvl7pPr>
            <a:lvl8pPr indent="0" algn="ctr" defTabSz="914400">
              <a:lnSpc>
                <a:spcPct val="90000"/>
              </a:lnSpc>
              <a:spcBef>
                <a:spcPts val="500"/>
              </a:spcBef>
              <a:buFont typeface="Arial" panose="020B0604020202020204" pitchFamily="34" charset="0"/>
              <a:buNone/>
              <a:defRPr sz="1600"/>
            </a:lvl8pPr>
            <a:lvl9pPr indent="0" algn="ctr" defTabSz="914400">
              <a:lnSpc>
                <a:spcPct val="90000"/>
              </a:lnSpc>
              <a:spcBef>
                <a:spcPts val="500"/>
              </a:spcBef>
              <a:buFont typeface="Arial" panose="020B0604020202020204" pitchFamily="34" charset="0"/>
              <a:buNone/>
              <a:defRPr sz="1600"/>
            </a:lvl9pPr>
          </a:lstStyle>
          <a:p>
            <a:r>
              <a:rPr lang="en-IN" sz="1800" dirty="0"/>
              <a:t>TRIGGERS: Usability and Creativity</a:t>
            </a:r>
          </a:p>
          <a:p>
            <a:endParaRPr lang="en-IN" sz="1800" dirty="0"/>
          </a:p>
          <a:p>
            <a:r>
              <a:rPr lang="en-IN" sz="1800" dirty="0"/>
              <a:t>When user finalised with the Home and ready to book, it is simple to do online payment options is available. It help  the user to connect with the Host, so that user would discuss the plan before reached out.</a:t>
            </a:r>
          </a:p>
          <a:p>
            <a:endParaRPr lang="en-IN" sz="1800" dirty="0"/>
          </a:p>
          <a:p>
            <a:r>
              <a:rPr lang="en-IN" sz="1800" dirty="0"/>
              <a:t>FRICTION: Usability</a:t>
            </a:r>
          </a:p>
          <a:p>
            <a:endParaRPr lang="en-IN" sz="1800" dirty="0"/>
          </a:p>
          <a:p>
            <a:r>
              <a:rPr lang="en-IN" sz="1800" dirty="0"/>
              <a:t>To complete the Booking process user go through the  5 steps and on 3 ed step, app shows the “Things to keep in mind” page. There are mention the facts like “No pets, Not suitable for Kids, No smoke detector in home”. This page would be mention on the home page of that property. So that it will save time of user, If user don’t agree on these facts. </a:t>
            </a:r>
          </a:p>
        </p:txBody>
      </p:sp>
      <p:sp>
        <p:nvSpPr>
          <p:cNvPr id="80" name="Shape 204">
            <a:extLst>
              <a:ext uri="{FF2B5EF4-FFF2-40B4-BE49-F238E27FC236}">
                <a16:creationId xmlns:a16="http://schemas.microsoft.com/office/drawing/2014/main" id="{9D06CB1E-93BE-4D9B-995F-12C169B87F92}"/>
              </a:ext>
            </a:extLst>
          </p:cNvPr>
          <p:cNvSpPr/>
          <p:nvPr/>
        </p:nvSpPr>
        <p:spPr>
          <a:xfrm>
            <a:off x="7275834" y="4868456"/>
            <a:ext cx="1929702" cy="145691"/>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sp>
        <p:nvSpPr>
          <p:cNvPr id="81" name="Shape 205">
            <a:extLst>
              <a:ext uri="{FF2B5EF4-FFF2-40B4-BE49-F238E27FC236}">
                <a16:creationId xmlns:a16="http://schemas.microsoft.com/office/drawing/2014/main" id="{D1EC17DB-FC5B-49CF-80FE-B3E55E20EC28}"/>
              </a:ext>
            </a:extLst>
          </p:cNvPr>
          <p:cNvSpPr/>
          <p:nvPr/>
        </p:nvSpPr>
        <p:spPr>
          <a:xfrm>
            <a:off x="7041936" y="4876224"/>
            <a:ext cx="326069" cy="111515"/>
          </a:xfrm>
          <a:prstGeom prst="rect">
            <a:avLst/>
          </a:prstGeom>
          <a:blipFill rotWithShape="1">
            <a:blip r:embed="rId3"/>
            <a:srcRect/>
            <a:stretch>
              <a:fillRect/>
            </a:stretch>
          </a:blipFill>
          <a:ln w="12700" cap="flat">
            <a:noFill/>
            <a:miter lim="400000"/>
          </a:ln>
          <a:effectLst/>
        </p:spPr>
        <p:txBody>
          <a:bodyPr wrap="square" lIns="45719" tIns="45719" rIns="45719" bIns="45719" numCol="1" anchor="ctr">
            <a:noAutofit/>
          </a:bodyPr>
          <a:lstStyle/>
          <a:p>
            <a:endParaRPr/>
          </a:p>
        </p:txBody>
      </p:sp>
      <p:sp>
        <p:nvSpPr>
          <p:cNvPr id="82" name="Shape 206">
            <a:extLst>
              <a:ext uri="{FF2B5EF4-FFF2-40B4-BE49-F238E27FC236}">
                <a16:creationId xmlns:a16="http://schemas.microsoft.com/office/drawing/2014/main" id="{9D36232A-909D-4E5E-B8BF-B1B551549BD3}"/>
              </a:ext>
            </a:extLst>
          </p:cNvPr>
          <p:cNvSpPr/>
          <p:nvPr/>
        </p:nvSpPr>
        <p:spPr>
          <a:xfrm>
            <a:off x="7307805" y="1770547"/>
            <a:ext cx="1707582" cy="3187667"/>
          </a:xfrm>
          <a:prstGeom prst="rect">
            <a:avLst/>
          </a:prstGeom>
          <a:blipFill rotWithShape="1">
            <a:blip r:embed="rId4"/>
            <a:srcRect/>
            <a:stretch>
              <a:fillRect/>
            </a:stretch>
          </a:blipFill>
          <a:ln w="12700" cap="flat">
            <a:noFill/>
            <a:miter lim="400000"/>
          </a:ln>
          <a:effectLst/>
        </p:spPr>
        <p:txBody>
          <a:bodyPr wrap="square" lIns="45719" tIns="45719" rIns="45719" bIns="45719" numCol="1" anchor="ctr">
            <a:noAutofit/>
          </a:bodyPr>
          <a:lstStyle/>
          <a:p>
            <a:endParaRPr/>
          </a:p>
        </p:txBody>
      </p:sp>
      <p:sp>
        <p:nvSpPr>
          <p:cNvPr id="83" name="Shape 207">
            <a:extLst>
              <a:ext uri="{FF2B5EF4-FFF2-40B4-BE49-F238E27FC236}">
                <a16:creationId xmlns:a16="http://schemas.microsoft.com/office/drawing/2014/main" id="{567F6A5C-C1D8-4775-9789-9025484BC953}"/>
              </a:ext>
            </a:extLst>
          </p:cNvPr>
          <p:cNvSpPr/>
          <p:nvPr/>
        </p:nvSpPr>
        <p:spPr>
          <a:xfrm>
            <a:off x="7327998" y="1786083"/>
            <a:ext cx="1668880" cy="3148826"/>
          </a:xfrm>
          <a:custGeom>
            <a:avLst/>
            <a:gdLst/>
            <a:ahLst/>
            <a:cxnLst>
              <a:cxn ang="0">
                <a:pos x="wd2" y="hd2"/>
              </a:cxn>
              <a:cxn ang="5400000">
                <a:pos x="wd2" y="hd2"/>
              </a:cxn>
              <a:cxn ang="10800000">
                <a:pos x="wd2" y="hd2"/>
              </a:cxn>
              <a:cxn ang="16200000">
                <a:pos x="wd2" y="hd2"/>
              </a:cxn>
            </a:cxnLst>
            <a:rect l="0" t="0" r="r" b="b"/>
            <a:pathLst>
              <a:path w="21600" h="21600" extrusionOk="0">
                <a:moveTo>
                  <a:pt x="21600" y="20158"/>
                </a:moveTo>
                <a:cubicBezTo>
                  <a:pt x="21600" y="20950"/>
                  <a:pt x="20273" y="21600"/>
                  <a:pt x="18595" y="21600"/>
                </a:cubicBezTo>
                <a:cubicBezTo>
                  <a:pt x="3035" y="21600"/>
                  <a:pt x="3035" y="21600"/>
                  <a:pt x="3035" y="21600"/>
                </a:cubicBezTo>
                <a:cubicBezTo>
                  <a:pt x="1357" y="21600"/>
                  <a:pt x="0" y="20950"/>
                  <a:pt x="0" y="20158"/>
                </a:cubicBezTo>
                <a:cubicBezTo>
                  <a:pt x="0" y="1442"/>
                  <a:pt x="0" y="1442"/>
                  <a:pt x="0" y="1442"/>
                </a:cubicBezTo>
                <a:cubicBezTo>
                  <a:pt x="0" y="650"/>
                  <a:pt x="1357" y="0"/>
                  <a:pt x="3035" y="0"/>
                </a:cubicBezTo>
                <a:cubicBezTo>
                  <a:pt x="18595" y="0"/>
                  <a:pt x="18595" y="0"/>
                  <a:pt x="18595" y="0"/>
                </a:cubicBezTo>
                <a:cubicBezTo>
                  <a:pt x="20243" y="0"/>
                  <a:pt x="21600" y="650"/>
                  <a:pt x="21600" y="1442"/>
                </a:cubicBezTo>
                <a:cubicBezTo>
                  <a:pt x="21600" y="20158"/>
                  <a:pt x="21600" y="20158"/>
                  <a:pt x="21600" y="20158"/>
                </a:cubicBezTo>
              </a:path>
            </a:pathLst>
          </a:custGeom>
          <a:solidFill>
            <a:srgbClr val="ECECED"/>
          </a:solidFill>
          <a:ln w="12700" cap="flat">
            <a:noFill/>
            <a:miter lim="400000"/>
          </a:ln>
          <a:effectLst/>
        </p:spPr>
        <p:txBody>
          <a:bodyPr wrap="square" lIns="45719" tIns="45719" rIns="45719" bIns="45719" numCol="1" anchor="ctr">
            <a:noAutofit/>
          </a:bodyPr>
          <a:lstStyle/>
          <a:p>
            <a:endParaRPr/>
          </a:p>
        </p:txBody>
      </p:sp>
      <p:sp>
        <p:nvSpPr>
          <p:cNvPr id="84" name="Shape 208">
            <a:extLst>
              <a:ext uri="{FF2B5EF4-FFF2-40B4-BE49-F238E27FC236}">
                <a16:creationId xmlns:a16="http://schemas.microsoft.com/office/drawing/2014/main" id="{4716FD1E-79D6-495C-B3D8-1E36726DF120}"/>
              </a:ext>
            </a:extLst>
          </p:cNvPr>
          <p:cNvSpPr/>
          <p:nvPr/>
        </p:nvSpPr>
        <p:spPr>
          <a:xfrm>
            <a:off x="7370067" y="2172934"/>
            <a:ext cx="1588109" cy="242018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19"/>
                </a:lnTo>
                <a:lnTo>
                  <a:pt x="21600" y="0"/>
                </a:lnTo>
                <a:lnTo>
                  <a:pt x="21600" y="21600"/>
                </a:lnTo>
              </a:path>
            </a:pathLst>
          </a:custGeom>
          <a:solidFill>
            <a:schemeClr val="bg1">
              <a:lumMod val="65000"/>
            </a:schemeClr>
          </a:solidFill>
          <a:ln w="12700" cap="flat">
            <a:noFill/>
            <a:miter lim="400000"/>
          </a:ln>
          <a:effectLst/>
        </p:spPr>
        <p:txBody>
          <a:bodyPr wrap="square" lIns="45719" tIns="45719" rIns="45719" bIns="45719" numCol="1" anchor="ctr">
            <a:noAutofit/>
          </a:bodyPr>
          <a:lstStyle/>
          <a:p>
            <a:endParaRPr/>
          </a:p>
        </p:txBody>
      </p:sp>
      <p:sp>
        <p:nvSpPr>
          <p:cNvPr id="85" name="Shape 209">
            <a:extLst>
              <a:ext uri="{FF2B5EF4-FFF2-40B4-BE49-F238E27FC236}">
                <a16:creationId xmlns:a16="http://schemas.microsoft.com/office/drawing/2014/main" id="{ECBC79C9-36AC-4762-AAFB-091CA0722087}"/>
              </a:ext>
            </a:extLst>
          </p:cNvPr>
          <p:cNvSpPr/>
          <p:nvPr/>
        </p:nvSpPr>
        <p:spPr>
          <a:xfrm>
            <a:off x="7884978" y="1975625"/>
            <a:ext cx="58521" cy="50930"/>
          </a:xfrm>
          <a:prstGeom prst="rect">
            <a:avLst/>
          </a:prstGeom>
          <a:blipFill rotWithShape="1">
            <a:blip r:embed="rId5"/>
            <a:srcRect/>
            <a:stretch>
              <a:fillRect/>
            </a:stretch>
          </a:blipFill>
          <a:ln w="12700" cap="flat">
            <a:noFill/>
            <a:miter lim="400000"/>
          </a:ln>
          <a:effectLst/>
        </p:spPr>
        <p:txBody>
          <a:bodyPr wrap="square" lIns="45719" tIns="45719" rIns="45719" bIns="45719" numCol="1" anchor="ctr">
            <a:noAutofit/>
          </a:bodyPr>
          <a:lstStyle/>
          <a:p>
            <a:endParaRPr/>
          </a:p>
        </p:txBody>
      </p:sp>
      <p:sp>
        <p:nvSpPr>
          <p:cNvPr id="87" name="Shape 210">
            <a:extLst>
              <a:ext uri="{FF2B5EF4-FFF2-40B4-BE49-F238E27FC236}">
                <a16:creationId xmlns:a16="http://schemas.microsoft.com/office/drawing/2014/main" id="{E034CA9D-4C6F-443F-B958-F051255A1107}"/>
              </a:ext>
            </a:extLst>
          </p:cNvPr>
          <p:cNvSpPr/>
          <p:nvPr/>
        </p:nvSpPr>
        <p:spPr>
          <a:xfrm>
            <a:off x="7898443" y="1986498"/>
            <a:ext cx="29933" cy="276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971"/>
                  <a:pt x="16971" y="21600"/>
                  <a:pt x="10800" y="21600"/>
                </a:cubicBezTo>
                <a:cubicBezTo>
                  <a:pt x="4629" y="21600"/>
                  <a:pt x="0" y="16971"/>
                  <a:pt x="0" y="10800"/>
                </a:cubicBezTo>
                <a:cubicBezTo>
                  <a:pt x="0" y="4629"/>
                  <a:pt x="4629" y="0"/>
                  <a:pt x="10800" y="0"/>
                </a:cubicBezTo>
                <a:cubicBezTo>
                  <a:pt x="16971" y="0"/>
                  <a:pt x="21600" y="4629"/>
                  <a:pt x="21600" y="10800"/>
                </a:cubicBezTo>
              </a:path>
            </a:pathLst>
          </a:custGeom>
          <a:solidFill>
            <a:srgbClr val="0A0B0B"/>
          </a:solidFill>
          <a:ln w="12700" cap="flat">
            <a:noFill/>
            <a:miter lim="400000"/>
          </a:ln>
          <a:effectLst/>
        </p:spPr>
        <p:txBody>
          <a:bodyPr wrap="square" lIns="45719" tIns="45719" rIns="45719" bIns="45719" numCol="1" anchor="ctr">
            <a:noAutofit/>
          </a:bodyPr>
          <a:lstStyle/>
          <a:p>
            <a:endParaRPr/>
          </a:p>
        </p:txBody>
      </p:sp>
      <p:sp>
        <p:nvSpPr>
          <p:cNvPr id="88" name="Shape 211">
            <a:extLst>
              <a:ext uri="{FF2B5EF4-FFF2-40B4-BE49-F238E27FC236}">
                <a16:creationId xmlns:a16="http://schemas.microsoft.com/office/drawing/2014/main" id="{F8658CA2-4F64-49BF-A996-BB0E3D9D2896}"/>
              </a:ext>
            </a:extLst>
          </p:cNvPr>
          <p:cNvSpPr/>
          <p:nvPr/>
        </p:nvSpPr>
        <p:spPr>
          <a:xfrm>
            <a:off x="7903492" y="1991159"/>
            <a:ext cx="26555" cy="21428"/>
          </a:xfrm>
          <a:prstGeom prst="rect">
            <a:avLst/>
          </a:prstGeom>
          <a:blipFill rotWithShape="1">
            <a:blip r:embed="rId6"/>
            <a:srcRect/>
            <a:stretch>
              <a:fillRect/>
            </a:stretch>
          </a:blipFill>
          <a:ln w="12700" cap="flat">
            <a:noFill/>
            <a:miter lim="400000"/>
          </a:ln>
          <a:effectLst/>
        </p:spPr>
        <p:txBody>
          <a:bodyPr wrap="square" lIns="45719" tIns="45719" rIns="45719" bIns="45719" numCol="1" anchor="ctr">
            <a:noAutofit/>
          </a:bodyPr>
          <a:lstStyle/>
          <a:p>
            <a:endParaRPr/>
          </a:p>
        </p:txBody>
      </p:sp>
      <p:sp>
        <p:nvSpPr>
          <p:cNvPr id="89" name="Shape 212">
            <a:extLst>
              <a:ext uri="{FF2B5EF4-FFF2-40B4-BE49-F238E27FC236}">
                <a16:creationId xmlns:a16="http://schemas.microsoft.com/office/drawing/2014/main" id="{455904A3-2DEF-4492-9B48-5E73B28D5D97}"/>
              </a:ext>
            </a:extLst>
          </p:cNvPr>
          <p:cNvSpPr/>
          <p:nvPr/>
        </p:nvSpPr>
        <p:spPr>
          <a:xfrm>
            <a:off x="8136332" y="1989414"/>
            <a:ext cx="5225" cy="4825"/>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lnTo>
                  <a:pt x="0" y="3600"/>
                </a:lnTo>
                <a:lnTo>
                  <a:pt x="0" y="0"/>
                </a:lnTo>
                <a:lnTo>
                  <a:pt x="10800" y="0"/>
                </a:lnTo>
                <a:lnTo>
                  <a:pt x="0" y="0"/>
                </a:lnTo>
                <a:lnTo>
                  <a:pt x="21600" y="0"/>
                </a:lnTo>
                <a:cubicBezTo>
                  <a:pt x="21600" y="3600"/>
                  <a:pt x="21600" y="10800"/>
                  <a:pt x="21600" y="3600"/>
                </a:cubicBezTo>
                <a:lnTo>
                  <a:pt x="21600" y="21600"/>
                </a:lnTo>
                <a:cubicBezTo>
                  <a:pt x="21600" y="3600"/>
                  <a:pt x="21600" y="0"/>
                  <a:pt x="21600" y="3600"/>
                </a:cubicBezTo>
                <a:lnTo>
                  <a:pt x="10800" y="3600"/>
                </a:lnTo>
              </a:path>
            </a:pathLst>
          </a:custGeom>
          <a:solidFill>
            <a:srgbClr val="000000"/>
          </a:solidFill>
          <a:ln w="12700" cap="flat">
            <a:noFill/>
            <a:miter lim="400000"/>
          </a:ln>
          <a:effectLst/>
        </p:spPr>
        <p:txBody>
          <a:bodyPr wrap="square" lIns="45719" tIns="45719" rIns="45719" bIns="45719" numCol="1" anchor="ctr">
            <a:noAutofit/>
          </a:bodyPr>
          <a:lstStyle/>
          <a:p>
            <a:endParaRPr/>
          </a:p>
        </p:txBody>
      </p:sp>
      <p:pic>
        <p:nvPicPr>
          <p:cNvPr id="86" name="Picture 85">
            <a:extLst>
              <a:ext uri="{FF2B5EF4-FFF2-40B4-BE49-F238E27FC236}">
                <a16:creationId xmlns:a16="http://schemas.microsoft.com/office/drawing/2014/main" id="{2284048D-16DC-4A8C-BF85-D552A4343FB1}"/>
              </a:ext>
            </a:extLst>
          </p:cNvPr>
          <p:cNvPicPr>
            <a:picLocks/>
          </p:cNvPicPr>
          <p:nvPr/>
        </p:nvPicPr>
        <p:blipFill>
          <a:blip r:embed="rId7"/>
          <a:stretch>
            <a:fillRect/>
          </a:stretch>
        </p:blipFill>
        <p:spPr>
          <a:xfrm>
            <a:off x="7344931" y="2107661"/>
            <a:ext cx="1630800" cy="2484000"/>
          </a:xfrm>
          <a:prstGeom prst="rect">
            <a:avLst/>
          </a:prstGeom>
          <a:ln>
            <a:noFill/>
          </a:ln>
        </p:spPr>
      </p:pic>
      <p:sp>
        <p:nvSpPr>
          <p:cNvPr id="90" name="Shape 213">
            <a:extLst>
              <a:ext uri="{FF2B5EF4-FFF2-40B4-BE49-F238E27FC236}">
                <a16:creationId xmlns:a16="http://schemas.microsoft.com/office/drawing/2014/main" id="{0A0E723C-4E3D-42D9-81DC-B8D15877DF99}"/>
              </a:ext>
            </a:extLst>
          </p:cNvPr>
          <p:cNvSpPr/>
          <p:nvPr/>
        </p:nvSpPr>
        <p:spPr>
          <a:xfrm>
            <a:off x="8051572" y="1986498"/>
            <a:ext cx="278953" cy="27636"/>
          </a:xfrm>
          <a:prstGeom prst="rect">
            <a:avLst/>
          </a:prstGeom>
          <a:blipFill rotWithShape="1">
            <a:blip r:embed="rId8"/>
            <a:srcRect/>
            <a:stretch>
              <a:fillRect/>
            </a:stretch>
          </a:blipFill>
          <a:ln w="12700" cap="flat">
            <a:noFill/>
            <a:miter lim="400000"/>
          </a:ln>
          <a:effectLst/>
        </p:spPr>
        <p:txBody>
          <a:bodyPr wrap="square" lIns="45719" tIns="45719" rIns="45719" bIns="45719" numCol="1" anchor="ctr">
            <a:noAutofit/>
          </a:bodyPr>
          <a:lstStyle/>
          <a:p>
            <a:endParaRPr/>
          </a:p>
        </p:txBody>
      </p:sp>
      <p:sp>
        <p:nvSpPr>
          <p:cNvPr id="91" name="Shape 214">
            <a:extLst>
              <a:ext uri="{FF2B5EF4-FFF2-40B4-BE49-F238E27FC236}">
                <a16:creationId xmlns:a16="http://schemas.microsoft.com/office/drawing/2014/main" id="{13F082BD-492B-4215-B5C7-16C4900213AF}"/>
              </a:ext>
            </a:extLst>
          </p:cNvPr>
          <p:cNvSpPr/>
          <p:nvPr/>
        </p:nvSpPr>
        <p:spPr>
          <a:xfrm>
            <a:off x="8043158" y="4632306"/>
            <a:ext cx="260443" cy="234246"/>
          </a:xfrm>
          <a:prstGeom prst="rect">
            <a:avLst/>
          </a:prstGeom>
          <a:blipFill rotWithShape="1">
            <a:blip r:embed="rId9"/>
            <a:srcRect/>
            <a:stretch>
              <a:fillRect/>
            </a:stretch>
          </a:blipFill>
          <a:ln w="12700" cap="flat">
            <a:noFill/>
            <a:miter lim="400000"/>
          </a:ln>
          <a:effectLst/>
        </p:spPr>
        <p:txBody>
          <a:bodyPr wrap="square" lIns="45719" tIns="45719" rIns="45719" bIns="45719" numCol="1" anchor="ctr">
            <a:noAutofit/>
          </a:bodyPr>
          <a:lstStyle/>
          <a:p>
            <a:endParaRPr/>
          </a:p>
        </p:txBody>
      </p:sp>
      <p:sp>
        <p:nvSpPr>
          <p:cNvPr id="92" name="Shape 215">
            <a:extLst>
              <a:ext uri="{FF2B5EF4-FFF2-40B4-BE49-F238E27FC236}">
                <a16:creationId xmlns:a16="http://schemas.microsoft.com/office/drawing/2014/main" id="{7C9FAA78-67A1-4366-943F-EE7D1A04E75D}"/>
              </a:ext>
            </a:extLst>
          </p:cNvPr>
          <p:cNvSpPr/>
          <p:nvPr/>
        </p:nvSpPr>
        <p:spPr>
          <a:xfrm>
            <a:off x="8053254" y="4640071"/>
            <a:ext cx="241934" cy="217157"/>
          </a:xfrm>
          <a:custGeom>
            <a:avLst/>
            <a:gdLst/>
            <a:ahLst/>
            <a:cxnLst>
              <a:cxn ang="0">
                <a:pos x="wd2" y="hd2"/>
              </a:cxn>
              <a:cxn ang="5400000">
                <a:pos x="wd2" y="hd2"/>
              </a:cxn>
              <a:cxn ang="10800000">
                <a:pos x="wd2" y="hd2"/>
              </a:cxn>
              <a:cxn ang="16200000">
                <a:pos x="wd2" y="hd2"/>
              </a:cxn>
            </a:cxnLst>
            <a:rect l="0" t="0" r="r" b="b"/>
            <a:pathLst>
              <a:path w="21600" h="21600" extrusionOk="0">
                <a:moveTo>
                  <a:pt x="21600" y="10817"/>
                </a:moveTo>
                <a:cubicBezTo>
                  <a:pt x="21600" y="16835"/>
                  <a:pt x="16766" y="21600"/>
                  <a:pt x="10918" y="21600"/>
                </a:cubicBezTo>
                <a:cubicBezTo>
                  <a:pt x="4868" y="21600"/>
                  <a:pt x="0" y="16835"/>
                  <a:pt x="0" y="10817"/>
                </a:cubicBezTo>
                <a:cubicBezTo>
                  <a:pt x="0" y="4974"/>
                  <a:pt x="4868" y="0"/>
                  <a:pt x="10918" y="0"/>
                </a:cubicBezTo>
                <a:cubicBezTo>
                  <a:pt x="16766" y="0"/>
                  <a:pt x="21600" y="4765"/>
                  <a:pt x="21600" y="10817"/>
                </a:cubicBezTo>
              </a:path>
            </a:pathLst>
          </a:custGeom>
          <a:solidFill>
            <a:srgbClr val="CDCCCC"/>
          </a:solidFill>
          <a:ln w="12700" cap="flat">
            <a:noFill/>
            <a:miter lim="400000"/>
          </a:ln>
          <a:effectLst/>
        </p:spPr>
        <p:txBody>
          <a:bodyPr wrap="square" lIns="45719" tIns="45719" rIns="45719" bIns="45719" numCol="1" anchor="ctr">
            <a:noAutofit/>
          </a:bodyPr>
          <a:lstStyle/>
          <a:p>
            <a:endParaRPr/>
          </a:p>
        </p:txBody>
      </p:sp>
      <p:sp>
        <p:nvSpPr>
          <p:cNvPr id="93" name="Shape 216">
            <a:extLst>
              <a:ext uri="{FF2B5EF4-FFF2-40B4-BE49-F238E27FC236}">
                <a16:creationId xmlns:a16="http://schemas.microsoft.com/office/drawing/2014/main" id="{7DE7855D-C93B-4FE3-A3CF-2AA50A2E57F3}"/>
              </a:ext>
            </a:extLst>
          </p:cNvPr>
          <p:cNvSpPr/>
          <p:nvPr/>
        </p:nvSpPr>
        <p:spPr>
          <a:xfrm>
            <a:off x="8176093" y="4750374"/>
            <a:ext cx="119098" cy="108404"/>
          </a:xfrm>
          <a:prstGeom prst="rect">
            <a:avLst/>
          </a:prstGeom>
          <a:blipFill rotWithShape="1">
            <a:blip r:embed="rId10"/>
            <a:srcRect/>
            <a:stretch>
              <a:fillRect/>
            </a:stretch>
          </a:blipFill>
          <a:ln w="12700" cap="flat">
            <a:noFill/>
            <a:miter lim="400000"/>
          </a:ln>
          <a:effectLst/>
        </p:spPr>
        <p:txBody>
          <a:bodyPr wrap="square" lIns="45719" tIns="45719" rIns="45719" bIns="45719" numCol="1" anchor="ctr">
            <a:noAutofit/>
          </a:bodyPr>
          <a:lstStyle/>
          <a:p>
            <a:endParaRPr/>
          </a:p>
        </p:txBody>
      </p:sp>
      <p:sp>
        <p:nvSpPr>
          <p:cNvPr id="94" name="Shape 217">
            <a:extLst>
              <a:ext uri="{FF2B5EF4-FFF2-40B4-BE49-F238E27FC236}">
                <a16:creationId xmlns:a16="http://schemas.microsoft.com/office/drawing/2014/main" id="{3CE3D4AB-E1AF-41FA-BEA8-1E0C884111AF}"/>
              </a:ext>
            </a:extLst>
          </p:cNvPr>
          <p:cNvSpPr/>
          <p:nvPr/>
        </p:nvSpPr>
        <p:spPr>
          <a:xfrm>
            <a:off x="8053257" y="4750382"/>
            <a:ext cx="241934" cy="108404"/>
          </a:xfrm>
          <a:prstGeom prst="rect">
            <a:avLst/>
          </a:prstGeom>
          <a:blipFill rotWithShape="1">
            <a:blip r:embed="rId11"/>
            <a:srcRect/>
            <a:stretch>
              <a:fillRect/>
            </a:stretch>
          </a:blipFill>
          <a:ln w="12700" cap="flat">
            <a:noFill/>
            <a:miter lim="400000"/>
          </a:ln>
          <a:effectLst/>
        </p:spPr>
        <p:txBody>
          <a:bodyPr wrap="square" lIns="45719" tIns="45719" rIns="45719" bIns="45719" numCol="1" anchor="ctr">
            <a:noAutofit/>
          </a:bodyPr>
          <a:lstStyle/>
          <a:p>
            <a:endParaRPr/>
          </a:p>
        </p:txBody>
      </p:sp>
      <p:sp>
        <p:nvSpPr>
          <p:cNvPr id="14" name="Speech Bubble: Rectangle with Corners Rounded 13">
            <a:extLst>
              <a:ext uri="{FF2B5EF4-FFF2-40B4-BE49-F238E27FC236}">
                <a16:creationId xmlns:a16="http://schemas.microsoft.com/office/drawing/2014/main" id="{8EAB139C-E697-4C9A-A79C-0589FC15F6A3}"/>
              </a:ext>
            </a:extLst>
          </p:cNvPr>
          <p:cNvSpPr/>
          <p:nvPr/>
        </p:nvSpPr>
        <p:spPr>
          <a:xfrm>
            <a:off x="7728499" y="5203303"/>
            <a:ext cx="1005327" cy="325879"/>
          </a:xfrm>
          <a:prstGeom prst="wedgeRoundRectCallout">
            <a:avLst>
              <a:gd name="adj1" fmla="val -13516"/>
              <a:gd name="adj2" fmla="val -230104"/>
              <a:gd name="adj3" fmla="val 16667"/>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latin typeface="Book Antiqua" panose="02040602050305030304" pitchFamily="18" charset="0"/>
              </a:rPr>
              <a:t>Friction page</a:t>
            </a:r>
          </a:p>
        </p:txBody>
      </p:sp>
      <p:sp>
        <p:nvSpPr>
          <p:cNvPr id="39" name="Shape 204">
            <a:extLst>
              <a:ext uri="{FF2B5EF4-FFF2-40B4-BE49-F238E27FC236}">
                <a16:creationId xmlns:a16="http://schemas.microsoft.com/office/drawing/2014/main" id="{435BE70F-128B-41F0-80C5-333539D27839}"/>
              </a:ext>
            </a:extLst>
          </p:cNvPr>
          <p:cNvSpPr/>
          <p:nvPr/>
        </p:nvSpPr>
        <p:spPr>
          <a:xfrm>
            <a:off x="4944341" y="4868647"/>
            <a:ext cx="1957307" cy="145700"/>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sp>
        <p:nvSpPr>
          <p:cNvPr id="40" name="Shape 205">
            <a:extLst>
              <a:ext uri="{FF2B5EF4-FFF2-40B4-BE49-F238E27FC236}">
                <a16:creationId xmlns:a16="http://schemas.microsoft.com/office/drawing/2014/main" id="{F8B977D7-0A86-48B0-8D42-3ADAC5EE93A4}"/>
              </a:ext>
            </a:extLst>
          </p:cNvPr>
          <p:cNvSpPr/>
          <p:nvPr/>
        </p:nvSpPr>
        <p:spPr>
          <a:xfrm>
            <a:off x="4707097" y="4876415"/>
            <a:ext cx="330734" cy="111522"/>
          </a:xfrm>
          <a:prstGeom prst="rect">
            <a:avLst/>
          </a:prstGeom>
          <a:blipFill rotWithShape="1">
            <a:blip r:embed="rId3"/>
            <a:srcRect/>
            <a:stretch>
              <a:fillRect/>
            </a:stretch>
          </a:blipFill>
          <a:ln w="12700" cap="flat">
            <a:noFill/>
            <a:miter lim="400000"/>
          </a:ln>
          <a:effectLst/>
        </p:spPr>
        <p:txBody>
          <a:bodyPr wrap="square" lIns="45719" tIns="45719" rIns="45719" bIns="45719" numCol="1" anchor="ctr">
            <a:noAutofit/>
          </a:bodyPr>
          <a:lstStyle/>
          <a:p>
            <a:endParaRPr/>
          </a:p>
        </p:txBody>
      </p:sp>
      <p:sp>
        <p:nvSpPr>
          <p:cNvPr id="41" name="Shape 206">
            <a:extLst>
              <a:ext uri="{FF2B5EF4-FFF2-40B4-BE49-F238E27FC236}">
                <a16:creationId xmlns:a16="http://schemas.microsoft.com/office/drawing/2014/main" id="{41F21DDA-6198-403E-A418-59B517AC4862}"/>
              </a:ext>
            </a:extLst>
          </p:cNvPr>
          <p:cNvSpPr/>
          <p:nvPr/>
        </p:nvSpPr>
        <p:spPr>
          <a:xfrm>
            <a:off x="4976770" y="1770547"/>
            <a:ext cx="1732009" cy="3187864"/>
          </a:xfrm>
          <a:prstGeom prst="rect">
            <a:avLst/>
          </a:prstGeom>
          <a:blipFill rotWithShape="1">
            <a:blip r:embed="rId4"/>
            <a:srcRect/>
            <a:stretch>
              <a:fillRect/>
            </a:stretch>
          </a:blipFill>
          <a:ln w="12700" cap="flat">
            <a:noFill/>
            <a:miter lim="400000"/>
          </a:ln>
          <a:effectLst/>
        </p:spPr>
        <p:txBody>
          <a:bodyPr wrap="square" lIns="45719" tIns="45719" rIns="45719" bIns="45719" numCol="1" anchor="ctr">
            <a:noAutofit/>
          </a:bodyPr>
          <a:lstStyle/>
          <a:p>
            <a:endParaRPr/>
          </a:p>
        </p:txBody>
      </p:sp>
      <p:sp>
        <p:nvSpPr>
          <p:cNvPr id="42" name="Shape 207">
            <a:extLst>
              <a:ext uri="{FF2B5EF4-FFF2-40B4-BE49-F238E27FC236}">
                <a16:creationId xmlns:a16="http://schemas.microsoft.com/office/drawing/2014/main" id="{5AFCB8C5-F905-4929-AC0C-4C163BA8F119}"/>
              </a:ext>
            </a:extLst>
          </p:cNvPr>
          <p:cNvSpPr/>
          <p:nvPr/>
        </p:nvSpPr>
        <p:spPr>
          <a:xfrm>
            <a:off x="4997251" y="1786084"/>
            <a:ext cx="1692754" cy="3149021"/>
          </a:xfrm>
          <a:custGeom>
            <a:avLst/>
            <a:gdLst/>
            <a:ahLst/>
            <a:cxnLst>
              <a:cxn ang="0">
                <a:pos x="wd2" y="hd2"/>
              </a:cxn>
              <a:cxn ang="5400000">
                <a:pos x="wd2" y="hd2"/>
              </a:cxn>
              <a:cxn ang="10800000">
                <a:pos x="wd2" y="hd2"/>
              </a:cxn>
              <a:cxn ang="16200000">
                <a:pos x="wd2" y="hd2"/>
              </a:cxn>
            </a:cxnLst>
            <a:rect l="0" t="0" r="r" b="b"/>
            <a:pathLst>
              <a:path w="21600" h="21600" extrusionOk="0">
                <a:moveTo>
                  <a:pt x="21600" y="20158"/>
                </a:moveTo>
                <a:cubicBezTo>
                  <a:pt x="21600" y="20950"/>
                  <a:pt x="20273" y="21600"/>
                  <a:pt x="18595" y="21600"/>
                </a:cubicBezTo>
                <a:cubicBezTo>
                  <a:pt x="3035" y="21600"/>
                  <a:pt x="3035" y="21600"/>
                  <a:pt x="3035" y="21600"/>
                </a:cubicBezTo>
                <a:cubicBezTo>
                  <a:pt x="1357" y="21600"/>
                  <a:pt x="0" y="20950"/>
                  <a:pt x="0" y="20158"/>
                </a:cubicBezTo>
                <a:cubicBezTo>
                  <a:pt x="0" y="1442"/>
                  <a:pt x="0" y="1442"/>
                  <a:pt x="0" y="1442"/>
                </a:cubicBezTo>
                <a:cubicBezTo>
                  <a:pt x="0" y="650"/>
                  <a:pt x="1357" y="0"/>
                  <a:pt x="3035" y="0"/>
                </a:cubicBezTo>
                <a:cubicBezTo>
                  <a:pt x="18595" y="0"/>
                  <a:pt x="18595" y="0"/>
                  <a:pt x="18595" y="0"/>
                </a:cubicBezTo>
                <a:cubicBezTo>
                  <a:pt x="20243" y="0"/>
                  <a:pt x="21600" y="650"/>
                  <a:pt x="21600" y="1442"/>
                </a:cubicBezTo>
                <a:cubicBezTo>
                  <a:pt x="21600" y="20158"/>
                  <a:pt x="21600" y="20158"/>
                  <a:pt x="21600" y="20158"/>
                </a:cubicBezTo>
              </a:path>
            </a:pathLst>
          </a:custGeom>
          <a:solidFill>
            <a:srgbClr val="ECECED"/>
          </a:solidFill>
          <a:ln w="12700" cap="flat">
            <a:noFill/>
            <a:miter lim="400000"/>
          </a:ln>
          <a:effectLst/>
        </p:spPr>
        <p:txBody>
          <a:bodyPr wrap="square" lIns="45719" tIns="45719" rIns="45719" bIns="45719" numCol="1" anchor="ctr">
            <a:noAutofit/>
          </a:bodyPr>
          <a:lstStyle/>
          <a:p>
            <a:endParaRPr/>
          </a:p>
        </p:txBody>
      </p:sp>
      <p:sp>
        <p:nvSpPr>
          <p:cNvPr id="43" name="Shape 208">
            <a:extLst>
              <a:ext uri="{FF2B5EF4-FFF2-40B4-BE49-F238E27FC236}">
                <a16:creationId xmlns:a16="http://schemas.microsoft.com/office/drawing/2014/main" id="{3F6FEE12-C497-48E5-AF9C-0ED2CA01C3C4}"/>
              </a:ext>
            </a:extLst>
          </p:cNvPr>
          <p:cNvSpPr/>
          <p:nvPr/>
        </p:nvSpPr>
        <p:spPr>
          <a:xfrm>
            <a:off x="5039922" y="2172959"/>
            <a:ext cx="1610827" cy="24203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19"/>
                </a:lnTo>
                <a:lnTo>
                  <a:pt x="21600" y="0"/>
                </a:lnTo>
                <a:lnTo>
                  <a:pt x="21600" y="21600"/>
                </a:lnTo>
              </a:path>
            </a:pathLst>
          </a:custGeom>
          <a:solidFill>
            <a:schemeClr val="bg1">
              <a:lumMod val="65000"/>
            </a:schemeClr>
          </a:solidFill>
          <a:ln w="12700" cap="flat">
            <a:noFill/>
            <a:miter lim="400000"/>
          </a:ln>
          <a:effectLst/>
        </p:spPr>
        <p:txBody>
          <a:bodyPr wrap="square" lIns="45719" tIns="45719" rIns="45719" bIns="45719" numCol="1" anchor="ctr">
            <a:noAutofit/>
          </a:bodyPr>
          <a:lstStyle/>
          <a:p>
            <a:endParaRPr/>
          </a:p>
        </p:txBody>
      </p:sp>
      <p:sp>
        <p:nvSpPr>
          <p:cNvPr id="44" name="Shape 209">
            <a:extLst>
              <a:ext uri="{FF2B5EF4-FFF2-40B4-BE49-F238E27FC236}">
                <a16:creationId xmlns:a16="http://schemas.microsoft.com/office/drawing/2014/main" id="{F06D1EB8-B47E-412D-823A-DF2EF28B8AC5}"/>
              </a:ext>
            </a:extLst>
          </p:cNvPr>
          <p:cNvSpPr/>
          <p:nvPr/>
        </p:nvSpPr>
        <p:spPr>
          <a:xfrm>
            <a:off x="5562199" y="1975638"/>
            <a:ext cx="59358" cy="50933"/>
          </a:xfrm>
          <a:prstGeom prst="rect">
            <a:avLst/>
          </a:prstGeom>
          <a:blipFill rotWithShape="1">
            <a:blip r:embed="rId5"/>
            <a:srcRect/>
            <a:stretch>
              <a:fillRect/>
            </a:stretch>
          </a:blipFill>
          <a:ln w="12700" cap="flat">
            <a:noFill/>
            <a:miter lim="400000"/>
          </a:ln>
          <a:effectLst/>
        </p:spPr>
        <p:txBody>
          <a:bodyPr wrap="square" lIns="45719" tIns="45719" rIns="45719" bIns="45719" numCol="1" anchor="ctr">
            <a:noAutofit/>
          </a:bodyPr>
          <a:lstStyle/>
          <a:p>
            <a:endParaRPr/>
          </a:p>
        </p:txBody>
      </p:sp>
      <p:pic>
        <p:nvPicPr>
          <p:cNvPr id="45" name="Picture 44">
            <a:extLst>
              <a:ext uri="{FF2B5EF4-FFF2-40B4-BE49-F238E27FC236}">
                <a16:creationId xmlns:a16="http://schemas.microsoft.com/office/drawing/2014/main" id="{6677475E-4465-45FD-B3A9-5B98081BD3C0}"/>
              </a:ext>
            </a:extLst>
          </p:cNvPr>
          <p:cNvPicPr>
            <a:picLocks/>
          </p:cNvPicPr>
          <p:nvPr/>
        </p:nvPicPr>
        <p:blipFill>
          <a:blip r:embed="rId12"/>
          <a:stretch>
            <a:fillRect/>
          </a:stretch>
        </p:blipFill>
        <p:spPr>
          <a:xfrm>
            <a:off x="5022176" y="2107686"/>
            <a:ext cx="1630800" cy="2484000"/>
          </a:xfrm>
          <a:prstGeom prst="rect">
            <a:avLst/>
          </a:prstGeom>
          <a:ln>
            <a:noFill/>
          </a:ln>
        </p:spPr>
      </p:pic>
      <p:sp>
        <p:nvSpPr>
          <p:cNvPr id="46" name="Shape 210">
            <a:extLst>
              <a:ext uri="{FF2B5EF4-FFF2-40B4-BE49-F238E27FC236}">
                <a16:creationId xmlns:a16="http://schemas.microsoft.com/office/drawing/2014/main" id="{F180B11E-31CD-4057-A46D-DD45970F1DD6}"/>
              </a:ext>
            </a:extLst>
          </p:cNvPr>
          <p:cNvSpPr/>
          <p:nvPr/>
        </p:nvSpPr>
        <p:spPr>
          <a:xfrm>
            <a:off x="5575856" y="1986512"/>
            <a:ext cx="30361" cy="2763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971"/>
                  <a:pt x="16971" y="21600"/>
                  <a:pt x="10800" y="21600"/>
                </a:cubicBezTo>
                <a:cubicBezTo>
                  <a:pt x="4629" y="21600"/>
                  <a:pt x="0" y="16971"/>
                  <a:pt x="0" y="10800"/>
                </a:cubicBezTo>
                <a:cubicBezTo>
                  <a:pt x="0" y="4629"/>
                  <a:pt x="4629" y="0"/>
                  <a:pt x="10800" y="0"/>
                </a:cubicBezTo>
                <a:cubicBezTo>
                  <a:pt x="16971" y="0"/>
                  <a:pt x="21600" y="4629"/>
                  <a:pt x="21600" y="10800"/>
                </a:cubicBezTo>
              </a:path>
            </a:pathLst>
          </a:custGeom>
          <a:solidFill>
            <a:srgbClr val="0A0B0B"/>
          </a:solidFill>
          <a:ln w="12700" cap="flat">
            <a:noFill/>
            <a:miter lim="400000"/>
          </a:ln>
          <a:effectLst/>
        </p:spPr>
        <p:txBody>
          <a:bodyPr wrap="square" lIns="45719" tIns="45719" rIns="45719" bIns="45719" numCol="1" anchor="ctr">
            <a:noAutofit/>
          </a:bodyPr>
          <a:lstStyle/>
          <a:p>
            <a:endParaRPr/>
          </a:p>
        </p:txBody>
      </p:sp>
      <p:sp>
        <p:nvSpPr>
          <p:cNvPr id="47" name="Shape 211">
            <a:extLst>
              <a:ext uri="{FF2B5EF4-FFF2-40B4-BE49-F238E27FC236}">
                <a16:creationId xmlns:a16="http://schemas.microsoft.com/office/drawing/2014/main" id="{D2ED6EC4-D069-4528-B6DA-BD88FC5A8034}"/>
              </a:ext>
            </a:extLst>
          </p:cNvPr>
          <p:cNvSpPr/>
          <p:nvPr/>
        </p:nvSpPr>
        <p:spPr>
          <a:xfrm>
            <a:off x="5580978" y="1991173"/>
            <a:ext cx="26935" cy="21429"/>
          </a:xfrm>
          <a:prstGeom prst="rect">
            <a:avLst/>
          </a:prstGeom>
          <a:blipFill rotWithShape="1">
            <a:blip r:embed="rId6"/>
            <a:srcRect/>
            <a:stretch>
              <a:fillRect/>
            </a:stretch>
          </a:blipFill>
          <a:ln w="12700" cap="flat">
            <a:noFill/>
            <a:miter lim="400000"/>
          </a:ln>
          <a:effectLst/>
        </p:spPr>
        <p:txBody>
          <a:bodyPr wrap="square" lIns="45719" tIns="45719" rIns="45719" bIns="45719" numCol="1" anchor="ctr">
            <a:noAutofit/>
          </a:bodyPr>
          <a:lstStyle/>
          <a:p>
            <a:endParaRPr/>
          </a:p>
        </p:txBody>
      </p:sp>
      <p:sp>
        <p:nvSpPr>
          <p:cNvPr id="48" name="Shape 212">
            <a:extLst>
              <a:ext uri="{FF2B5EF4-FFF2-40B4-BE49-F238E27FC236}">
                <a16:creationId xmlns:a16="http://schemas.microsoft.com/office/drawing/2014/main" id="{0122E04F-71A4-437E-8BBB-F55C985C9088}"/>
              </a:ext>
            </a:extLst>
          </p:cNvPr>
          <p:cNvSpPr/>
          <p:nvPr/>
        </p:nvSpPr>
        <p:spPr>
          <a:xfrm>
            <a:off x="5817149" y="1989427"/>
            <a:ext cx="5300" cy="4825"/>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lnTo>
                  <a:pt x="0" y="3600"/>
                </a:lnTo>
                <a:lnTo>
                  <a:pt x="0" y="0"/>
                </a:lnTo>
                <a:lnTo>
                  <a:pt x="10800" y="0"/>
                </a:lnTo>
                <a:lnTo>
                  <a:pt x="0" y="0"/>
                </a:lnTo>
                <a:lnTo>
                  <a:pt x="21600" y="0"/>
                </a:lnTo>
                <a:cubicBezTo>
                  <a:pt x="21600" y="3600"/>
                  <a:pt x="21600" y="10800"/>
                  <a:pt x="21600" y="3600"/>
                </a:cubicBezTo>
                <a:lnTo>
                  <a:pt x="21600" y="21600"/>
                </a:lnTo>
                <a:cubicBezTo>
                  <a:pt x="21600" y="3600"/>
                  <a:pt x="21600" y="0"/>
                  <a:pt x="21600" y="3600"/>
                </a:cubicBezTo>
                <a:lnTo>
                  <a:pt x="10800" y="3600"/>
                </a:lnTo>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9" name="Shape 213">
            <a:extLst>
              <a:ext uri="{FF2B5EF4-FFF2-40B4-BE49-F238E27FC236}">
                <a16:creationId xmlns:a16="http://schemas.microsoft.com/office/drawing/2014/main" id="{6F4FDFA6-A05D-484B-BA72-98DF777752C8}"/>
              </a:ext>
            </a:extLst>
          </p:cNvPr>
          <p:cNvSpPr/>
          <p:nvPr/>
        </p:nvSpPr>
        <p:spPr>
          <a:xfrm>
            <a:off x="5731176" y="1986512"/>
            <a:ext cx="282943" cy="27638"/>
          </a:xfrm>
          <a:prstGeom prst="rect">
            <a:avLst/>
          </a:prstGeom>
          <a:blipFill rotWithShape="1">
            <a:blip r:embed="rId8"/>
            <a:srcRect/>
            <a:stretch>
              <a:fillRect/>
            </a:stretch>
          </a:blipFill>
          <a:ln w="12700" cap="flat">
            <a:noFill/>
            <a:miter lim="400000"/>
          </a:ln>
          <a:effectLst/>
        </p:spPr>
        <p:txBody>
          <a:bodyPr wrap="square" lIns="45719" tIns="45719" rIns="45719" bIns="45719" numCol="1" anchor="ctr">
            <a:noAutofit/>
          </a:bodyPr>
          <a:lstStyle/>
          <a:p>
            <a:endParaRPr/>
          </a:p>
        </p:txBody>
      </p:sp>
      <p:sp>
        <p:nvSpPr>
          <p:cNvPr id="50" name="Shape 214">
            <a:extLst>
              <a:ext uri="{FF2B5EF4-FFF2-40B4-BE49-F238E27FC236}">
                <a16:creationId xmlns:a16="http://schemas.microsoft.com/office/drawing/2014/main" id="{F9A21C48-D505-4064-ACED-819DAFF560C7}"/>
              </a:ext>
            </a:extLst>
          </p:cNvPr>
          <p:cNvSpPr/>
          <p:nvPr/>
        </p:nvSpPr>
        <p:spPr>
          <a:xfrm>
            <a:off x="5722642" y="4632482"/>
            <a:ext cx="264169" cy="234261"/>
          </a:xfrm>
          <a:prstGeom prst="rect">
            <a:avLst/>
          </a:prstGeom>
          <a:blipFill rotWithShape="1">
            <a:blip r:embed="rId9"/>
            <a:srcRect/>
            <a:stretch>
              <a:fillRect/>
            </a:stretch>
          </a:blipFill>
          <a:ln w="12700" cap="flat">
            <a:noFill/>
            <a:miter lim="400000"/>
          </a:ln>
          <a:effectLst/>
        </p:spPr>
        <p:txBody>
          <a:bodyPr wrap="square" lIns="45719" tIns="45719" rIns="45719" bIns="45719" numCol="1" anchor="ctr">
            <a:noAutofit/>
          </a:bodyPr>
          <a:lstStyle/>
          <a:p>
            <a:endParaRPr/>
          </a:p>
        </p:txBody>
      </p:sp>
      <p:sp>
        <p:nvSpPr>
          <p:cNvPr id="51" name="Shape 215">
            <a:extLst>
              <a:ext uri="{FF2B5EF4-FFF2-40B4-BE49-F238E27FC236}">
                <a16:creationId xmlns:a16="http://schemas.microsoft.com/office/drawing/2014/main" id="{28F283A1-4E30-49CF-B592-7B1E58DE112B}"/>
              </a:ext>
            </a:extLst>
          </p:cNvPr>
          <p:cNvSpPr/>
          <p:nvPr/>
        </p:nvSpPr>
        <p:spPr>
          <a:xfrm>
            <a:off x="5732882" y="4640248"/>
            <a:ext cx="245394" cy="217171"/>
          </a:xfrm>
          <a:custGeom>
            <a:avLst/>
            <a:gdLst/>
            <a:ahLst/>
            <a:cxnLst>
              <a:cxn ang="0">
                <a:pos x="wd2" y="hd2"/>
              </a:cxn>
              <a:cxn ang="5400000">
                <a:pos x="wd2" y="hd2"/>
              </a:cxn>
              <a:cxn ang="10800000">
                <a:pos x="wd2" y="hd2"/>
              </a:cxn>
              <a:cxn ang="16200000">
                <a:pos x="wd2" y="hd2"/>
              </a:cxn>
            </a:cxnLst>
            <a:rect l="0" t="0" r="r" b="b"/>
            <a:pathLst>
              <a:path w="21600" h="21600" extrusionOk="0">
                <a:moveTo>
                  <a:pt x="21600" y="10817"/>
                </a:moveTo>
                <a:cubicBezTo>
                  <a:pt x="21600" y="16835"/>
                  <a:pt x="16766" y="21600"/>
                  <a:pt x="10918" y="21600"/>
                </a:cubicBezTo>
                <a:cubicBezTo>
                  <a:pt x="4868" y="21600"/>
                  <a:pt x="0" y="16835"/>
                  <a:pt x="0" y="10817"/>
                </a:cubicBezTo>
                <a:cubicBezTo>
                  <a:pt x="0" y="4974"/>
                  <a:pt x="4868" y="0"/>
                  <a:pt x="10918" y="0"/>
                </a:cubicBezTo>
                <a:cubicBezTo>
                  <a:pt x="16766" y="0"/>
                  <a:pt x="21600" y="4765"/>
                  <a:pt x="21600" y="10817"/>
                </a:cubicBezTo>
              </a:path>
            </a:pathLst>
          </a:custGeom>
          <a:solidFill>
            <a:srgbClr val="CDCCCC"/>
          </a:solidFill>
          <a:ln w="12700" cap="flat">
            <a:noFill/>
            <a:miter lim="400000"/>
          </a:ln>
          <a:effectLst/>
        </p:spPr>
        <p:txBody>
          <a:bodyPr wrap="square" lIns="45719" tIns="45719" rIns="45719" bIns="45719" numCol="1" anchor="ctr">
            <a:noAutofit/>
          </a:bodyPr>
          <a:lstStyle/>
          <a:p>
            <a:endParaRPr/>
          </a:p>
        </p:txBody>
      </p:sp>
      <p:sp>
        <p:nvSpPr>
          <p:cNvPr id="52" name="Shape 216">
            <a:extLst>
              <a:ext uri="{FF2B5EF4-FFF2-40B4-BE49-F238E27FC236}">
                <a16:creationId xmlns:a16="http://schemas.microsoft.com/office/drawing/2014/main" id="{C5CD15BB-04CB-48CD-93D1-A097330AEFDF}"/>
              </a:ext>
            </a:extLst>
          </p:cNvPr>
          <p:cNvSpPr/>
          <p:nvPr/>
        </p:nvSpPr>
        <p:spPr>
          <a:xfrm>
            <a:off x="5857479" y="4750558"/>
            <a:ext cx="120801" cy="108411"/>
          </a:xfrm>
          <a:prstGeom prst="rect">
            <a:avLst/>
          </a:prstGeom>
          <a:blipFill rotWithShape="1">
            <a:blip r:embed="rId10"/>
            <a:srcRect/>
            <a:stretch>
              <a:fillRect/>
            </a:stretch>
          </a:blipFill>
          <a:ln w="12700" cap="flat">
            <a:noFill/>
            <a:miter lim="400000"/>
          </a:ln>
          <a:effectLst/>
        </p:spPr>
        <p:txBody>
          <a:bodyPr wrap="square" lIns="45719" tIns="45719" rIns="45719" bIns="45719" numCol="1" anchor="ctr">
            <a:noAutofit/>
          </a:bodyPr>
          <a:lstStyle/>
          <a:p>
            <a:endParaRPr/>
          </a:p>
        </p:txBody>
      </p:sp>
      <p:sp>
        <p:nvSpPr>
          <p:cNvPr id="53" name="Shape 217">
            <a:extLst>
              <a:ext uri="{FF2B5EF4-FFF2-40B4-BE49-F238E27FC236}">
                <a16:creationId xmlns:a16="http://schemas.microsoft.com/office/drawing/2014/main" id="{2C726EF9-9661-48F5-885C-C3D2C1C75C9A}"/>
              </a:ext>
            </a:extLst>
          </p:cNvPr>
          <p:cNvSpPr/>
          <p:nvPr/>
        </p:nvSpPr>
        <p:spPr>
          <a:xfrm>
            <a:off x="5732886" y="4750566"/>
            <a:ext cx="245394" cy="108411"/>
          </a:xfrm>
          <a:prstGeom prst="rect">
            <a:avLst/>
          </a:prstGeom>
          <a:blipFill rotWithShape="1">
            <a:blip r:embed="rId11"/>
            <a:srcRect/>
            <a:stretch>
              <a:fillRect/>
            </a:stretch>
          </a:blipFill>
          <a:ln w="12700" cap="flat">
            <a:noFill/>
            <a:miter lim="400000"/>
          </a:ln>
          <a:effectLst/>
        </p:spPr>
        <p:txBody>
          <a:bodyPr wrap="square" lIns="45719" tIns="45719" rIns="45719" bIns="45719" numCol="1" anchor="ctr">
            <a:noAutofit/>
          </a:bodyPr>
          <a:lstStyle/>
          <a:p>
            <a:endParaRPr/>
          </a:p>
        </p:txBody>
      </p:sp>
      <p:sp>
        <p:nvSpPr>
          <p:cNvPr id="54" name="Speech Bubble: Rectangle with Corners Rounded 53">
            <a:extLst>
              <a:ext uri="{FF2B5EF4-FFF2-40B4-BE49-F238E27FC236}">
                <a16:creationId xmlns:a16="http://schemas.microsoft.com/office/drawing/2014/main" id="{73B00E4B-6E91-4B2E-8FE0-D1A1A03EE81E}"/>
              </a:ext>
            </a:extLst>
          </p:cNvPr>
          <p:cNvSpPr/>
          <p:nvPr/>
        </p:nvSpPr>
        <p:spPr>
          <a:xfrm>
            <a:off x="5412642" y="5191570"/>
            <a:ext cx="1005326" cy="325879"/>
          </a:xfrm>
          <a:prstGeom prst="wedgeRoundRectCallout">
            <a:avLst>
              <a:gd name="adj1" fmla="val -37505"/>
              <a:gd name="adj2" fmla="val -249040"/>
              <a:gd name="adj3" fmla="val 16667"/>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latin typeface="Book Antiqua" panose="02040602050305030304" pitchFamily="18" charset="0"/>
              </a:rPr>
              <a:t>Booking page</a:t>
            </a:r>
          </a:p>
        </p:txBody>
      </p:sp>
      <p:sp>
        <p:nvSpPr>
          <p:cNvPr id="56" name="Shape 204">
            <a:extLst>
              <a:ext uri="{FF2B5EF4-FFF2-40B4-BE49-F238E27FC236}">
                <a16:creationId xmlns:a16="http://schemas.microsoft.com/office/drawing/2014/main" id="{D4E77F9E-F248-4A22-937D-CECBC51C7ADE}"/>
              </a:ext>
            </a:extLst>
          </p:cNvPr>
          <p:cNvSpPr/>
          <p:nvPr/>
        </p:nvSpPr>
        <p:spPr>
          <a:xfrm>
            <a:off x="9579723" y="4868456"/>
            <a:ext cx="1929702" cy="145691"/>
          </a:xfrm>
          <a:prstGeom prst="rect">
            <a:avLst/>
          </a:prstGeom>
          <a:blipFill rotWithShape="1">
            <a:blip r:embed="rId2"/>
            <a:srcRect/>
            <a:stretch>
              <a:fillRect/>
            </a:stretch>
          </a:blipFill>
          <a:ln w="12700" cap="flat">
            <a:noFill/>
            <a:miter lim="400000"/>
          </a:ln>
          <a:effectLst/>
        </p:spPr>
        <p:txBody>
          <a:bodyPr wrap="square" lIns="45719" tIns="45719" rIns="45719" bIns="45719" numCol="1" anchor="ctr">
            <a:noAutofit/>
          </a:bodyPr>
          <a:lstStyle/>
          <a:p>
            <a:endParaRPr/>
          </a:p>
        </p:txBody>
      </p:sp>
      <p:sp>
        <p:nvSpPr>
          <p:cNvPr id="57" name="Shape 205">
            <a:extLst>
              <a:ext uri="{FF2B5EF4-FFF2-40B4-BE49-F238E27FC236}">
                <a16:creationId xmlns:a16="http://schemas.microsoft.com/office/drawing/2014/main" id="{B661425A-A5A1-4C8E-8B99-10944D6FF24F}"/>
              </a:ext>
            </a:extLst>
          </p:cNvPr>
          <p:cNvSpPr/>
          <p:nvPr/>
        </p:nvSpPr>
        <p:spPr>
          <a:xfrm>
            <a:off x="9345825" y="4876224"/>
            <a:ext cx="326069" cy="111515"/>
          </a:xfrm>
          <a:prstGeom prst="rect">
            <a:avLst/>
          </a:prstGeom>
          <a:blipFill rotWithShape="1">
            <a:blip r:embed="rId3"/>
            <a:srcRect/>
            <a:stretch>
              <a:fillRect/>
            </a:stretch>
          </a:blipFill>
          <a:ln w="12700" cap="flat">
            <a:noFill/>
            <a:miter lim="400000"/>
          </a:ln>
          <a:effectLst/>
        </p:spPr>
        <p:txBody>
          <a:bodyPr wrap="square" lIns="45719" tIns="45719" rIns="45719" bIns="45719" numCol="1" anchor="ctr">
            <a:noAutofit/>
          </a:bodyPr>
          <a:lstStyle/>
          <a:p>
            <a:endParaRPr/>
          </a:p>
        </p:txBody>
      </p:sp>
      <p:sp>
        <p:nvSpPr>
          <p:cNvPr id="58" name="Shape 206">
            <a:extLst>
              <a:ext uri="{FF2B5EF4-FFF2-40B4-BE49-F238E27FC236}">
                <a16:creationId xmlns:a16="http://schemas.microsoft.com/office/drawing/2014/main" id="{9954DA9F-D9EF-4C17-80D2-847C7FEA13BB}"/>
              </a:ext>
            </a:extLst>
          </p:cNvPr>
          <p:cNvSpPr/>
          <p:nvPr/>
        </p:nvSpPr>
        <p:spPr>
          <a:xfrm>
            <a:off x="9611694" y="1770547"/>
            <a:ext cx="1707582" cy="3187667"/>
          </a:xfrm>
          <a:prstGeom prst="rect">
            <a:avLst/>
          </a:prstGeom>
          <a:blipFill rotWithShape="1">
            <a:blip r:embed="rId4"/>
            <a:srcRect/>
            <a:stretch>
              <a:fillRect/>
            </a:stretch>
          </a:blipFill>
          <a:ln w="12700" cap="flat">
            <a:noFill/>
            <a:miter lim="400000"/>
          </a:ln>
          <a:effectLst/>
        </p:spPr>
        <p:txBody>
          <a:bodyPr wrap="square" lIns="45719" tIns="45719" rIns="45719" bIns="45719" numCol="1" anchor="ctr">
            <a:noAutofit/>
          </a:bodyPr>
          <a:lstStyle/>
          <a:p>
            <a:endParaRPr/>
          </a:p>
        </p:txBody>
      </p:sp>
      <p:sp>
        <p:nvSpPr>
          <p:cNvPr id="59" name="Shape 207">
            <a:extLst>
              <a:ext uri="{FF2B5EF4-FFF2-40B4-BE49-F238E27FC236}">
                <a16:creationId xmlns:a16="http://schemas.microsoft.com/office/drawing/2014/main" id="{7CEB8E3C-859D-4EE2-8D6B-BB037A3E35F0}"/>
              </a:ext>
            </a:extLst>
          </p:cNvPr>
          <p:cNvSpPr/>
          <p:nvPr/>
        </p:nvSpPr>
        <p:spPr>
          <a:xfrm>
            <a:off x="9631887" y="1786083"/>
            <a:ext cx="1668880" cy="3148826"/>
          </a:xfrm>
          <a:custGeom>
            <a:avLst/>
            <a:gdLst/>
            <a:ahLst/>
            <a:cxnLst>
              <a:cxn ang="0">
                <a:pos x="wd2" y="hd2"/>
              </a:cxn>
              <a:cxn ang="5400000">
                <a:pos x="wd2" y="hd2"/>
              </a:cxn>
              <a:cxn ang="10800000">
                <a:pos x="wd2" y="hd2"/>
              </a:cxn>
              <a:cxn ang="16200000">
                <a:pos x="wd2" y="hd2"/>
              </a:cxn>
            </a:cxnLst>
            <a:rect l="0" t="0" r="r" b="b"/>
            <a:pathLst>
              <a:path w="21600" h="21600" extrusionOk="0">
                <a:moveTo>
                  <a:pt x="21600" y="20158"/>
                </a:moveTo>
                <a:cubicBezTo>
                  <a:pt x="21600" y="20950"/>
                  <a:pt x="20273" y="21600"/>
                  <a:pt x="18595" y="21600"/>
                </a:cubicBezTo>
                <a:cubicBezTo>
                  <a:pt x="3035" y="21600"/>
                  <a:pt x="3035" y="21600"/>
                  <a:pt x="3035" y="21600"/>
                </a:cubicBezTo>
                <a:cubicBezTo>
                  <a:pt x="1357" y="21600"/>
                  <a:pt x="0" y="20950"/>
                  <a:pt x="0" y="20158"/>
                </a:cubicBezTo>
                <a:cubicBezTo>
                  <a:pt x="0" y="1442"/>
                  <a:pt x="0" y="1442"/>
                  <a:pt x="0" y="1442"/>
                </a:cubicBezTo>
                <a:cubicBezTo>
                  <a:pt x="0" y="650"/>
                  <a:pt x="1357" y="0"/>
                  <a:pt x="3035" y="0"/>
                </a:cubicBezTo>
                <a:cubicBezTo>
                  <a:pt x="18595" y="0"/>
                  <a:pt x="18595" y="0"/>
                  <a:pt x="18595" y="0"/>
                </a:cubicBezTo>
                <a:cubicBezTo>
                  <a:pt x="20243" y="0"/>
                  <a:pt x="21600" y="650"/>
                  <a:pt x="21600" y="1442"/>
                </a:cubicBezTo>
                <a:cubicBezTo>
                  <a:pt x="21600" y="20158"/>
                  <a:pt x="21600" y="20158"/>
                  <a:pt x="21600" y="20158"/>
                </a:cubicBezTo>
              </a:path>
            </a:pathLst>
          </a:custGeom>
          <a:solidFill>
            <a:srgbClr val="ECECED"/>
          </a:solidFill>
          <a:ln w="12700" cap="flat">
            <a:noFill/>
            <a:miter lim="400000"/>
          </a:ln>
          <a:effectLst/>
        </p:spPr>
        <p:txBody>
          <a:bodyPr wrap="square" lIns="45719" tIns="45719" rIns="45719" bIns="45719" numCol="1" anchor="ctr">
            <a:noAutofit/>
          </a:bodyPr>
          <a:lstStyle/>
          <a:p>
            <a:endParaRPr/>
          </a:p>
        </p:txBody>
      </p:sp>
      <p:sp>
        <p:nvSpPr>
          <p:cNvPr id="60" name="Shape 208">
            <a:extLst>
              <a:ext uri="{FF2B5EF4-FFF2-40B4-BE49-F238E27FC236}">
                <a16:creationId xmlns:a16="http://schemas.microsoft.com/office/drawing/2014/main" id="{315915E5-0F6B-43FA-A054-5EAAD0DBCB1B}"/>
              </a:ext>
            </a:extLst>
          </p:cNvPr>
          <p:cNvSpPr/>
          <p:nvPr/>
        </p:nvSpPr>
        <p:spPr>
          <a:xfrm>
            <a:off x="9673956" y="2172934"/>
            <a:ext cx="1588109" cy="242018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19"/>
                </a:lnTo>
                <a:lnTo>
                  <a:pt x="21600" y="0"/>
                </a:lnTo>
                <a:lnTo>
                  <a:pt x="21600" y="21600"/>
                </a:lnTo>
              </a:path>
            </a:pathLst>
          </a:custGeom>
          <a:solidFill>
            <a:schemeClr val="bg1">
              <a:lumMod val="65000"/>
            </a:schemeClr>
          </a:solidFill>
          <a:ln w="12700" cap="flat">
            <a:noFill/>
            <a:miter lim="400000"/>
          </a:ln>
          <a:effectLst/>
        </p:spPr>
        <p:txBody>
          <a:bodyPr wrap="square" lIns="45719" tIns="45719" rIns="45719" bIns="45719" numCol="1" anchor="ctr">
            <a:noAutofit/>
          </a:bodyPr>
          <a:lstStyle/>
          <a:p>
            <a:endParaRPr/>
          </a:p>
        </p:txBody>
      </p:sp>
      <p:sp>
        <p:nvSpPr>
          <p:cNvPr id="61" name="Shape 209">
            <a:extLst>
              <a:ext uri="{FF2B5EF4-FFF2-40B4-BE49-F238E27FC236}">
                <a16:creationId xmlns:a16="http://schemas.microsoft.com/office/drawing/2014/main" id="{B5FC5E05-8D0A-43CE-A13F-7526C95995B1}"/>
              </a:ext>
            </a:extLst>
          </p:cNvPr>
          <p:cNvSpPr/>
          <p:nvPr/>
        </p:nvSpPr>
        <p:spPr>
          <a:xfrm>
            <a:off x="10188867" y="1975625"/>
            <a:ext cx="58521" cy="50930"/>
          </a:xfrm>
          <a:prstGeom prst="rect">
            <a:avLst/>
          </a:prstGeom>
          <a:blipFill rotWithShape="1">
            <a:blip r:embed="rId5"/>
            <a:srcRect/>
            <a:stretch>
              <a:fillRect/>
            </a:stretch>
          </a:blipFill>
          <a:ln w="12700" cap="flat">
            <a:noFill/>
            <a:miter lim="400000"/>
          </a:ln>
          <a:effectLst/>
        </p:spPr>
        <p:txBody>
          <a:bodyPr wrap="square" lIns="45719" tIns="45719" rIns="45719" bIns="45719" numCol="1" anchor="ctr">
            <a:noAutofit/>
          </a:bodyPr>
          <a:lstStyle/>
          <a:p>
            <a:endParaRPr/>
          </a:p>
        </p:txBody>
      </p:sp>
      <p:sp>
        <p:nvSpPr>
          <p:cNvPr id="62" name="Shape 210">
            <a:extLst>
              <a:ext uri="{FF2B5EF4-FFF2-40B4-BE49-F238E27FC236}">
                <a16:creationId xmlns:a16="http://schemas.microsoft.com/office/drawing/2014/main" id="{DAE3BB8C-2B4A-40B3-83F7-5316175D3E7E}"/>
              </a:ext>
            </a:extLst>
          </p:cNvPr>
          <p:cNvSpPr/>
          <p:nvPr/>
        </p:nvSpPr>
        <p:spPr>
          <a:xfrm>
            <a:off x="10202332" y="1986498"/>
            <a:ext cx="29933" cy="27636"/>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971"/>
                  <a:pt x="16971" y="21600"/>
                  <a:pt x="10800" y="21600"/>
                </a:cubicBezTo>
                <a:cubicBezTo>
                  <a:pt x="4629" y="21600"/>
                  <a:pt x="0" y="16971"/>
                  <a:pt x="0" y="10800"/>
                </a:cubicBezTo>
                <a:cubicBezTo>
                  <a:pt x="0" y="4629"/>
                  <a:pt x="4629" y="0"/>
                  <a:pt x="10800" y="0"/>
                </a:cubicBezTo>
                <a:cubicBezTo>
                  <a:pt x="16971" y="0"/>
                  <a:pt x="21600" y="4629"/>
                  <a:pt x="21600" y="10800"/>
                </a:cubicBezTo>
              </a:path>
            </a:pathLst>
          </a:custGeom>
          <a:solidFill>
            <a:srgbClr val="0A0B0B"/>
          </a:solidFill>
          <a:ln w="12700" cap="flat">
            <a:noFill/>
            <a:miter lim="400000"/>
          </a:ln>
          <a:effectLst/>
        </p:spPr>
        <p:txBody>
          <a:bodyPr wrap="square" lIns="45719" tIns="45719" rIns="45719" bIns="45719" numCol="1" anchor="ctr">
            <a:noAutofit/>
          </a:bodyPr>
          <a:lstStyle/>
          <a:p>
            <a:endParaRPr/>
          </a:p>
        </p:txBody>
      </p:sp>
      <p:sp>
        <p:nvSpPr>
          <p:cNvPr id="63" name="Shape 211">
            <a:extLst>
              <a:ext uri="{FF2B5EF4-FFF2-40B4-BE49-F238E27FC236}">
                <a16:creationId xmlns:a16="http://schemas.microsoft.com/office/drawing/2014/main" id="{3DF4D898-ED8B-42F2-8820-E343A59A1E89}"/>
              </a:ext>
            </a:extLst>
          </p:cNvPr>
          <p:cNvSpPr/>
          <p:nvPr/>
        </p:nvSpPr>
        <p:spPr>
          <a:xfrm>
            <a:off x="10207381" y="1991159"/>
            <a:ext cx="26555" cy="21428"/>
          </a:xfrm>
          <a:prstGeom prst="rect">
            <a:avLst/>
          </a:prstGeom>
          <a:blipFill rotWithShape="1">
            <a:blip r:embed="rId6"/>
            <a:srcRect/>
            <a:stretch>
              <a:fillRect/>
            </a:stretch>
          </a:blipFill>
          <a:ln w="12700" cap="flat">
            <a:noFill/>
            <a:miter lim="400000"/>
          </a:ln>
          <a:effectLst/>
        </p:spPr>
        <p:txBody>
          <a:bodyPr wrap="square" lIns="45719" tIns="45719" rIns="45719" bIns="45719" numCol="1" anchor="ctr">
            <a:noAutofit/>
          </a:bodyPr>
          <a:lstStyle/>
          <a:p>
            <a:endParaRPr/>
          </a:p>
        </p:txBody>
      </p:sp>
      <p:sp>
        <p:nvSpPr>
          <p:cNvPr id="78" name="Shape 212">
            <a:extLst>
              <a:ext uri="{FF2B5EF4-FFF2-40B4-BE49-F238E27FC236}">
                <a16:creationId xmlns:a16="http://schemas.microsoft.com/office/drawing/2014/main" id="{1ED75FFC-3A4A-4CE2-9BA9-9A6AB3551EC5}"/>
              </a:ext>
            </a:extLst>
          </p:cNvPr>
          <p:cNvSpPr/>
          <p:nvPr/>
        </p:nvSpPr>
        <p:spPr>
          <a:xfrm>
            <a:off x="10440221" y="1989414"/>
            <a:ext cx="5225" cy="4825"/>
          </a:xfrm>
          <a:custGeom>
            <a:avLst/>
            <a:gdLst/>
            <a:ahLst/>
            <a:cxnLst>
              <a:cxn ang="0">
                <a:pos x="wd2" y="hd2"/>
              </a:cxn>
              <a:cxn ang="5400000">
                <a:pos x="wd2" y="hd2"/>
              </a:cxn>
              <a:cxn ang="10800000">
                <a:pos x="wd2" y="hd2"/>
              </a:cxn>
              <a:cxn ang="16200000">
                <a:pos x="wd2" y="hd2"/>
              </a:cxn>
            </a:cxnLst>
            <a:rect l="0" t="0" r="r" b="b"/>
            <a:pathLst>
              <a:path w="21600" h="21600" extrusionOk="0">
                <a:moveTo>
                  <a:pt x="10800" y="3600"/>
                </a:moveTo>
                <a:lnTo>
                  <a:pt x="0" y="3600"/>
                </a:lnTo>
                <a:lnTo>
                  <a:pt x="0" y="0"/>
                </a:lnTo>
                <a:lnTo>
                  <a:pt x="10800" y="0"/>
                </a:lnTo>
                <a:lnTo>
                  <a:pt x="0" y="0"/>
                </a:lnTo>
                <a:lnTo>
                  <a:pt x="21600" y="0"/>
                </a:lnTo>
                <a:cubicBezTo>
                  <a:pt x="21600" y="3600"/>
                  <a:pt x="21600" y="10800"/>
                  <a:pt x="21600" y="3600"/>
                </a:cubicBezTo>
                <a:lnTo>
                  <a:pt x="21600" y="21600"/>
                </a:lnTo>
                <a:cubicBezTo>
                  <a:pt x="21600" y="3600"/>
                  <a:pt x="21600" y="0"/>
                  <a:pt x="21600" y="3600"/>
                </a:cubicBezTo>
                <a:lnTo>
                  <a:pt x="10800" y="3600"/>
                </a:lnTo>
              </a:path>
            </a:pathLst>
          </a:custGeom>
          <a:solidFill>
            <a:srgbClr val="000000"/>
          </a:solidFill>
          <a:ln w="12700" cap="flat">
            <a:noFill/>
            <a:miter lim="400000"/>
          </a:ln>
          <a:effectLst/>
        </p:spPr>
        <p:txBody>
          <a:bodyPr wrap="square" lIns="45719" tIns="45719" rIns="45719" bIns="45719" numCol="1" anchor="ctr">
            <a:noAutofit/>
          </a:bodyPr>
          <a:lstStyle/>
          <a:p>
            <a:endParaRPr/>
          </a:p>
        </p:txBody>
      </p:sp>
      <p:pic>
        <p:nvPicPr>
          <p:cNvPr id="95" name="Picture 94">
            <a:extLst>
              <a:ext uri="{FF2B5EF4-FFF2-40B4-BE49-F238E27FC236}">
                <a16:creationId xmlns:a16="http://schemas.microsoft.com/office/drawing/2014/main" id="{F2FAD618-870C-485A-8113-25B7572B27EF}"/>
              </a:ext>
            </a:extLst>
          </p:cNvPr>
          <p:cNvPicPr>
            <a:picLocks/>
          </p:cNvPicPr>
          <p:nvPr/>
        </p:nvPicPr>
        <p:blipFill>
          <a:blip r:embed="rId13"/>
          <a:stretch>
            <a:fillRect/>
          </a:stretch>
        </p:blipFill>
        <p:spPr>
          <a:xfrm>
            <a:off x="9652314" y="2107661"/>
            <a:ext cx="1630800" cy="2484000"/>
          </a:xfrm>
          <a:prstGeom prst="rect">
            <a:avLst/>
          </a:prstGeom>
          <a:ln>
            <a:noFill/>
          </a:ln>
        </p:spPr>
      </p:pic>
      <p:sp>
        <p:nvSpPr>
          <p:cNvPr id="97" name="Shape 213">
            <a:extLst>
              <a:ext uri="{FF2B5EF4-FFF2-40B4-BE49-F238E27FC236}">
                <a16:creationId xmlns:a16="http://schemas.microsoft.com/office/drawing/2014/main" id="{102EEF63-2D4F-40A9-BD37-A97B6503C54B}"/>
              </a:ext>
            </a:extLst>
          </p:cNvPr>
          <p:cNvSpPr/>
          <p:nvPr/>
        </p:nvSpPr>
        <p:spPr>
          <a:xfrm>
            <a:off x="10355461" y="1986498"/>
            <a:ext cx="278953" cy="27636"/>
          </a:xfrm>
          <a:prstGeom prst="rect">
            <a:avLst/>
          </a:prstGeom>
          <a:blipFill rotWithShape="1">
            <a:blip r:embed="rId8"/>
            <a:srcRect/>
            <a:stretch>
              <a:fillRect/>
            </a:stretch>
          </a:blipFill>
          <a:ln w="12700" cap="flat">
            <a:noFill/>
            <a:miter lim="400000"/>
          </a:ln>
          <a:effectLst/>
        </p:spPr>
        <p:txBody>
          <a:bodyPr wrap="square" lIns="45719" tIns="45719" rIns="45719" bIns="45719" numCol="1" anchor="ctr">
            <a:noAutofit/>
          </a:bodyPr>
          <a:lstStyle/>
          <a:p>
            <a:endParaRPr/>
          </a:p>
        </p:txBody>
      </p:sp>
      <p:sp>
        <p:nvSpPr>
          <p:cNvPr id="98" name="Shape 214">
            <a:extLst>
              <a:ext uri="{FF2B5EF4-FFF2-40B4-BE49-F238E27FC236}">
                <a16:creationId xmlns:a16="http://schemas.microsoft.com/office/drawing/2014/main" id="{CED84B56-0921-4E02-BAC3-B82A35FB96C4}"/>
              </a:ext>
            </a:extLst>
          </p:cNvPr>
          <p:cNvSpPr/>
          <p:nvPr/>
        </p:nvSpPr>
        <p:spPr>
          <a:xfrm>
            <a:off x="10347047" y="4632306"/>
            <a:ext cx="260443" cy="234246"/>
          </a:xfrm>
          <a:prstGeom prst="rect">
            <a:avLst/>
          </a:prstGeom>
          <a:blipFill rotWithShape="1">
            <a:blip r:embed="rId9"/>
            <a:srcRect/>
            <a:stretch>
              <a:fillRect/>
            </a:stretch>
          </a:blipFill>
          <a:ln w="12700" cap="flat">
            <a:noFill/>
            <a:miter lim="400000"/>
          </a:ln>
          <a:effectLst/>
        </p:spPr>
        <p:txBody>
          <a:bodyPr wrap="square" lIns="45719" tIns="45719" rIns="45719" bIns="45719" numCol="1" anchor="ctr">
            <a:noAutofit/>
          </a:bodyPr>
          <a:lstStyle/>
          <a:p>
            <a:endParaRPr/>
          </a:p>
        </p:txBody>
      </p:sp>
      <p:sp>
        <p:nvSpPr>
          <p:cNvPr id="99" name="Shape 215">
            <a:extLst>
              <a:ext uri="{FF2B5EF4-FFF2-40B4-BE49-F238E27FC236}">
                <a16:creationId xmlns:a16="http://schemas.microsoft.com/office/drawing/2014/main" id="{83C7CD23-083A-4F1F-AF35-A0E93D9D258C}"/>
              </a:ext>
            </a:extLst>
          </p:cNvPr>
          <p:cNvSpPr/>
          <p:nvPr/>
        </p:nvSpPr>
        <p:spPr>
          <a:xfrm>
            <a:off x="10357143" y="4640071"/>
            <a:ext cx="241934" cy="217157"/>
          </a:xfrm>
          <a:custGeom>
            <a:avLst/>
            <a:gdLst/>
            <a:ahLst/>
            <a:cxnLst>
              <a:cxn ang="0">
                <a:pos x="wd2" y="hd2"/>
              </a:cxn>
              <a:cxn ang="5400000">
                <a:pos x="wd2" y="hd2"/>
              </a:cxn>
              <a:cxn ang="10800000">
                <a:pos x="wd2" y="hd2"/>
              </a:cxn>
              <a:cxn ang="16200000">
                <a:pos x="wd2" y="hd2"/>
              </a:cxn>
            </a:cxnLst>
            <a:rect l="0" t="0" r="r" b="b"/>
            <a:pathLst>
              <a:path w="21600" h="21600" extrusionOk="0">
                <a:moveTo>
                  <a:pt x="21600" y="10817"/>
                </a:moveTo>
                <a:cubicBezTo>
                  <a:pt x="21600" y="16835"/>
                  <a:pt x="16766" y="21600"/>
                  <a:pt x="10918" y="21600"/>
                </a:cubicBezTo>
                <a:cubicBezTo>
                  <a:pt x="4868" y="21600"/>
                  <a:pt x="0" y="16835"/>
                  <a:pt x="0" y="10817"/>
                </a:cubicBezTo>
                <a:cubicBezTo>
                  <a:pt x="0" y="4974"/>
                  <a:pt x="4868" y="0"/>
                  <a:pt x="10918" y="0"/>
                </a:cubicBezTo>
                <a:cubicBezTo>
                  <a:pt x="16766" y="0"/>
                  <a:pt x="21600" y="4765"/>
                  <a:pt x="21600" y="10817"/>
                </a:cubicBezTo>
              </a:path>
            </a:pathLst>
          </a:custGeom>
          <a:solidFill>
            <a:srgbClr val="CDCCCC"/>
          </a:solidFill>
          <a:ln w="12700" cap="flat">
            <a:noFill/>
            <a:miter lim="400000"/>
          </a:ln>
          <a:effectLst/>
        </p:spPr>
        <p:txBody>
          <a:bodyPr wrap="square" lIns="45719" tIns="45719" rIns="45719" bIns="45719" numCol="1" anchor="ctr">
            <a:noAutofit/>
          </a:bodyPr>
          <a:lstStyle/>
          <a:p>
            <a:endParaRPr/>
          </a:p>
        </p:txBody>
      </p:sp>
      <p:sp>
        <p:nvSpPr>
          <p:cNvPr id="100" name="Shape 216">
            <a:extLst>
              <a:ext uri="{FF2B5EF4-FFF2-40B4-BE49-F238E27FC236}">
                <a16:creationId xmlns:a16="http://schemas.microsoft.com/office/drawing/2014/main" id="{B2C38ADD-7335-433D-A60B-B024EE25A9F1}"/>
              </a:ext>
            </a:extLst>
          </p:cNvPr>
          <p:cNvSpPr/>
          <p:nvPr/>
        </p:nvSpPr>
        <p:spPr>
          <a:xfrm>
            <a:off x="10479982" y="4750374"/>
            <a:ext cx="119098" cy="108404"/>
          </a:xfrm>
          <a:prstGeom prst="rect">
            <a:avLst/>
          </a:prstGeom>
          <a:blipFill rotWithShape="1">
            <a:blip r:embed="rId10"/>
            <a:srcRect/>
            <a:stretch>
              <a:fillRect/>
            </a:stretch>
          </a:blipFill>
          <a:ln w="12700" cap="flat">
            <a:noFill/>
            <a:miter lim="400000"/>
          </a:ln>
          <a:effectLst/>
        </p:spPr>
        <p:txBody>
          <a:bodyPr wrap="square" lIns="45719" tIns="45719" rIns="45719" bIns="45719" numCol="1" anchor="ctr">
            <a:noAutofit/>
          </a:bodyPr>
          <a:lstStyle/>
          <a:p>
            <a:endParaRPr/>
          </a:p>
        </p:txBody>
      </p:sp>
      <p:sp>
        <p:nvSpPr>
          <p:cNvPr id="101" name="Shape 217">
            <a:extLst>
              <a:ext uri="{FF2B5EF4-FFF2-40B4-BE49-F238E27FC236}">
                <a16:creationId xmlns:a16="http://schemas.microsoft.com/office/drawing/2014/main" id="{A2BF2484-9655-45B5-903D-D4B01104D9EC}"/>
              </a:ext>
            </a:extLst>
          </p:cNvPr>
          <p:cNvSpPr/>
          <p:nvPr/>
        </p:nvSpPr>
        <p:spPr>
          <a:xfrm>
            <a:off x="10357146" y="4750382"/>
            <a:ext cx="241934" cy="108404"/>
          </a:xfrm>
          <a:prstGeom prst="rect">
            <a:avLst/>
          </a:prstGeom>
          <a:blipFill rotWithShape="1">
            <a:blip r:embed="rId11"/>
            <a:srcRect/>
            <a:stretch>
              <a:fillRect/>
            </a:stretch>
          </a:blipFill>
          <a:ln w="12700" cap="flat">
            <a:noFill/>
            <a:miter lim="400000"/>
          </a:ln>
          <a:effectLst/>
        </p:spPr>
        <p:txBody>
          <a:bodyPr wrap="square" lIns="45719" tIns="45719" rIns="45719" bIns="45719" numCol="1" anchor="ctr">
            <a:noAutofit/>
          </a:bodyPr>
          <a:lstStyle/>
          <a:p>
            <a:endParaRPr/>
          </a:p>
        </p:txBody>
      </p:sp>
      <p:sp>
        <p:nvSpPr>
          <p:cNvPr id="102" name="Speech Bubble: Rectangle with Corners Rounded 101">
            <a:extLst>
              <a:ext uri="{FF2B5EF4-FFF2-40B4-BE49-F238E27FC236}">
                <a16:creationId xmlns:a16="http://schemas.microsoft.com/office/drawing/2014/main" id="{8DBC91DD-44A9-4A66-B78F-8D3AAB71FECF}"/>
              </a:ext>
            </a:extLst>
          </p:cNvPr>
          <p:cNvSpPr/>
          <p:nvPr/>
        </p:nvSpPr>
        <p:spPr>
          <a:xfrm>
            <a:off x="9888537" y="5278121"/>
            <a:ext cx="1426461" cy="370521"/>
          </a:xfrm>
          <a:prstGeom prst="wedgeRoundRectCallout">
            <a:avLst>
              <a:gd name="adj1" fmla="val -25494"/>
              <a:gd name="adj2" fmla="val -260840"/>
              <a:gd name="adj3" fmla="val 16667"/>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latin typeface="Book Antiqua" panose="02040602050305030304" pitchFamily="18" charset="0"/>
              </a:rPr>
              <a:t>Get to know the Host of Home</a:t>
            </a:r>
          </a:p>
        </p:txBody>
      </p:sp>
      <p:pic>
        <p:nvPicPr>
          <p:cNvPr id="55" name="Picture 54">
            <a:extLst>
              <a:ext uri="{FF2B5EF4-FFF2-40B4-BE49-F238E27FC236}">
                <a16:creationId xmlns:a16="http://schemas.microsoft.com/office/drawing/2014/main" id="{7D4B9AC9-FB47-4871-BD3B-804BF9C75918}"/>
              </a:ext>
            </a:extLst>
          </p:cNvPr>
          <p:cNvPicPr>
            <a:picLocks noChangeAspect="1"/>
          </p:cNvPicPr>
          <p:nvPr/>
        </p:nvPicPr>
        <p:blipFill>
          <a:blip r:embed="rId14"/>
          <a:stretch>
            <a:fillRect/>
          </a:stretch>
        </p:blipFill>
        <p:spPr>
          <a:xfrm>
            <a:off x="5153553" y="33660"/>
            <a:ext cx="1888383" cy="590119"/>
          </a:xfrm>
          <a:prstGeom prst="rect">
            <a:avLst/>
          </a:prstGeom>
        </p:spPr>
      </p:pic>
    </p:spTree>
    <p:extLst>
      <p:ext uri="{BB962C8B-B14F-4D97-AF65-F5344CB8AC3E}">
        <p14:creationId xmlns:p14="http://schemas.microsoft.com/office/powerpoint/2010/main" val="3916479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5ABDF57-B835-45DE-9F5D-61A6B6EAF7EF}"/>
              </a:ext>
            </a:extLst>
          </p:cNvPr>
          <p:cNvPicPr>
            <a:picLocks noChangeAspect="1"/>
          </p:cNvPicPr>
          <p:nvPr/>
        </p:nvPicPr>
        <p:blipFill>
          <a:blip r:embed="rId2"/>
          <a:stretch>
            <a:fillRect/>
          </a:stretch>
        </p:blipFill>
        <p:spPr>
          <a:xfrm>
            <a:off x="5151809" y="33080"/>
            <a:ext cx="1888383" cy="590119"/>
          </a:xfrm>
          <a:prstGeom prst="rect">
            <a:avLst/>
          </a:prstGeom>
        </p:spPr>
      </p:pic>
      <p:sp>
        <p:nvSpPr>
          <p:cNvPr id="55" name="TextBox 54">
            <a:extLst>
              <a:ext uri="{FF2B5EF4-FFF2-40B4-BE49-F238E27FC236}">
                <a16:creationId xmlns:a16="http://schemas.microsoft.com/office/drawing/2014/main" id="{FF2C524D-F9F3-431F-A4FB-FFF95E6E9F08}"/>
              </a:ext>
            </a:extLst>
          </p:cNvPr>
          <p:cNvSpPr txBox="1"/>
          <p:nvPr/>
        </p:nvSpPr>
        <p:spPr>
          <a:xfrm>
            <a:off x="334719" y="2120353"/>
            <a:ext cx="11522562" cy="3152873"/>
          </a:xfrm>
          <a:prstGeom prst="rect">
            <a:avLst/>
          </a:prstGeom>
        </p:spPr>
        <p:txBody>
          <a:bodyPr vert="horz" lIns="91440" tIns="45720" rIns="91440" bIns="45720" rtlCol="0">
            <a:noAutofit/>
          </a:bodyPr>
          <a:lstStyle>
            <a:defPPr>
              <a:defRPr lang="en-US"/>
            </a:defPPr>
            <a:lvl1pPr indent="0" defTabSz="914400">
              <a:lnSpc>
                <a:spcPct val="90000"/>
              </a:lnSpc>
              <a:spcBef>
                <a:spcPts val="1000"/>
              </a:spcBef>
              <a:buFont typeface="Arial" panose="020B0604020202020204" pitchFamily="34" charset="0"/>
              <a:buNone/>
              <a:defRPr sz="2000"/>
            </a:lvl1pPr>
            <a:lvl2pPr indent="0" algn="ctr" defTabSz="914400">
              <a:lnSpc>
                <a:spcPct val="90000"/>
              </a:lnSpc>
              <a:spcBef>
                <a:spcPts val="500"/>
              </a:spcBef>
              <a:buFont typeface="Arial" panose="020B0604020202020204" pitchFamily="34" charset="0"/>
              <a:buNone/>
              <a:defRPr sz="2000"/>
            </a:lvl2pPr>
            <a:lvl3pPr indent="0" algn="ctr" defTabSz="914400">
              <a:lnSpc>
                <a:spcPct val="90000"/>
              </a:lnSpc>
              <a:spcBef>
                <a:spcPts val="500"/>
              </a:spcBef>
              <a:buFont typeface="Arial" panose="020B0604020202020204" pitchFamily="34" charset="0"/>
              <a:buNone/>
            </a:lvl3pPr>
            <a:lvl4pPr indent="0" algn="ctr" defTabSz="914400">
              <a:lnSpc>
                <a:spcPct val="90000"/>
              </a:lnSpc>
              <a:spcBef>
                <a:spcPts val="500"/>
              </a:spcBef>
              <a:buFont typeface="Arial" panose="020B0604020202020204" pitchFamily="34" charset="0"/>
              <a:buNone/>
              <a:defRPr sz="1600"/>
            </a:lvl4pPr>
            <a:lvl5pPr indent="0" algn="ctr" defTabSz="914400">
              <a:lnSpc>
                <a:spcPct val="90000"/>
              </a:lnSpc>
              <a:spcBef>
                <a:spcPts val="500"/>
              </a:spcBef>
              <a:buFont typeface="Arial" panose="020B0604020202020204" pitchFamily="34" charset="0"/>
              <a:buNone/>
              <a:defRPr sz="1600"/>
            </a:lvl5pPr>
            <a:lvl6pPr indent="0" algn="ctr" defTabSz="914400">
              <a:lnSpc>
                <a:spcPct val="90000"/>
              </a:lnSpc>
              <a:spcBef>
                <a:spcPts val="500"/>
              </a:spcBef>
              <a:buFont typeface="Arial" panose="020B0604020202020204" pitchFamily="34" charset="0"/>
              <a:buNone/>
              <a:defRPr sz="1600"/>
            </a:lvl6pPr>
            <a:lvl7pPr indent="0" algn="ctr" defTabSz="914400">
              <a:lnSpc>
                <a:spcPct val="90000"/>
              </a:lnSpc>
              <a:spcBef>
                <a:spcPts val="500"/>
              </a:spcBef>
              <a:buFont typeface="Arial" panose="020B0604020202020204" pitchFamily="34" charset="0"/>
              <a:buNone/>
              <a:defRPr sz="1600"/>
            </a:lvl7pPr>
            <a:lvl8pPr indent="0" algn="ctr" defTabSz="914400">
              <a:lnSpc>
                <a:spcPct val="90000"/>
              </a:lnSpc>
              <a:spcBef>
                <a:spcPts val="500"/>
              </a:spcBef>
              <a:buFont typeface="Arial" panose="020B0604020202020204" pitchFamily="34" charset="0"/>
              <a:buNone/>
              <a:defRPr sz="1600"/>
            </a:lvl8pPr>
            <a:lvl9pPr indent="0" algn="ctr" defTabSz="914400">
              <a:lnSpc>
                <a:spcPct val="90000"/>
              </a:lnSpc>
              <a:spcBef>
                <a:spcPts val="500"/>
              </a:spcBef>
              <a:buFont typeface="Arial" panose="020B0604020202020204" pitchFamily="34" charset="0"/>
              <a:buNone/>
              <a:defRPr sz="1600"/>
            </a:lvl9pPr>
          </a:lstStyle>
          <a:p>
            <a:r>
              <a:rPr lang="en-IN" sz="3000" dirty="0"/>
              <a:t>Airbnb is widely used application for booking the Home during holiday. It help to make holidays more comfortable by providing  the Homes and apartments. It proves that developers use all possible scenario's and testing tools to be effective to satisfies the users requirements. This app does not have much friction except some suggestions.</a:t>
            </a:r>
          </a:p>
        </p:txBody>
      </p:sp>
      <p:sp>
        <p:nvSpPr>
          <p:cNvPr id="2" name="TextBox 1">
            <a:extLst>
              <a:ext uri="{FF2B5EF4-FFF2-40B4-BE49-F238E27FC236}">
                <a16:creationId xmlns:a16="http://schemas.microsoft.com/office/drawing/2014/main" id="{4170507D-9CD8-4FFD-AA44-649A3C5759D3}"/>
              </a:ext>
            </a:extLst>
          </p:cNvPr>
          <p:cNvSpPr txBox="1"/>
          <p:nvPr/>
        </p:nvSpPr>
        <p:spPr>
          <a:xfrm>
            <a:off x="67320" y="1217331"/>
            <a:ext cx="2249536" cy="553998"/>
          </a:xfrm>
          <a:prstGeom prst="rect">
            <a:avLst/>
          </a:prstGeom>
          <a:noFill/>
        </p:spPr>
        <p:txBody>
          <a:bodyPr wrap="square" rtlCol="0">
            <a:spAutoFit/>
          </a:bodyPr>
          <a:lstStyle/>
          <a:p>
            <a:pPr algn="ctr"/>
            <a:r>
              <a:rPr lang="en-IN" sz="3000" b="1" dirty="0"/>
              <a:t>Overview:</a:t>
            </a:r>
          </a:p>
        </p:txBody>
      </p:sp>
    </p:spTree>
    <p:extLst>
      <p:ext uri="{BB962C8B-B14F-4D97-AF65-F5344CB8AC3E}">
        <p14:creationId xmlns:p14="http://schemas.microsoft.com/office/powerpoint/2010/main" val="149544886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194</TotalTime>
  <Words>494</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Book Antiqua</vt:lpstr>
      <vt:lpstr>Century Gothic</vt:lpstr>
      <vt:lpstr>Vapor Trail</vt:lpstr>
      <vt:lpstr>Task 1.3 Human Needs &amp; Motivations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1.3 Human Needs &amp; Motivations</dc:title>
  <dc:creator>vivek bombatkar</dc:creator>
  <cp:lastModifiedBy>vivek bombatkar</cp:lastModifiedBy>
  <cp:revision>67</cp:revision>
  <dcterms:created xsi:type="dcterms:W3CDTF">2019-04-03T10:25:25Z</dcterms:created>
  <dcterms:modified xsi:type="dcterms:W3CDTF">2019-04-03T14:40:02Z</dcterms:modified>
</cp:coreProperties>
</file>