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C1"/>
    <a:srgbClr val="FF7C80"/>
    <a:srgbClr val="8762AF"/>
    <a:srgbClr val="8B69B1"/>
    <a:srgbClr val="9972B5"/>
    <a:srgbClr val="6E4999"/>
    <a:srgbClr val="AD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45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62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99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8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39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28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06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93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2184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49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98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D503-D72A-4DBF-85B9-B81FC791B78B}" type="datetimeFigureOut">
              <a:rPr lang="es-GT" smtClean="0"/>
              <a:t>05/06/2019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EFA9-5FE8-4E32-99FC-06C8E09B691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450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6" t="6089" r="28481" b="6731"/>
          <a:stretch/>
        </p:blipFill>
        <p:spPr>
          <a:xfrm>
            <a:off x="180975" y="205687"/>
            <a:ext cx="3371850" cy="64135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6" t="6089" r="28481" b="6731"/>
          <a:stretch/>
        </p:blipFill>
        <p:spPr>
          <a:xfrm>
            <a:off x="4591050" y="205687"/>
            <a:ext cx="3371850" cy="64135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5493"/>
            <a:ext cx="2971800" cy="513397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402" y1="29199" x2="37402" y2="29199"/>
                        <a14:foregroundMark x1="28613" y1="38184" x2="28613" y2="38184"/>
                        <a14:foregroundMark x1="24316" y1="48926" x2="24316" y2="48926"/>
                        <a14:foregroundMark x1="27734" y1="61816" x2="27734" y2="61816"/>
                        <a14:foregroundMark x1="38770" y1="70801" x2="38770" y2="70801"/>
                        <a14:foregroundMark x1="49414" y1="74023" x2="49414" y2="74023"/>
                        <a14:foregroundMark x1="62109" y1="70410" x2="62109" y2="70410"/>
                        <a14:foregroundMark x1="70996" y1="62109" x2="70996" y2="62109"/>
                        <a14:foregroundMark x1="73047" y1="49121" x2="73047" y2="49121"/>
                        <a14:foregroundMark x1="71289" y1="36816" x2="71289" y2="36816"/>
                        <a14:foregroundMark x1="62207" y1="28613" x2="62207" y2="28613"/>
                        <a14:foregroundMark x1="49609" y1="25684" x2="49609" y2="25684"/>
                        <a14:foregroundMark x1="46094" y1="21387" x2="46094" y2="21387"/>
                        <a14:foregroundMark x1="46094" y1="21387" x2="52344" y2="21094"/>
                        <a14:foregroundMark x1="57813" y1="27930" x2="60840" y2="24707"/>
                        <a14:backgroundMark x1="58984" y1="26270" x2="58984" y2="26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895724"/>
            <a:ext cx="962025" cy="96202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92837" y="4574225"/>
            <a:ext cx="2862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LOADING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888058"/>
            <a:ext cx="3028950" cy="509141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90" y="3975390"/>
            <a:ext cx="895170" cy="89517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5" y="942975"/>
            <a:ext cx="2438400" cy="182880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5426075" y="3007366"/>
            <a:ext cx="1866900" cy="495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Registrarse</a:t>
            </a:r>
            <a:endParaRPr lang="es-GT" dirty="0"/>
          </a:p>
        </p:txBody>
      </p:sp>
      <p:sp>
        <p:nvSpPr>
          <p:cNvPr id="29" name="Rectángulo 28"/>
          <p:cNvSpPr/>
          <p:nvPr/>
        </p:nvSpPr>
        <p:spPr>
          <a:xfrm>
            <a:off x="5426075" y="5035890"/>
            <a:ext cx="1866900" cy="4953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Iniciar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511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" y="222226"/>
            <a:ext cx="3371380" cy="64135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85" y="222226"/>
            <a:ext cx="3371380" cy="6413548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883293"/>
            <a:ext cx="2990850" cy="5165081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34" b="92357" l="5385" r="97231">
                        <a14:foregroundMark x1="9846" y1="81741" x2="87077" y2="83439"/>
                        <a14:foregroundMark x1="11077" y1="87898" x2="90462" y2="87686"/>
                        <a14:foregroundMark x1="11692" y1="85987" x2="11692" y2="85987"/>
                        <a14:foregroundMark x1="26000" y1="86624" x2="26000" y2="86624"/>
                        <a14:foregroundMark x1="27692" y1="86412" x2="27692" y2="86412"/>
                        <a14:foregroundMark x1="19231" y1="86412" x2="19231" y2="86412"/>
                        <a14:foregroundMark x1="47231" y1="86412" x2="47231" y2="86412"/>
                        <a14:foregroundMark x1="76923" y1="85987" x2="76923" y2="85987"/>
                        <a14:foregroundMark x1="75231" y1="86200" x2="75231" y2="86200"/>
                        <a14:foregroundMark x1="74462" y1="85775" x2="74462" y2="85775"/>
                        <a14:foregroundMark x1="79231" y1="86624" x2="79231" y2="86624"/>
                        <a14:foregroundMark x1="88154" y1="87049" x2="88154" y2="87049"/>
                        <a14:foregroundMark x1="87692" y1="86412" x2="83385" y2="86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77"/>
          <a:stretch/>
        </p:blipFill>
        <p:spPr>
          <a:xfrm>
            <a:off x="723900" y="4039971"/>
            <a:ext cx="2940031" cy="1980301"/>
          </a:xfrm>
          <a:prstGeom prst="rect">
            <a:avLst/>
          </a:prstGeom>
        </p:spPr>
      </p:pic>
      <p:sp>
        <p:nvSpPr>
          <p:cNvPr id="52" name="Rectángulo 51"/>
          <p:cNvSpPr/>
          <p:nvPr/>
        </p:nvSpPr>
        <p:spPr>
          <a:xfrm>
            <a:off x="888550" y="1906991"/>
            <a:ext cx="1228725" cy="304800"/>
          </a:xfrm>
          <a:prstGeom prst="rect">
            <a:avLst/>
          </a:prstGeom>
          <a:solidFill>
            <a:srgbClr val="68C6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Apodo</a:t>
            </a:r>
            <a:endParaRPr lang="es-GT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888549" y="2490547"/>
            <a:ext cx="1228725" cy="304800"/>
          </a:xfrm>
          <a:prstGeom prst="rect">
            <a:avLst/>
          </a:prstGeom>
          <a:solidFill>
            <a:srgbClr val="68C6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Edad</a:t>
            </a:r>
            <a:endParaRPr lang="es-GT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88548" y="2973481"/>
            <a:ext cx="1228725" cy="304800"/>
          </a:xfrm>
          <a:prstGeom prst="rect">
            <a:avLst/>
          </a:prstGeom>
          <a:solidFill>
            <a:srgbClr val="68C6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Correo</a:t>
            </a:r>
            <a:endParaRPr lang="es-GT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88547" y="3557037"/>
            <a:ext cx="1228725" cy="304800"/>
          </a:xfrm>
          <a:prstGeom prst="rect">
            <a:avLst/>
          </a:prstGeom>
          <a:solidFill>
            <a:srgbClr val="68C6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Contraseña</a:t>
            </a:r>
            <a:endParaRPr lang="es-GT" sz="1600" dirty="0"/>
          </a:p>
        </p:txBody>
      </p:sp>
      <p:sp>
        <p:nvSpPr>
          <p:cNvPr id="56" name="Rectángulo 55"/>
          <p:cNvSpPr/>
          <p:nvPr/>
        </p:nvSpPr>
        <p:spPr>
          <a:xfrm>
            <a:off x="2364925" y="1906991"/>
            <a:ext cx="12573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100" dirty="0" smtClean="0"/>
              <a:t>Ingresa un apodo</a:t>
            </a:r>
            <a:endParaRPr lang="es-GT" sz="1100" dirty="0"/>
          </a:p>
        </p:txBody>
      </p:sp>
      <p:sp>
        <p:nvSpPr>
          <p:cNvPr id="57" name="Rectángulo 56"/>
          <p:cNvSpPr/>
          <p:nvPr/>
        </p:nvSpPr>
        <p:spPr>
          <a:xfrm>
            <a:off x="2364925" y="2481022"/>
            <a:ext cx="12573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100" dirty="0" smtClean="0"/>
              <a:t>Ingresa tu edad</a:t>
            </a:r>
            <a:endParaRPr lang="es-GT" sz="1100" dirty="0"/>
          </a:p>
        </p:txBody>
      </p:sp>
      <p:sp>
        <p:nvSpPr>
          <p:cNvPr id="58" name="Rectángulo 57"/>
          <p:cNvSpPr/>
          <p:nvPr/>
        </p:nvSpPr>
        <p:spPr>
          <a:xfrm>
            <a:off x="2364925" y="2973791"/>
            <a:ext cx="12573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000" dirty="0" smtClean="0"/>
              <a:t>Ingresa un correo @</a:t>
            </a:r>
            <a:endParaRPr lang="es-GT" sz="1000" dirty="0"/>
          </a:p>
        </p:txBody>
      </p:sp>
      <p:sp>
        <p:nvSpPr>
          <p:cNvPr id="59" name="Rectángulo 58"/>
          <p:cNvSpPr/>
          <p:nvPr/>
        </p:nvSpPr>
        <p:spPr>
          <a:xfrm>
            <a:off x="2364925" y="3519557"/>
            <a:ext cx="12573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800" dirty="0" smtClean="0"/>
              <a:t>Ingrese una contraseña Max 10 caracteres</a:t>
            </a:r>
            <a:endParaRPr lang="es-GT" sz="800" dirty="0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867240"/>
            <a:ext cx="2981324" cy="1011648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883293"/>
            <a:ext cx="2990850" cy="51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23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7</cp:revision>
  <dcterms:created xsi:type="dcterms:W3CDTF">2019-06-05T22:54:51Z</dcterms:created>
  <dcterms:modified xsi:type="dcterms:W3CDTF">2019-06-05T23:58:02Z</dcterms:modified>
</cp:coreProperties>
</file>