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77" r:id="rId4"/>
    <p:sldId id="278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62"/>
  </p:normalViewPr>
  <p:slideViewPr>
    <p:cSldViewPr snapToGrid="0" snapToObjects="1" showGuides="1">
      <p:cViewPr varScale="1">
        <p:scale>
          <a:sx n="108" d="100"/>
          <a:sy n="108" d="100"/>
        </p:scale>
        <p:origin x="678" y="102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Presenter(s)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5" name="Picture 4" descr="COE_EECS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17" y="460024"/>
            <a:ext cx="5448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Chiron Interface</a:t>
            </a:r>
            <a:br>
              <a:rPr lang="en-US" dirty="0"/>
            </a:br>
            <a:r>
              <a:rPr lang="en-US" sz="3600" dirty="0"/>
              <a:t>Fall 2017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Marie Bomber</a:t>
            </a:r>
          </a:p>
          <a:p>
            <a:r>
              <a:rPr lang="en-US" dirty="0"/>
              <a:t>Aaron </a:t>
            </a:r>
            <a:r>
              <a:rPr lang="en-US" dirty="0" err="1"/>
              <a:t>Leondar</a:t>
            </a:r>
            <a:endParaRPr lang="en-US" dirty="0"/>
          </a:p>
          <a:p>
            <a:r>
              <a:rPr lang="en-US" dirty="0" err="1"/>
              <a:t>Hadi</a:t>
            </a:r>
            <a:r>
              <a:rPr lang="en-US" dirty="0"/>
              <a:t> Rahal-</a:t>
            </a:r>
            <a:r>
              <a:rPr lang="en-US" dirty="0" err="1"/>
              <a:t>Arabi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2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 and 1 (Sept. 20</a:t>
            </a:r>
            <a:r>
              <a:rPr lang="en-US" baseline="30000" dirty="0"/>
              <a:t>th</a:t>
            </a:r>
            <a:r>
              <a:rPr lang="en-US" dirty="0"/>
              <a:t>-29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No actual group work done</a:t>
            </a:r>
          </a:p>
          <a:p>
            <a:pPr marL="0" indent="0"/>
            <a:r>
              <a:rPr lang="en-US" dirty="0"/>
              <a:t>Ended up on Wheelchair Data Collection Project</a:t>
            </a:r>
          </a:p>
        </p:txBody>
      </p:sp>
    </p:spTree>
    <p:extLst>
      <p:ext uri="{BB962C8B-B14F-4D97-AF65-F5344CB8AC3E}">
        <p14:creationId xmlns:p14="http://schemas.microsoft.com/office/powerpoint/2010/main" val="126789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(Sept. 30</a:t>
            </a:r>
            <a:r>
              <a:rPr lang="en-US" baseline="30000" dirty="0"/>
              <a:t>th</a:t>
            </a:r>
            <a:r>
              <a:rPr lang="en-US" dirty="0"/>
              <a:t>-October 6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Had first meeting with client, Matthew Shuman</a:t>
            </a:r>
          </a:p>
          <a:p>
            <a:pPr marL="0" indent="0"/>
            <a:r>
              <a:rPr lang="en-US" dirty="0"/>
              <a:t>Gathered general data about project (where it will be performed, about when it will be done, possible stretch goals)</a:t>
            </a:r>
          </a:p>
          <a:p>
            <a:pPr marL="0" indent="0"/>
            <a:r>
              <a:rPr lang="en-US" dirty="0"/>
              <a:t>Started working on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5221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(Oct. 7</a:t>
            </a:r>
            <a:r>
              <a:rPr lang="en-US" baseline="30000" dirty="0"/>
              <a:t>th</a:t>
            </a:r>
            <a:r>
              <a:rPr lang="en-US" dirty="0"/>
              <a:t>-13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Set up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0" indent="0"/>
            <a:r>
              <a:rPr lang="en-US" dirty="0"/>
              <a:t>Had first meeting with TA, </a:t>
            </a:r>
            <a:r>
              <a:rPr lang="en-US" dirty="0" err="1"/>
              <a:t>Junki</a:t>
            </a:r>
            <a:endParaRPr lang="en-US" dirty="0"/>
          </a:p>
          <a:p>
            <a:pPr marL="0" indent="0"/>
            <a:r>
              <a:rPr lang="en-US" dirty="0"/>
              <a:t>Had another meeting with Professor Shuman</a:t>
            </a:r>
          </a:p>
          <a:p>
            <a:pPr marL="400050" lvl="1" indent="0"/>
            <a:r>
              <a:rPr lang="en-US" dirty="0"/>
              <a:t>Got feedback on rough problem statement</a:t>
            </a:r>
          </a:p>
          <a:p>
            <a:pPr marL="400050" lvl="1" indent="0"/>
            <a:r>
              <a:rPr lang="en-US" dirty="0"/>
              <a:t>Got a clearer understanding for how data would be collected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dirty="0"/>
              <a:t>Submitted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07529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(Oct. 14</a:t>
            </a:r>
            <a:r>
              <a:rPr lang="en-US" baseline="30000" dirty="0"/>
              <a:t>th</a:t>
            </a:r>
            <a:r>
              <a:rPr lang="en-US" dirty="0"/>
              <a:t>-20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Had another meeting with Professor Shuman</a:t>
            </a:r>
          </a:p>
          <a:p>
            <a:pPr marL="400050" lvl="1" indent="0"/>
            <a:r>
              <a:rPr lang="en-US" dirty="0"/>
              <a:t>Got a chance to actually see the wheelchair that we will be working with</a:t>
            </a:r>
          </a:p>
          <a:p>
            <a:pPr marL="0" indent="0"/>
            <a:r>
              <a:rPr lang="en-US" dirty="0"/>
              <a:t>Started dividing up main project responsibilities, based on the most important components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20055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(Oct. 21</a:t>
            </a:r>
            <a:r>
              <a:rPr lang="en-US" baseline="30000" dirty="0"/>
              <a:t>st</a:t>
            </a:r>
            <a:r>
              <a:rPr lang="en-US" dirty="0"/>
              <a:t>-27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Started working on requirements document</a:t>
            </a:r>
          </a:p>
          <a:p>
            <a:pPr marL="0" indent="0"/>
            <a:r>
              <a:rPr lang="en-US" dirty="0"/>
              <a:t>Split the group into three main portions of the project</a:t>
            </a:r>
          </a:p>
          <a:p>
            <a:pPr marL="400050" lvl="1" indent="0"/>
            <a:r>
              <a:rPr lang="en-US" dirty="0"/>
              <a:t>Robot Communication Layer</a:t>
            </a:r>
          </a:p>
          <a:p>
            <a:pPr marL="400050" lvl="1" indent="0"/>
            <a:r>
              <a:rPr lang="en-US" dirty="0"/>
              <a:t>Data Storage</a:t>
            </a:r>
          </a:p>
          <a:p>
            <a:pPr marL="400050" lvl="1" indent="0"/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406073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(Oct. 28</a:t>
            </a:r>
            <a:r>
              <a:rPr lang="en-US" baseline="30000" dirty="0"/>
              <a:t>th</a:t>
            </a:r>
            <a:r>
              <a:rPr lang="en-US" dirty="0"/>
              <a:t>-Nov.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Met with Kirsten Winters and Professor Shuman to discuss requirements document improvements</a:t>
            </a:r>
          </a:p>
          <a:p>
            <a:pPr marL="400050" lvl="1" indent="0"/>
            <a:r>
              <a:rPr lang="en-US" dirty="0"/>
              <a:t>Got a time to work with the wheelchair officially during finals week while in meeting from Professor Shuman</a:t>
            </a:r>
          </a:p>
          <a:p>
            <a:pPr marL="0" indent="0"/>
            <a:r>
              <a:rPr lang="en-US" dirty="0"/>
              <a:t>Continued work on requirements document, using critique from client meeting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3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(Nov. 4</a:t>
            </a:r>
            <a:r>
              <a:rPr lang="en-US" baseline="30000" dirty="0"/>
              <a:t>th</a:t>
            </a:r>
            <a:r>
              <a:rPr lang="en-US" dirty="0"/>
              <a:t>-10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Not much team level work this week</a:t>
            </a:r>
          </a:p>
          <a:p>
            <a:pPr marL="0" indent="0"/>
            <a:r>
              <a:rPr lang="en-US" dirty="0"/>
              <a:t>Main focus was working on tech review on our specific sections:</a:t>
            </a:r>
          </a:p>
          <a:p>
            <a:pPr marL="400050" lvl="1" indent="0"/>
            <a:r>
              <a:rPr lang="en-US" dirty="0"/>
              <a:t>Robot Communication Layer</a:t>
            </a:r>
          </a:p>
          <a:p>
            <a:pPr marL="400050" lvl="1" indent="0"/>
            <a:r>
              <a:rPr lang="en-US" dirty="0"/>
              <a:t>Data Storage</a:t>
            </a:r>
          </a:p>
          <a:p>
            <a:pPr marL="400050" lvl="1" indent="0"/>
            <a:r>
              <a:rPr lang="en-US" dirty="0"/>
              <a:t>User Interface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1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(Nov. 11</a:t>
            </a:r>
            <a:r>
              <a:rPr lang="en-US" baseline="30000" dirty="0"/>
              <a:t>th</a:t>
            </a:r>
            <a:r>
              <a:rPr lang="en-US" dirty="0"/>
              <a:t>-17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Very similar work done as the previous week</a:t>
            </a:r>
          </a:p>
          <a:p>
            <a:pPr marL="0" indent="0"/>
            <a:r>
              <a:rPr lang="en-US" dirty="0"/>
              <a:t>Continued work on researching the technologies we could use and finding the most effective ones</a:t>
            </a:r>
          </a:p>
          <a:p>
            <a:pPr marL="0" indent="0"/>
            <a:r>
              <a:rPr lang="en-US" dirty="0"/>
              <a:t>Had another meeting with Professor Shuman</a:t>
            </a:r>
          </a:p>
          <a:p>
            <a:pPr marL="400050" lvl="1" indent="0"/>
            <a:r>
              <a:rPr lang="en-US" dirty="0"/>
              <a:t>Discussed who will be running the tests/what that means for the UI</a:t>
            </a:r>
          </a:p>
        </p:txBody>
      </p:sp>
    </p:spTree>
    <p:extLst>
      <p:ext uri="{BB962C8B-B14F-4D97-AF65-F5344CB8AC3E}">
        <p14:creationId xmlns:p14="http://schemas.microsoft.com/office/powerpoint/2010/main" val="427416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(Nov. 18</a:t>
            </a:r>
            <a:r>
              <a:rPr lang="en-US" baseline="30000" dirty="0"/>
              <a:t>th</a:t>
            </a:r>
            <a:r>
              <a:rPr lang="en-US" dirty="0"/>
              <a:t>-24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Revised tech review documents</a:t>
            </a:r>
          </a:p>
          <a:p>
            <a:pPr marL="0" indent="0"/>
            <a:r>
              <a:rPr lang="en-US" dirty="0"/>
              <a:t>Not much other concrete work done due to Thanksgiving holiday, mostly just research</a:t>
            </a:r>
          </a:p>
        </p:txBody>
      </p:sp>
    </p:spTree>
    <p:extLst>
      <p:ext uri="{BB962C8B-B14F-4D97-AF65-F5344CB8AC3E}">
        <p14:creationId xmlns:p14="http://schemas.microsoft.com/office/powerpoint/2010/main" val="220213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(Nov. 25</a:t>
            </a:r>
            <a:r>
              <a:rPr lang="en-US" baseline="30000" dirty="0"/>
              <a:t>th</a:t>
            </a:r>
            <a:r>
              <a:rPr lang="en-US" dirty="0"/>
              <a:t>-Dec 1</a:t>
            </a:r>
            <a:r>
              <a:rPr lang="en-US" baseline="30000" dirty="0"/>
              <a:t>st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Proposed a mock-up of User Interface</a:t>
            </a:r>
          </a:p>
          <a:p>
            <a:pPr marL="0" indent="0"/>
            <a:r>
              <a:rPr lang="en-US" dirty="0"/>
              <a:t>Planned for our wheelchair time during finals week</a:t>
            </a:r>
          </a:p>
          <a:p>
            <a:pPr marL="0" indent="0"/>
            <a:r>
              <a:rPr lang="en-US" dirty="0"/>
              <a:t>Worked on design document, as well as our 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172882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980" y="2443959"/>
            <a:ext cx="7988260" cy="368220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Project Chiron</a:t>
            </a:r>
          </a:p>
          <a:p>
            <a:pPr lvl="1">
              <a:buFontTx/>
              <a:buChar char="-"/>
            </a:pPr>
            <a:r>
              <a:rPr lang="en-US" dirty="0"/>
              <a:t>Using a </a:t>
            </a:r>
            <a:r>
              <a:rPr lang="en-US" dirty="0" err="1"/>
              <a:t>Permobil</a:t>
            </a:r>
            <a:r>
              <a:rPr lang="en-US" dirty="0"/>
              <a:t> wheelchair</a:t>
            </a:r>
          </a:p>
          <a:p>
            <a:pPr>
              <a:buFontTx/>
              <a:buChar char="-"/>
            </a:pPr>
            <a:r>
              <a:rPr lang="en-US" dirty="0"/>
              <a:t>Power-Mobility Indoor Driving Assessment</a:t>
            </a:r>
          </a:p>
          <a:p>
            <a:pPr>
              <a:buFontTx/>
              <a:buChar char="-"/>
            </a:pPr>
            <a:r>
              <a:rPr lang="en-US" dirty="0"/>
              <a:t>Move from Occupational Therapist assessment to using wheelchair sensor data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26" name="Picture 2" descr="https://ilsrehab.com.au/wp-content/uploads/2016/04/Permobil-M300-HD-1.jpg" title="Permobil M30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5167" l="8000" r="98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58" y="1926068"/>
            <a:ext cx="3682206" cy="368220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60572" y="5695278"/>
            <a:ext cx="110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Permobil</a:t>
            </a:r>
            <a:r>
              <a:rPr lang="en-US" sz="1100" dirty="0"/>
              <a:t> M300</a:t>
            </a:r>
          </a:p>
          <a:p>
            <a:r>
              <a:rPr lang="en-US" sz="1100" dirty="0"/>
              <a:t>© ILS Rehab</a:t>
            </a:r>
          </a:p>
        </p:txBody>
      </p:sp>
    </p:spTree>
    <p:extLst>
      <p:ext uri="{BB962C8B-B14F-4D97-AF65-F5344CB8AC3E}">
        <p14:creationId xmlns:p14="http://schemas.microsoft.com/office/powerpoint/2010/main" val="118998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 and the future! (Dec 2</a:t>
            </a:r>
            <a:r>
              <a:rPr lang="en-US" baseline="30000" dirty="0"/>
              <a:t>nd</a:t>
            </a:r>
            <a:r>
              <a:rPr lang="en-US" dirty="0"/>
              <a:t> ongoing)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Hands-on time with robot/wheelchair: Wednesday December 6</a:t>
            </a:r>
            <a:r>
              <a:rPr lang="en-US" baseline="30000" dirty="0"/>
              <a:t>th</a:t>
            </a:r>
            <a:r>
              <a:rPr lang="en-US" dirty="0"/>
              <a:t> for four hours</a:t>
            </a:r>
          </a:p>
          <a:p>
            <a:pPr marL="0" indent="0"/>
            <a:r>
              <a:rPr lang="en-US" dirty="0"/>
              <a:t>Project should be done and ready for testing by mid February</a:t>
            </a:r>
          </a:p>
        </p:txBody>
      </p:sp>
    </p:spTree>
    <p:extLst>
      <p:ext uri="{BB962C8B-B14F-4D97-AF65-F5344CB8AC3E}">
        <p14:creationId xmlns:p14="http://schemas.microsoft.com/office/powerpoint/2010/main" val="364115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Streamline research collection process</a:t>
            </a:r>
          </a:p>
          <a:p>
            <a:r>
              <a:rPr lang="en-US" dirty="0"/>
              <a:t>Ensure test files are kept to a reasonable size</a:t>
            </a:r>
          </a:p>
          <a:p>
            <a:r>
              <a:rPr lang="en-US" dirty="0"/>
              <a:t>Securely store test data</a:t>
            </a:r>
          </a:p>
          <a:p>
            <a:r>
              <a:rPr lang="en-US" dirty="0"/>
              <a:t>Provide easy access for researcher to work with data set</a:t>
            </a:r>
          </a:p>
          <a:p>
            <a:r>
              <a:rPr lang="en-US" dirty="0"/>
              <a:t>Document hardware for future developers </a:t>
            </a:r>
          </a:p>
        </p:txBody>
      </p:sp>
    </p:spTree>
    <p:extLst>
      <p:ext uri="{BB962C8B-B14F-4D97-AF65-F5344CB8AC3E}">
        <p14:creationId xmlns:p14="http://schemas.microsoft.com/office/powerpoint/2010/main" val="44823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Reponsibilities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979" y="2298303"/>
            <a:ext cx="10362867" cy="3682206"/>
          </a:xfrm>
        </p:spPr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Leondar</a:t>
            </a:r>
            <a:endParaRPr lang="en-US" dirty="0"/>
          </a:p>
          <a:p>
            <a:pPr lvl="1"/>
            <a:r>
              <a:rPr lang="en-US" dirty="0"/>
              <a:t>Connection to wheelchair and processing of ROS data</a:t>
            </a:r>
          </a:p>
          <a:p>
            <a:r>
              <a:rPr lang="en-US" dirty="0"/>
              <a:t>Marie Bomber</a:t>
            </a:r>
          </a:p>
          <a:p>
            <a:pPr lvl="1"/>
            <a:r>
              <a:rPr lang="en-US" dirty="0"/>
              <a:t>Storage and retrieval of ROS data</a:t>
            </a:r>
          </a:p>
          <a:p>
            <a:pPr lvl="1"/>
            <a:r>
              <a:rPr lang="en-US" dirty="0"/>
              <a:t>Organizing project requirements and timelines</a:t>
            </a:r>
          </a:p>
          <a:p>
            <a:r>
              <a:rPr lang="en-US" dirty="0" err="1"/>
              <a:t>Hadi</a:t>
            </a:r>
            <a:r>
              <a:rPr lang="en-US" dirty="0"/>
              <a:t> Rahal-</a:t>
            </a:r>
            <a:r>
              <a:rPr lang="en-US" dirty="0" err="1"/>
              <a:t>Arabi</a:t>
            </a:r>
            <a:endParaRPr lang="en-US" dirty="0"/>
          </a:p>
          <a:p>
            <a:pPr lvl="1"/>
            <a:r>
              <a:rPr lang="en-US" dirty="0"/>
              <a:t>User Interface(s)</a:t>
            </a:r>
          </a:p>
        </p:txBody>
      </p:sp>
    </p:spTree>
    <p:extLst>
      <p:ext uri="{BB962C8B-B14F-4D97-AF65-F5344CB8AC3E}">
        <p14:creationId xmlns:p14="http://schemas.microsoft.com/office/powerpoint/2010/main" val="264215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Chiron Interface</a:t>
            </a:r>
            <a:br>
              <a:rPr lang="en-US" dirty="0"/>
            </a:br>
            <a:r>
              <a:rPr lang="en-US" sz="3600" dirty="0"/>
              <a:t>Fall 2017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Marie Bomber</a:t>
            </a:r>
          </a:p>
          <a:p>
            <a:r>
              <a:rPr lang="en-US" dirty="0"/>
              <a:t>Aaron </a:t>
            </a:r>
            <a:r>
              <a:rPr lang="en-US" dirty="0" err="1"/>
              <a:t>Leondar</a:t>
            </a:r>
            <a:endParaRPr lang="en-US" dirty="0"/>
          </a:p>
          <a:p>
            <a:r>
              <a:rPr lang="en-US" dirty="0" err="1"/>
              <a:t>Hadi</a:t>
            </a:r>
            <a:r>
              <a:rPr lang="en-US" dirty="0"/>
              <a:t> Rahal-</a:t>
            </a:r>
            <a:r>
              <a:rPr lang="en-US" dirty="0" err="1"/>
              <a:t>Arabi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1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980" y="2443959"/>
            <a:ext cx="7988260" cy="3682206"/>
          </a:xfrm>
        </p:spPr>
        <p:txBody>
          <a:bodyPr/>
          <a:lstStyle/>
          <a:p>
            <a:r>
              <a:rPr lang="en-US" dirty="0"/>
              <a:t>Creating dummy for user interface</a:t>
            </a:r>
          </a:p>
          <a:p>
            <a:r>
              <a:rPr lang="en-US" dirty="0"/>
              <a:t>Preparing temporary development space (e.g. AWS?)</a:t>
            </a:r>
          </a:p>
          <a:p>
            <a:r>
              <a:rPr lang="en-US" dirty="0"/>
              <a:t>Determining storage location</a:t>
            </a:r>
          </a:p>
        </p:txBody>
      </p:sp>
    </p:spTree>
    <p:extLst>
      <p:ext uri="{BB962C8B-B14F-4D97-AF65-F5344CB8AC3E}">
        <p14:creationId xmlns:p14="http://schemas.microsoft.com/office/powerpoint/2010/main" val="249878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data from </a:t>
            </a:r>
            <a:r>
              <a:rPr lang="en-US" dirty="0" err="1"/>
              <a:t>turtlebot</a:t>
            </a:r>
            <a:endParaRPr lang="en-US" dirty="0"/>
          </a:p>
          <a:p>
            <a:r>
              <a:rPr lang="en-US" dirty="0"/>
              <a:t>Document hardware (12/6/2017)</a:t>
            </a:r>
          </a:p>
          <a:p>
            <a:r>
              <a:rPr lang="en-US" dirty="0"/>
              <a:t>Begin truncating/compressing bags</a:t>
            </a:r>
          </a:p>
        </p:txBody>
      </p:sp>
    </p:spTree>
    <p:extLst>
      <p:ext uri="{BB962C8B-B14F-4D97-AF65-F5344CB8AC3E}">
        <p14:creationId xmlns:p14="http://schemas.microsoft.com/office/powerpoint/2010/main" val="208914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Stumbling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979" y="2298303"/>
            <a:ext cx="10362867" cy="3682206"/>
          </a:xfrm>
        </p:spPr>
        <p:txBody>
          <a:bodyPr/>
          <a:lstStyle/>
          <a:p>
            <a:r>
              <a:rPr lang="en-US" dirty="0"/>
              <a:t>Transition from node </a:t>
            </a:r>
            <a:r>
              <a:rPr lang="en-US" dirty="0" err="1"/>
              <a:t>webapp</a:t>
            </a:r>
            <a:r>
              <a:rPr lang="en-US" dirty="0"/>
              <a:t> to python application</a:t>
            </a:r>
          </a:p>
          <a:p>
            <a:pPr lvl="1"/>
            <a:r>
              <a:rPr lang="en-US" dirty="0"/>
              <a:t>Retroactive update for tech review</a:t>
            </a:r>
          </a:p>
          <a:p>
            <a:pPr lvl="1"/>
            <a:r>
              <a:rPr lang="en-US" dirty="0"/>
              <a:t>Need to research how to develop a python daemon</a:t>
            </a:r>
          </a:p>
          <a:p>
            <a:r>
              <a:rPr lang="en-US" dirty="0"/>
              <a:t>Early delivery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Chiron Interface</a:t>
            </a:r>
            <a:br>
              <a:rPr lang="en-US" dirty="0"/>
            </a:br>
            <a:r>
              <a:rPr lang="en-US" sz="3600" dirty="0"/>
              <a:t>Fall 2017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Marie Bomber</a:t>
            </a:r>
          </a:p>
          <a:p>
            <a:r>
              <a:rPr lang="en-US" dirty="0"/>
              <a:t>Aaron </a:t>
            </a:r>
            <a:r>
              <a:rPr lang="en-US" dirty="0" err="1"/>
              <a:t>Leondar</a:t>
            </a:r>
            <a:endParaRPr lang="en-US" dirty="0"/>
          </a:p>
          <a:p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err="1"/>
              <a:t>Rahal-Arabi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7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588</Words>
  <Application>Microsoft Office PowerPoint</Application>
  <PresentationFormat>Custom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Impact</vt:lpstr>
      <vt:lpstr>Verdana</vt:lpstr>
      <vt:lpstr>Office Theme</vt:lpstr>
      <vt:lpstr>Project Chiron Interface Fall 2017 Progress Report</vt:lpstr>
      <vt:lpstr>Background</vt:lpstr>
      <vt:lpstr>Project Goals</vt:lpstr>
      <vt:lpstr>Project Reponsibilities</vt:lpstr>
      <vt:lpstr>Project Chiron Interface Fall 2017 Progress Report</vt:lpstr>
      <vt:lpstr>Ongoing Tasks</vt:lpstr>
      <vt:lpstr>Immediate Future</vt:lpstr>
      <vt:lpstr>Stumbling Blocks</vt:lpstr>
      <vt:lpstr>Project Chiron Interface Fall 2017 Progress Report</vt:lpstr>
      <vt:lpstr>Week 0 and 1 (Sept. 20th-29th)</vt:lpstr>
      <vt:lpstr>Week 2 (Sept. 30th-October 6th)</vt:lpstr>
      <vt:lpstr>Week 3 (Oct. 7th-13th)</vt:lpstr>
      <vt:lpstr>Week 4 (Oct. 14th-20th)</vt:lpstr>
      <vt:lpstr>Week 5 (Oct. 21st-27th)</vt:lpstr>
      <vt:lpstr>Week 6 (Oct. 28th-Nov. 3rd)</vt:lpstr>
      <vt:lpstr>Week 7 (Nov. 4th-10th)</vt:lpstr>
      <vt:lpstr>Week 8 (Nov. 11th-17th)</vt:lpstr>
      <vt:lpstr>Week 9 (Nov. 18th-24th)</vt:lpstr>
      <vt:lpstr>Week 10 (Nov. 25th-Dec 1st)</vt:lpstr>
      <vt:lpstr>Week 11 and the future! (Dec 2nd ongoing)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Rahal-Arabi, Hadi Toufik</cp:lastModifiedBy>
  <cp:revision>28</cp:revision>
  <dcterms:created xsi:type="dcterms:W3CDTF">2017-05-19T18:48:06Z</dcterms:created>
  <dcterms:modified xsi:type="dcterms:W3CDTF">2017-12-04T11:13:59Z</dcterms:modified>
</cp:coreProperties>
</file>