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5" r:id="rId3"/>
    <p:sldId id="267" r:id="rId4"/>
    <p:sldId id="266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2">
          <p15:clr>
            <a:srgbClr val="A4A3A4"/>
          </p15:clr>
        </p15:guide>
        <p15:guide id="2" pos="71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/>
    <p:restoredTop sz="94662"/>
  </p:normalViewPr>
  <p:slideViewPr>
    <p:cSldViewPr snapToGrid="0" snapToObjects="1" showGuides="1">
      <p:cViewPr varScale="1">
        <p:scale>
          <a:sx n="68" d="100"/>
          <a:sy n="68" d="100"/>
        </p:scale>
        <p:origin x="792" y="54"/>
      </p:cViewPr>
      <p:guideLst>
        <p:guide orient="horz" pos="1642"/>
        <p:guide pos="71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 userDrawn="1"/>
        </p:nvSpPr>
        <p:spPr>
          <a:xfrm>
            <a:off x="-6940" y="-20820"/>
            <a:ext cx="12211242" cy="1143161"/>
          </a:xfrm>
          <a:prstGeom prst="rect">
            <a:avLst/>
          </a:prstGeom>
          <a:solidFill>
            <a:srgbClr val="DC4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ctrTitle" hasCustomPrompt="1"/>
          </p:nvPr>
        </p:nvSpPr>
        <p:spPr>
          <a:xfrm>
            <a:off x="914162" y="2732722"/>
            <a:ext cx="10360501" cy="108327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>
                <a:solidFill>
                  <a:srgbClr val="DC4400"/>
                </a:solidFill>
                <a:latin typeface="Impact"/>
                <a:cs typeface="Impac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324" y="3835235"/>
            <a:ext cx="8532178" cy="13278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buNone/>
              <a:defRPr sz="2800" baseline="0">
                <a:solidFill>
                  <a:schemeClr val="tx1"/>
                </a:solidFill>
                <a:latin typeface="Verdana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Presenter(s) 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41" name="Picture 40" descr="OSU_horizontal_2C_W_over_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61" y="155700"/>
            <a:ext cx="2515086" cy="802078"/>
          </a:xfrm>
          <a:prstGeom prst="rect">
            <a:avLst/>
          </a:prstGeom>
        </p:spPr>
      </p:pic>
      <p:pic>
        <p:nvPicPr>
          <p:cNvPr id="5" name="Picture 4" descr="COE_EECS_Verdana_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217" y="460024"/>
            <a:ext cx="54483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546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2979" y="1250845"/>
            <a:ext cx="10362867" cy="119311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DC4400"/>
                </a:solidFill>
                <a:latin typeface="Impact"/>
                <a:cs typeface="Impac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912979" y="2443959"/>
            <a:ext cx="10362867" cy="3682206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Verdana"/>
                <a:cs typeface="Verdana"/>
              </a:defRPr>
            </a:lvl1pPr>
            <a:lvl2pPr algn="l">
              <a:defRPr>
                <a:latin typeface="Verdana"/>
                <a:cs typeface="Verdana"/>
              </a:defRPr>
            </a:lvl2pPr>
            <a:lvl3pPr algn="l">
              <a:defRPr>
                <a:latin typeface="Verdana"/>
                <a:cs typeface="Verdana"/>
              </a:defRPr>
            </a:lvl3pPr>
            <a:lvl4pPr algn="l">
              <a:defRPr>
                <a:latin typeface="Verdana"/>
                <a:cs typeface="Verdana"/>
              </a:defRPr>
            </a:lvl4pPr>
            <a:lvl5pPr algn="l">
              <a:defRPr>
                <a:latin typeface="Verdana"/>
                <a:cs typeface="Verdan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912979" y="6356351"/>
            <a:ext cx="2540521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fld id="{9BD0DD54-9116-BF41-84A5-68A4D7F67848}" type="datetimeFigureOut">
              <a:rPr lang="en-US" smtClean="0"/>
              <a:pPr/>
              <a:t>2/16/2018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6" y="6356351"/>
            <a:ext cx="255543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fld id="{A9F06186-681F-7246-9274-0E5FA005C98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OSU_COE_horizontal_2C_O_over_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643" y="324700"/>
            <a:ext cx="2805112" cy="80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33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SU_COE_horizontal_2C_O_over_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643" y="324700"/>
            <a:ext cx="2805112" cy="80229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27889" y="2832443"/>
            <a:ext cx="10362867" cy="1193114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DC4400"/>
                </a:solidFill>
                <a:latin typeface="Impact"/>
                <a:cs typeface="Impac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912979" y="6356351"/>
            <a:ext cx="2540521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fld id="{9BD0DD54-9116-BF41-84A5-68A4D7F67848}" type="datetimeFigureOut">
              <a:rPr lang="en-US" smtClean="0"/>
              <a:pPr/>
              <a:t>2/16/2018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6" y="6356351"/>
            <a:ext cx="255543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fld id="{A9F06186-681F-7246-9274-0E5FA005C9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97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SU_COE_horizontal_2C_O_over_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643" y="324700"/>
            <a:ext cx="2805112" cy="802297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912979" y="6356351"/>
            <a:ext cx="2540521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fld id="{9BD0DD54-9116-BF41-84A5-68A4D7F67848}" type="datetimeFigureOut">
              <a:rPr lang="en-US" smtClean="0"/>
              <a:pPr/>
              <a:t>2/16/2018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6" y="6356351"/>
            <a:ext cx="255543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fld id="{A9F06186-681F-7246-9274-0E5FA005C9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626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0349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Chiron Interface – ROS Test Controller</a:t>
            </a:r>
            <a:br>
              <a:rPr lang="en-US" dirty="0"/>
            </a:br>
            <a:r>
              <a:rPr lang="en-US" sz="3600" dirty="0"/>
              <a:t>Winter 2018 Midterm Progress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Marie Bomber</a:t>
            </a:r>
          </a:p>
          <a:p>
            <a:r>
              <a:rPr lang="en-US" dirty="0"/>
              <a:t>Aaron </a:t>
            </a:r>
            <a:r>
              <a:rPr lang="en-US" dirty="0" err="1"/>
              <a:t>Leondar</a:t>
            </a:r>
            <a:endParaRPr lang="en-US" dirty="0"/>
          </a:p>
          <a:p>
            <a:r>
              <a:rPr lang="en-US" dirty="0" err="1"/>
              <a:t>Hadi</a:t>
            </a:r>
            <a:r>
              <a:rPr lang="en-US" dirty="0"/>
              <a:t> </a:t>
            </a:r>
            <a:r>
              <a:rPr lang="en-US" dirty="0" err="1"/>
              <a:t>Rahal-Arabi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011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Big Roadblock (Weeks 4-5)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980" y="2443959"/>
            <a:ext cx="5841504" cy="3682206"/>
          </a:xfrm>
        </p:spPr>
        <p:txBody>
          <a:bodyPr/>
          <a:lstStyle/>
          <a:p>
            <a:pPr marL="0" indent="0"/>
            <a:r>
              <a:rPr lang="en-US" sz="2800" b="1" dirty="0"/>
              <a:t>Main problem: Running ROS commands using Python code is much harder than simply entering the commands themselves</a:t>
            </a:r>
          </a:p>
          <a:p>
            <a:pPr marL="0" indent="0"/>
            <a:endParaRPr lang="en-US" dirty="0"/>
          </a:p>
        </p:txBody>
      </p:sp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41" y="2024800"/>
            <a:ext cx="5033746" cy="838317"/>
          </a:xfrm>
          <a:prstGeom prst="rect">
            <a:avLst/>
          </a:prstGeom>
        </p:spPr>
      </p:pic>
      <p:pic>
        <p:nvPicPr>
          <p:cNvPr id="5" name="Picture 4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37" y="5262645"/>
            <a:ext cx="11581730" cy="1412160"/>
          </a:xfrm>
          <a:prstGeom prst="rect">
            <a:avLst/>
          </a:prstGeom>
        </p:spPr>
      </p:pic>
      <p:pic>
        <p:nvPicPr>
          <p:cNvPr id="6" name="Picture 5" descr="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2688" y="3334902"/>
            <a:ext cx="4094879" cy="163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142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 (Weeks 5-6+)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b="1" dirty="0"/>
              <a:t>Main Problem: Python is not a great language to implement the kind of interface that is needed, so needs to be re-implemented in </a:t>
            </a:r>
            <a:r>
              <a:rPr lang="en-US" b="1" dirty="0" err="1"/>
              <a:t>NodeJS</a:t>
            </a:r>
            <a:endParaRPr lang="en-US" b="1" dirty="0"/>
          </a:p>
          <a:p>
            <a:pPr marL="0" indent="0"/>
            <a:r>
              <a:rPr lang="en-US" dirty="0" err="1"/>
              <a:t>Hadi</a:t>
            </a:r>
            <a:r>
              <a:rPr lang="en-US" dirty="0"/>
              <a:t> has more information on that</a:t>
            </a:r>
          </a:p>
        </p:txBody>
      </p:sp>
    </p:spTree>
    <p:extLst>
      <p:ext uri="{BB962C8B-B14F-4D97-AF65-F5344CB8AC3E}">
        <p14:creationId xmlns:p14="http://schemas.microsoft.com/office/powerpoint/2010/main" val="4091548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Chiron Interface – ROS Test Controller</a:t>
            </a:r>
            <a:br>
              <a:rPr lang="en-US" dirty="0"/>
            </a:br>
            <a:r>
              <a:rPr lang="en-US" sz="3600" dirty="0"/>
              <a:t>Winter 2018 Midterm Progress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Marie Bomber</a:t>
            </a:r>
          </a:p>
          <a:p>
            <a:r>
              <a:rPr lang="en-US" dirty="0"/>
              <a:t>Aaron </a:t>
            </a:r>
            <a:r>
              <a:rPr lang="en-US" dirty="0" err="1"/>
              <a:t>Leondar</a:t>
            </a:r>
            <a:endParaRPr lang="en-US" dirty="0"/>
          </a:p>
          <a:p>
            <a:r>
              <a:rPr lang="en-US" dirty="0" err="1"/>
              <a:t>Hadi</a:t>
            </a:r>
            <a:r>
              <a:rPr lang="en-US" dirty="0"/>
              <a:t> </a:t>
            </a:r>
            <a:r>
              <a:rPr lang="en-US" dirty="0" err="1"/>
              <a:t>Rahal-Arabi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004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Attempt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979" y="2031265"/>
            <a:ext cx="10362867" cy="3682206"/>
          </a:xfrm>
        </p:spPr>
        <p:txBody>
          <a:bodyPr/>
          <a:lstStyle/>
          <a:p>
            <a:r>
              <a:rPr lang="en-US" dirty="0"/>
              <a:t>Python</a:t>
            </a:r>
          </a:p>
          <a:p>
            <a:pPr lvl="1"/>
            <a:r>
              <a:rPr lang="en-US" dirty="0" err="1"/>
              <a:t>Ssh</a:t>
            </a:r>
            <a:r>
              <a:rPr lang="en-US" dirty="0"/>
              <a:t> connection emulation</a:t>
            </a:r>
          </a:p>
          <a:p>
            <a:pPr lvl="1"/>
            <a:r>
              <a:rPr lang="en-US" dirty="0"/>
              <a:t>No environment variables</a:t>
            </a:r>
          </a:p>
          <a:p>
            <a:r>
              <a:rPr lang="en-US" dirty="0"/>
              <a:t>Structured as singular app that sits on remote machine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713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to API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set of interconnected microservices instead of an application</a:t>
            </a:r>
          </a:p>
          <a:p>
            <a:r>
              <a:rPr lang="en-US" dirty="0"/>
              <a:t>NodeJS</a:t>
            </a:r>
          </a:p>
          <a:p>
            <a:pPr lvl="1"/>
            <a:r>
              <a:rPr lang="en-US" dirty="0"/>
              <a:t>Express</a:t>
            </a:r>
          </a:p>
          <a:p>
            <a:pPr lvl="1"/>
            <a:r>
              <a:rPr lang="en-US" dirty="0"/>
              <a:t>Express-handlebars</a:t>
            </a:r>
          </a:p>
          <a:p>
            <a:pPr lvl="1"/>
            <a:r>
              <a:rPr lang="en-US" dirty="0"/>
              <a:t>Exec</a:t>
            </a:r>
          </a:p>
        </p:txBody>
      </p:sp>
    </p:spTree>
    <p:extLst>
      <p:ext uri="{BB962C8B-B14F-4D97-AF65-F5344CB8AC3E}">
        <p14:creationId xmlns:p14="http://schemas.microsoft.com/office/powerpoint/2010/main" val="1459560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err="1"/>
              <a:t>Overiew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Specific Use case</a:t>
            </a:r>
          </a:p>
          <a:p>
            <a:pPr lvl="1"/>
            <a:r>
              <a:rPr lang="en-US" dirty="0"/>
              <a:t>Project Chiron </a:t>
            </a:r>
          </a:p>
          <a:p>
            <a:endParaRPr lang="en-US" dirty="0"/>
          </a:p>
          <a:p>
            <a:r>
              <a:rPr lang="en-US" dirty="0"/>
              <a:t>General Use case</a:t>
            </a:r>
          </a:p>
          <a:p>
            <a:pPr lvl="1"/>
            <a:r>
              <a:rPr lang="en-US" dirty="0"/>
              <a:t>ROS Test Controller</a:t>
            </a:r>
          </a:p>
        </p:txBody>
      </p:sp>
    </p:spTree>
    <p:extLst>
      <p:ext uri="{BB962C8B-B14F-4D97-AF65-F5344CB8AC3E}">
        <p14:creationId xmlns:p14="http://schemas.microsoft.com/office/powerpoint/2010/main" val="3045244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979" y="2031265"/>
            <a:ext cx="10362867" cy="3682206"/>
          </a:xfrm>
        </p:spPr>
        <p:txBody>
          <a:bodyPr/>
          <a:lstStyle/>
          <a:p>
            <a:r>
              <a:rPr lang="en-US" dirty="0"/>
              <a:t>Marie</a:t>
            </a:r>
          </a:p>
          <a:p>
            <a:pPr lvl="1"/>
            <a:r>
              <a:rPr lang="en-US" dirty="0"/>
              <a:t>Filesystem and Project Management</a:t>
            </a:r>
          </a:p>
          <a:p>
            <a:pPr lvl="1"/>
            <a:r>
              <a:rPr lang="en-US" dirty="0"/>
              <a:t>Now ROS</a:t>
            </a:r>
          </a:p>
          <a:p>
            <a:r>
              <a:rPr lang="en-US" dirty="0"/>
              <a:t>Aaron</a:t>
            </a:r>
          </a:p>
          <a:p>
            <a:pPr lvl="1"/>
            <a:r>
              <a:rPr lang="en-US" dirty="0"/>
              <a:t>ROS Control</a:t>
            </a:r>
          </a:p>
          <a:p>
            <a:pPr lvl="1"/>
            <a:r>
              <a:rPr lang="en-US" dirty="0"/>
              <a:t>Now Bootstrap/CSS</a:t>
            </a:r>
          </a:p>
          <a:p>
            <a:r>
              <a:rPr lang="en-US" dirty="0" err="1"/>
              <a:t>Hadi</a:t>
            </a:r>
            <a:endParaRPr lang="en-US" dirty="0"/>
          </a:p>
          <a:p>
            <a:pPr lvl="1"/>
            <a:r>
              <a:rPr lang="en-US" dirty="0"/>
              <a:t>Originally interface</a:t>
            </a:r>
          </a:p>
          <a:p>
            <a:pPr lvl="1"/>
            <a:r>
              <a:rPr lang="en-US" dirty="0"/>
              <a:t>Now </a:t>
            </a:r>
            <a:r>
              <a:rPr lang="en-US" dirty="0" err="1"/>
              <a:t>NodeJS</a:t>
            </a:r>
            <a:r>
              <a:rPr lang="en-US" dirty="0"/>
              <a:t>/Connection</a:t>
            </a:r>
          </a:p>
        </p:txBody>
      </p:sp>
    </p:spTree>
    <p:extLst>
      <p:ext uri="{BB962C8B-B14F-4D97-AF65-F5344CB8AC3E}">
        <p14:creationId xmlns:p14="http://schemas.microsoft.com/office/powerpoint/2010/main" val="237161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Look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682" y="2087745"/>
            <a:ext cx="8277729" cy="4256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7357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Templates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03"/>
          <a:stretch/>
        </p:blipFill>
        <p:spPr bwMode="auto">
          <a:xfrm>
            <a:off x="820218" y="3011129"/>
            <a:ext cx="4010025" cy="1730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2" b="50000"/>
          <a:stretch/>
        </p:blipFill>
        <p:spPr bwMode="auto">
          <a:xfrm>
            <a:off x="5322761" y="3342903"/>
            <a:ext cx="5536752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23408" y="4814761"/>
            <a:ext cx="160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Template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76988" y="4445429"/>
            <a:ext cx="162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Participant List</a:t>
            </a:r>
          </a:p>
        </p:txBody>
      </p:sp>
    </p:spTree>
    <p:extLst>
      <p:ext uri="{BB962C8B-B14F-4D97-AF65-F5344CB8AC3E}">
        <p14:creationId xmlns:p14="http://schemas.microsoft.com/office/powerpoint/2010/main" val="3379426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Chiron Interface</a:t>
            </a:r>
            <a:br>
              <a:rPr lang="en-US" dirty="0"/>
            </a:br>
            <a:r>
              <a:rPr lang="en-US" sz="3600" dirty="0"/>
              <a:t>Winter 2018 Midterm Progress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Marie Bomber</a:t>
            </a:r>
          </a:p>
          <a:p>
            <a:r>
              <a:rPr lang="en-US" dirty="0"/>
              <a:t>Aaron </a:t>
            </a:r>
            <a:r>
              <a:rPr lang="en-US" dirty="0" err="1"/>
              <a:t>Leondar</a:t>
            </a:r>
            <a:endParaRPr lang="en-US" dirty="0"/>
          </a:p>
          <a:p>
            <a:r>
              <a:rPr lang="en-US" dirty="0" err="1"/>
              <a:t>Hadi</a:t>
            </a:r>
            <a:r>
              <a:rPr lang="en-US" dirty="0"/>
              <a:t> </a:t>
            </a:r>
            <a:r>
              <a:rPr lang="en-US" dirty="0" err="1"/>
              <a:t>Rahal-Arabi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513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of Development (Weeks 1-3)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b="1" dirty="0"/>
              <a:t>Main problem: Re-tooling design document/requirements due to pre-winter break meeting</a:t>
            </a:r>
          </a:p>
          <a:p>
            <a:pPr marL="0" indent="0"/>
            <a:r>
              <a:rPr lang="en-US" dirty="0"/>
              <a:t>Expanded scope. Not just for Chiron anymore</a:t>
            </a:r>
          </a:p>
          <a:p>
            <a:pPr marL="0" indent="0"/>
            <a:r>
              <a:rPr lang="en-US" dirty="0"/>
              <a:t>Meant to be more of a general use case</a:t>
            </a:r>
          </a:p>
          <a:p>
            <a:pPr marL="0" indent="0"/>
            <a:r>
              <a:rPr lang="en-US" dirty="0"/>
              <a:t>Changed from web-based application to desktop interface</a:t>
            </a:r>
          </a:p>
        </p:txBody>
      </p:sp>
    </p:spTree>
    <p:extLst>
      <p:ext uri="{BB962C8B-B14F-4D97-AF65-F5344CB8AC3E}">
        <p14:creationId xmlns:p14="http://schemas.microsoft.com/office/powerpoint/2010/main" val="2498785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of Development (Weeks 1-3)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b="1" dirty="0"/>
              <a:t>Main problem: Re-tooling design document/requirements due to pre-winter break meeting</a:t>
            </a:r>
          </a:p>
          <a:p>
            <a:pPr marL="0" indent="0"/>
            <a:r>
              <a:rPr lang="en-US" dirty="0"/>
              <a:t>Implement a method to create and save test parameters for easier access later</a:t>
            </a:r>
          </a:p>
          <a:p>
            <a:pPr marL="0" indent="0"/>
            <a:r>
              <a:rPr lang="en-US" dirty="0"/>
              <a:t>Method to export test data after recording</a:t>
            </a:r>
          </a:p>
        </p:txBody>
      </p:sp>
    </p:spTree>
    <p:extLst>
      <p:ext uri="{BB962C8B-B14F-4D97-AF65-F5344CB8AC3E}">
        <p14:creationId xmlns:p14="http://schemas.microsoft.com/office/powerpoint/2010/main" val="1049046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Big Roadblock (Weeks 4-5)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b="1" dirty="0"/>
              <a:t>Main problem: Running ROS commands using Python code is much harder than simply entering the commands themselves</a:t>
            </a:r>
          </a:p>
          <a:p>
            <a:pPr marL="0" indent="0"/>
            <a:r>
              <a:rPr lang="en-US" dirty="0"/>
              <a:t>Python also dislikes using </a:t>
            </a:r>
            <a:r>
              <a:rPr lang="en-US" dirty="0" err="1"/>
              <a:t>ssh</a:t>
            </a:r>
            <a:r>
              <a:rPr lang="en-US" dirty="0"/>
              <a:t> to connect, preferring to use ftp</a:t>
            </a:r>
          </a:p>
          <a:p>
            <a:pPr marL="0" indent="0"/>
            <a:r>
              <a:rPr lang="en-US" dirty="0"/>
              <a:t>When the interface </a:t>
            </a:r>
            <a:r>
              <a:rPr lang="en-US" dirty="0" err="1"/>
              <a:t>ssh’s</a:t>
            </a:r>
            <a:r>
              <a:rPr lang="en-US" dirty="0"/>
              <a:t> into the network given, it doesn’t have a ROS source, causing no ROS commands to work</a:t>
            </a:r>
          </a:p>
        </p:txBody>
      </p:sp>
    </p:spTree>
    <p:extLst>
      <p:ext uri="{BB962C8B-B14F-4D97-AF65-F5344CB8AC3E}">
        <p14:creationId xmlns:p14="http://schemas.microsoft.com/office/powerpoint/2010/main" val="4040907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1684</TotalTime>
  <Words>320</Words>
  <Application>Microsoft Office PowerPoint</Application>
  <PresentationFormat>Custom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Impact</vt:lpstr>
      <vt:lpstr>Verdana</vt:lpstr>
      <vt:lpstr>Office Theme</vt:lpstr>
      <vt:lpstr>Project Chiron Interface – ROS Test Controller Winter 2018 Midterm Progress Report</vt:lpstr>
      <vt:lpstr>Project Overiew</vt:lpstr>
      <vt:lpstr>Individual Responsibilities</vt:lpstr>
      <vt:lpstr>High Level Look</vt:lpstr>
      <vt:lpstr>Test Templates</vt:lpstr>
      <vt:lpstr>Project Chiron Interface Winter 2018 Midterm Progress Report</vt:lpstr>
      <vt:lpstr>Start of Development (Weeks 1-3)</vt:lpstr>
      <vt:lpstr>Start of Development (Weeks 1-3)</vt:lpstr>
      <vt:lpstr>First Big Roadblock (Weeks 4-5)</vt:lpstr>
      <vt:lpstr>First Big Roadblock (Weeks 4-5)</vt:lpstr>
      <vt:lpstr>Recovery (Weeks 5-6+)</vt:lpstr>
      <vt:lpstr>Project Chiron Interface – ROS Test Controller Winter 2018 Midterm Progress Report</vt:lpstr>
      <vt:lpstr>Original Attempt</vt:lpstr>
      <vt:lpstr>Shift to API Architecture</vt:lpstr>
    </vt:vector>
  </TitlesOfParts>
  <Company>Oregon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Forkey</dc:creator>
  <cp:lastModifiedBy>Rahal-Arabi, Hadi Toufik</cp:lastModifiedBy>
  <cp:revision>84</cp:revision>
  <dcterms:created xsi:type="dcterms:W3CDTF">2017-05-19T18:48:06Z</dcterms:created>
  <dcterms:modified xsi:type="dcterms:W3CDTF">2018-02-17T07:39:57Z</dcterms:modified>
</cp:coreProperties>
</file>