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lj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lj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lj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lj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dbl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dbl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dblp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liang\Desktop\dongyang\lab1\x64\Debug\dbl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精度</c:v>
                </c:pt>
              </c:strCache>
            </c:strRef>
          </c:tx>
          <c:marker>
            <c:symbol val="none"/>
          </c:marker>
          <c:val>
            <c:numRef>
              <c:f>Sheet1!$H$2:$H$30</c:f>
              <c:numCache>
                <c:formatCode>General</c:formatCode>
                <c:ptCount val="29"/>
                <c:pt idx="0">
                  <c:v>0.99998200000000004</c:v>
                </c:pt>
                <c:pt idx="1">
                  <c:v>0.86280199999999996</c:v>
                </c:pt>
                <c:pt idx="2">
                  <c:v>0.99775999999999998</c:v>
                </c:pt>
                <c:pt idx="3">
                  <c:v>0.87678599999999995</c:v>
                </c:pt>
                <c:pt idx="4">
                  <c:v>0.92239800000000005</c:v>
                </c:pt>
                <c:pt idx="5">
                  <c:v>0.92451499999999998</c:v>
                </c:pt>
                <c:pt idx="6">
                  <c:v>0.83806599999999998</c:v>
                </c:pt>
                <c:pt idx="7">
                  <c:v>0.92191299999999998</c:v>
                </c:pt>
                <c:pt idx="8">
                  <c:v>0.94203400000000004</c:v>
                </c:pt>
                <c:pt idx="9">
                  <c:v>0.99129800000000001</c:v>
                </c:pt>
                <c:pt idx="10">
                  <c:v>0.86425399999999997</c:v>
                </c:pt>
                <c:pt idx="11">
                  <c:v>0.82679000000000002</c:v>
                </c:pt>
                <c:pt idx="12">
                  <c:v>0.99260800000000005</c:v>
                </c:pt>
                <c:pt idx="13">
                  <c:v>0.79436099999999998</c:v>
                </c:pt>
                <c:pt idx="14">
                  <c:v>0.90970099999999998</c:v>
                </c:pt>
                <c:pt idx="15">
                  <c:v>0.80385899999999999</c:v>
                </c:pt>
                <c:pt idx="16">
                  <c:v>0.88436300000000001</c:v>
                </c:pt>
                <c:pt idx="17">
                  <c:v>0.65327199999999996</c:v>
                </c:pt>
                <c:pt idx="18">
                  <c:v>0.83691800000000005</c:v>
                </c:pt>
                <c:pt idx="19">
                  <c:v>0.58145500000000006</c:v>
                </c:pt>
                <c:pt idx="20">
                  <c:v>0.87716700000000003</c:v>
                </c:pt>
                <c:pt idx="21">
                  <c:v>0.70989800000000003</c:v>
                </c:pt>
                <c:pt idx="22">
                  <c:v>0.58268500000000001</c:v>
                </c:pt>
                <c:pt idx="23">
                  <c:v>0.54614300000000005</c:v>
                </c:pt>
                <c:pt idx="24">
                  <c:v>0.76529800000000003</c:v>
                </c:pt>
                <c:pt idx="25">
                  <c:v>0.42740299999999998</c:v>
                </c:pt>
                <c:pt idx="26">
                  <c:v>0.28711599999999998</c:v>
                </c:pt>
                <c:pt idx="27">
                  <c:v>0.200988</c:v>
                </c:pt>
                <c:pt idx="28">
                  <c:v>0.55682299999999996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635264"/>
        <c:axId val="164253056"/>
      </c:lineChart>
      <c:catAx>
        <c:axId val="1786352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4253056"/>
        <c:crosses val="autoZero"/>
        <c:auto val="1"/>
        <c:lblAlgn val="ctr"/>
        <c:lblOffset val="100"/>
        <c:noMultiLvlLbl val="0"/>
      </c:catAx>
      <c:valAx>
        <c:axId val="164253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635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第一次传递次数</c:v>
                </c:pt>
              </c:strCache>
            </c:strRef>
          </c:tx>
          <c:val>
            <c:numRef>
              <c:f>Sheet1!$B$2:$B$30</c:f>
              <c:numCache>
                <c:formatCode>General</c:formatCode>
                <c:ptCount val="29"/>
                <c:pt idx="0">
                  <c:v>300177</c:v>
                </c:pt>
                <c:pt idx="1">
                  <c:v>300177</c:v>
                </c:pt>
                <c:pt idx="2">
                  <c:v>300177</c:v>
                </c:pt>
                <c:pt idx="3">
                  <c:v>300177</c:v>
                </c:pt>
                <c:pt idx="4">
                  <c:v>300177</c:v>
                </c:pt>
                <c:pt idx="5">
                  <c:v>300177</c:v>
                </c:pt>
                <c:pt idx="6">
                  <c:v>300177</c:v>
                </c:pt>
                <c:pt idx="7">
                  <c:v>300177</c:v>
                </c:pt>
                <c:pt idx="8">
                  <c:v>300177</c:v>
                </c:pt>
                <c:pt idx="9">
                  <c:v>300177</c:v>
                </c:pt>
                <c:pt idx="10">
                  <c:v>300177</c:v>
                </c:pt>
                <c:pt idx="11">
                  <c:v>300177</c:v>
                </c:pt>
                <c:pt idx="12">
                  <c:v>300177</c:v>
                </c:pt>
                <c:pt idx="13">
                  <c:v>300177</c:v>
                </c:pt>
                <c:pt idx="14">
                  <c:v>300177</c:v>
                </c:pt>
                <c:pt idx="15">
                  <c:v>300177</c:v>
                </c:pt>
                <c:pt idx="16">
                  <c:v>300177</c:v>
                </c:pt>
                <c:pt idx="17">
                  <c:v>300177</c:v>
                </c:pt>
                <c:pt idx="18">
                  <c:v>300177</c:v>
                </c:pt>
                <c:pt idx="19">
                  <c:v>300177</c:v>
                </c:pt>
                <c:pt idx="20">
                  <c:v>300177</c:v>
                </c:pt>
                <c:pt idx="21">
                  <c:v>300177</c:v>
                </c:pt>
                <c:pt idx="22">
                  <c:v>300177</c:v>
                </c:pt>
                <c:pt idx="23">
                  <c:v>300177</c:v>
                </c:pt>
                <c:pt idx="24">
                  <c:v>300177</c:v>
                </c:pt>
                <c:pt idx="25">
                  <c:v>300177</c:v>
                </c:pt>
                <c:pt idx="26">
                  <c:v>300177</c:v>
                </c:pt>
                <c:pt idx="27">
                  <c:v>300177</c:v>
                </c:pt>
                <c:pt idx="28">
                  <c:v>300177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增量次数</c:v>
                </c:pt>
              </c:strCache>
            </c:strRef>
          </c:tx>
          <c:val>
            <c:numRef>
              <c:f>Sheet1!$D$2:$D$30</c:f>
              <c:numCache>
                <c:formatCode>General</c:formatCode>
                <c:ptCount val="29"/>
                <c:pt idx="0">
                  <c:v>18</c:v>
                </c:pt>
                <c:pt idx="1">
                  <c:v>128591</c:v>
                </c:pt>
                <c:pt idx="2">
                  <c:v>1019</c:v>
                </c:pt>
                <c:pt idx="3">
                  <c:v>101942</c:v>
                </c:pt>
                <c:pt idx="4">
                  <c:v>89581</c:v>
                </c:pt>
                <c:pt idx="5">
                  <c:v>27895</c:v>
                </c:pt>
                <c:pt idx="6">
                  <c:v>138633</c:v>
                </c:pt>
                <c:pt idx="7">
                  <c:v>31956</c:v>
                </c:pt>
                <c:pt idx="8">
                  <c:v>74442</c:v>
                </c:pt>
                <c:pt idx="9">
                  <c:v>10758</c:v>
                </c:pt>
                <c:pt idx="10">
                  <c:v>126955</c:v>
                </c:pt>
                <c:pt idx="11">
                  <c:v>145003</c:v>
                </c:pt>
                <c:pt idx="12">
                  <c:v>5075</c:v>
                </c:pt>
                <c:pt idx="13">
                  <c:v>179628</c:v>
                </c:pt>
                <c:pt idx="14">
                  <c:v>104153</c:v>
                </c:pt>
                <c:pt idx="15">
                  <c:v>161700</c:v>
                </c:pt>
                <c:pt idx="16">
                  <c:v>163055</c:v>
                </c:pt>
                <c:pt idx="17">
                  <c:v>318060</c:v>
                </c:pt>
                <c:pt idx="18">
                  <c:v>85926</c:v>
                </c:pt>
                <c:pt idx="19">
                  <c:v>293082</c:v>
                </c:pt>
                <c:pt idx="20">
                  <c:v>84666</c:v>
                </c:pt>
                <c:pt idx="21">
                  <c:v>212683</c:v>
                </c:pt>
                <c:pt idx="22">
                  <c:v>400559</c:v>
                </c:pt>
                <c:pt idx="23">
                  <c:v>446998</c:v>
                </c:pt>
                <c:pt idx="24">
                  <c:v>244415</c:v>
                </c:pt>
                <c:pt idx="25">
                  <c:v>421275</c:v>
                </c:pt>
                <c:pt idx="26">
                  <c:v>586874</c:v>
                </c:pt>
                <c:pt idx="27">
                  <c:v>581023</c:v>
                </c:pt>
                <c:pt idx="28">
                  <c:v>393798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精确次数</c:v>
                </c:pt>
              </c:strCache>
            </c:strRef>
          </c:tx>
          <c:val>
            <c:numRef>
              <c:f>Sheet1!$F$2:$F$30</c:f>
              <c:numCache>
                <c:formatCode>General</c:formatCode>
                <c:ptCount val="29"/>
                <c:pt idx="0">
                  <c:v>300201</c:v>
                </c:pt>
                <c:pt idx="1">
                  <c:v>342361</c:v>
                </c:pt>
                <c:pt idx="2">
                  <c:v>301887</c:v>
                </c:pt>
                <c:pt idx="3">
                  <c:v>367100</c:v>
                </c:pt>
                <c:pt idx="4">
                  <c:v>346086</c:v>
                </c:pt>
                <c:pt idx="5">
                  <c:v>343608</c:v>
                </c:pt>
                <c:pt idx="6">
                  <c:v>311813</c:v>
                </c:pt>
                <c:pt idx="7">
                  <c:v>381046</c:v>
                </c:pt>
                <c:pt idx="8">
                  <c:v>345968</c:v>
                </c:pt>
                <c:pt idx="9">
                  <c:v>305092</c:v>
                </c:pt>
                <c:pt idx="10">
                  <c:v>308602</c:v>
                </c:pt>
                <c:pt idx="11">
                  <c:v>347424</c:v>
                </c:pt>
                <c:pt idx="12">
                  <c:v>309259</c:v>
                </c:pt>
                <c:pt idx="13">
                  <c:v>420106</c:v>
                </c:pt>
                <c:pt idx="14">
                  <c:v>329701</c:v>
                </c:pt>
                <c:pt idx="15">
                  <c:v>485554</c:v>
                </c:pt>
                <c:pt idx="16">
                  <c:v>399681</c:v>
                </c:pt>
                <c:pt idx="17">
                  <c:v>494550</c:v>
                </c:pt>
                <c:pt idx="18">
                  <c:v>427201</c:v>
                </c:pt>
                <c:pt idx="19">
                  <c:v>415272</c:v>
                </c:pt>
                <c:pt idx="20">
                  <c:v>437347</c:v>
                </c:pt>
                <c:pt idx="21">
                  <c:v>488223</c:v>
                </c:pt>
                <c:pt idx="22">
                  <c:v>602049</c:v>
                </c:pt>
                <c:pt idx="23">
                  <c:v>524846</c:v>
                </c:pt>
                <c:pt idx="24">
                  <c:v>451935</c:v>
                </c:pt>
                <c:pt idx="25">
                  <c:v>608107</c:v>
                </c:pt>
                <c:pt idx="26">
                  <c:v>812703</c:v>
                </c:pt>
                <c:pt idx="27">
                  <c:v>958961</c:v>
                </c:pt>
                <c:pt idx="28">
                  <c:v>586771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636288"/>
        <c:axId val="164255360"/>
      </c:lineChart>
      <c:catAx>
        <c:axId val="178636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64255360"/>
        <c:crosses val="autoZero"/>
        <c:auto val="1"/>
        <c:lblAlgn val="ctr"/>
        <c:lblOffset val="100"/>
        <c:noMultiLvlLbl val="0"/>
      </c:catAx>
      <c:valAx>
        <c:axId val="164255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636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时间</c:v>
                </c:pt>
              </c:strCache>
            </c:strRef>
          </c:tx>
          <c:val>
            <c:numRef>
              <c:f>Sheet1!$C$2:$C$30</c:f>
              <c:numCache>
                <c:formatCode>General</c:formatCode>
                <c:ptCount val="29"/>
                <c:pt idx="0">
                  <c:v>14297</c:v>
                </c:pt>
                <c:pt idx="1">
                  <c:v>13296</c:v>
                </c:pt>
                <c:pt idx="2">
                  <c:v>13313</c:v>
                </c:pt>
                <c:pt idx="3">
                  <c:v>13781</c:v>
                </c:pt>
                <c:pt idx="4">
                  <c:v>13344</c:v>
                </c:pt>
                <c:pt idx="5">
                  <c:v>13610</c:v>
                </c:pt>
                <c:pt idx="6">
                  <c:v>13328</c:v>
                </c:pt>
                <c:pt idx="7">
                  <c:v>13328</c:v>
                </c:pt>
                <c:pt idx="8">
                  <c:v>13204</c:v>
                </c:pt>
                <c:pt idx="9">
                  <c:v>13266</c:v>
                </c:pt>
                <c:pt idx="10">
                  <c:v>13250</c:v>
                </c:pt>
                <c:pt idx="11">
                  <c:v>13375</c:v>
                </c:pt>
                <c:pt idx="12">
                  <c:v>12922</c:v>
                </c:pt>
                <c:pt idx="13">
                  <c:v>12907</c:v>
                </c:pt>
                <c:pt idx="14">
                  <c:v>12890</c:v>
                </c:pt>
                <c:pt idx="15">
                  <c:v>12875</c:v>
                </c:pt>
                <c:pt idx="16">
                  <c:v>12891</c:v>
                </c:pt>
                <c:pt idx="17">
                  <c:v>12937</c:v>
                </c:pt>
                <c:pt idx="18">
                  <c:v>13094</c:v>
                </c:pt>
                <c:pt idx="19">
                  <c:v>12890</c:v>
                </c:pt>
                <c:pt idx="20">
                  <c:v>12953</c:v>
                </c:pt>
                <c:pt idx="21">
                  <c:v>13109</c:v>
                </c:pt>
                <c:pt idx="22">
                  <c:v>12953</c:v>
                </c:pt>
                <c:pt idx="23">
                  <c:v>13063</c:v>
                </c:pt>
                <c:pt idx="24">
                  <c:v>13063</c:v>
                </c:pt>
                <c:pt idx="25">
                  <c:v>12922</c:v>
                </c:pt>
                <c:pt idx="26">
                  <c:v>12984</c:v>
                </c:pt>
                <c:pt idx="27">
                  <c:v>12891</c:v>
                </c:pt>
                <c:pt idx="28">
                  <c:v>12875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增量时间</c:v>
                </c:pt>
              </c:strCache>
            </c:strRef>
          </c:tx>
          <c:val>
            <c:numRef>
              <c:f>Sheet1!$E$2:$E$30</c:f>
              <c:numCache>
                <c:formatCode>General</c:formatCode>
                <c:ptCount val="29"/>
                <c:pt idx="0">
                  <c:v>5781</c:v>
                </c:pt>
                <c:pt idx="1">
                  <c:v>13031</c:v>
                </c:pt>
                <c:pt idx="2">
                  <c:v>6625</c:v>
                </c:pt>
                <c:pt idx="3">
                  <c:v>13172</c:v>
                </c:pt>
                <c:pt idx="4">
                  <c:v>12328</c:v>
                </c:pt>
                <c:pt idx="5">
                  <c:v>11282</c:v>
                </c:pt>
                <c:pt idx="6">
                  <c:v>13031</c:v>
                </c:pt>
                <c:pt idx="7">
                  <c:v>10469</c:v>
                </c:pt>
                <c:pt idx="8">
                  <c:v>10468</c:v>
                </c:pt>
                <c:pt idx="9">
                  <c:v>10109</c:v>
                </c:pt>
                <c:pt idx="10">
                  <c:v>12938</c:v>
                </c:pt>
                <c:pt idx="11">
                  <c:v>12859</c:v>
                </c:pt>
                <c:pt idx="12">
                  <c:v>8578</c:v>
                </c:pt>
                <c:pt idx="13">
                  <c:v>12625</c:v>
                </c:pt>
                <c:pt idx="14">
                  <c:v>10453</c:v>
                </c:pt>
                <c:pt idx="15">
                  <c:v>12844</c:v>
                </c:pt>
                <c:pt idx="16">
                  <c:v>12203</c:v>
                </c:pt>
                <c:pt idx="17">
                  <c:v>13203</c:v>
                </c:pt>
                <c:pt idx="18">
                  <c:v>11953</c:v>
                </c:pt>
                <c:pt idx="19">
                  <c:v>15172</c:v>
                </c:pt>
                <c:pt idx="20">
                  <c:v>10281</c:v>
                </c:pt>
                <c:pt idx="21">
                  <c:v>14328</c:v>
                </c:pt>
                <c:pt idx="22">
                  <c:v>15265</c:v>
                </c:pt>
                <c:pt idx="23">
                  <c:v>15953</c:v>
                </c:pt>
                <c:pt idx="24">
                  <c:v>14625</c:v>
                </c:pt>
                <c:pt idx="25">
                  <c:v>17969</c:v>
                </c:pt>
                <c:pt idx="26">
                  <c:v>16406</c:v>
                </c:pt>
                <c:pt idx="27">
                  <c:v>16532</c:v>
                </c:pt>
                <c:pt idx="28">
                  <c:v>13515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精确时间</c:v>
                </c:pt>
              </c:strCache>
            </c:strRef>
          </c:tx>
          <c:val>
            <c:numRef>
              <c:f>Sheet1!$G$2:$G$30</c:f>
              <c:numCache>
                <c:formatCode>General</c:formatCode>
                <c:ptCount val="29"/>
                <c:pt idx="0">
                  <c:v>11781</c:v>
                </c:pt>
                <c:pt idx="1">
                  <c:v>13094</c:v>
                </c:pt>
                <c:pt idx="2">
                  <c:v>11453</c:v>
                </c:pt>
                <c:pt idx="3">
                  <c:v>13719</c:v>
                </c:pt>
                <c:pt idx="4">
                  <c:v>13844</c:v>
                </c:pt>
                <c:pt idx="5">
                  <c:v>11687</c:v>
                </c:pt>
                <c:pt idx="6">
                  <c:v>14485</c:v>
                </c:pt>
                <c:pt idx="7">
                  <c:v>13312</c:v>
                </c:pt>
                <c:pt idx="8">
                  <c:v>13187</c:v>
                </c:pt>
                <c:pt idx="9">
                  <c:v>11421</c:v>
                </c:pt>
                <c:pt idx="10">
                  <c:v>13016</c:v>
                </c:pt>
                <c:pt idx="11">
                  <c:v>14578</c:v>
                </c:pt>
                <c:pt idx="12">
                  <c:v>11125</c:v>
                </c:pt>
                <c:pt idx="13">
                  <c:v>14469</c:v>
                </c:pt>
                <c:pt idx="14">
                  <c:v>14016</c:v>
                </c:pt>
                <c:pt idx="15">
                  <c:v>14000</c:v>
                </c:pt>
                <c:pt idx="16">
                  <c:v>12875</c:v>
                </c:pt>
                <c:pt idx="17">
                  <c:v>14953</c:v>
                </c:pt>
                <c:pt idx="18">
                  <c:v>14500</c:v>
                </c:pt>
                <c:pt idx="19">
                  <c:v>12969</c:v>
                </c:pt>
                <c:pt idx="20">
                  <c:v>13203</c:v>
                </c:pt>
                <c:pt idx="21">
                  <c:v>16969</c:v>
                </c:pt>
                <c:pt idx="22">
                  <c:v>15719</c:v>
                </c:pt>
                <c:pt idx="23">
                  <c:v>15500</c:v>
                </c:pt>
                <c:pt idx="24">
                  <c:v>14860</c:v>
                </c:pt>
                <c:pt idx="25">
                  <c:v>16891</c:v>
                </c:pt>
                <c:pt idx="26">
                  <c:v>16359</c:v>
                </c:pt>
                <c:pt idx="27">
                  <c:v>18672</c:v>
                </c:pt>
                <c:pt idx="28">
                  <c:v>15469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636800"/>
        <c:axId val="164257088"/>
      </c:lineChart>
      <c:catAx>
        <c:axId val="17863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64257088"/>
        <c:crosses val="autoZero"/>
        <c:auto val="1"/>
        <c:lblAlgn val="ctr"/>
        <c:lblOffset val="100"/>
        <c:noMultiLvlLbl val="0"/>
      </c:catAx>
      <c:valAx>
        <c:axId val="164257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636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Sheet5!$A$2</c:f>
              <c:strCache>
                <c:ptCount val="1"/>
                <c:pt idx="0">
                  <c:v>10万分1</c:v>
                </c:pt>
              </c:strCache>
            </c:strRef>
          </c:tx>
          <c:cat>
            <c:strRef>
              <c:f>Sheet5!$B$1:$F$1</c:f>
              <c:strCache>
                <c:ptCount val="5"/>
                <c:pt idx="0">
                  <c:v>top100</c:v>
                </c:pt>
                <c:pt idx="1">
                  <c:v>top500</c:v>
                </c:pt>
                <c:pt idx="2">
                  <c:v>top1000</c:v>
                </c:pt>
                <c:pt idx="3">
                  <c:v>top5000</c:v>
                </c:pt>
                <c:pt idx="4">
                  <c:v>top10000</c:v>
                </c:pt>
              </c:strCache>
            </c:strRef>
          </c:cat>
          <c:val>
            <c:numRef>
              <c:f>Sheet5!$B$2:$F$2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0.99980000000000002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Sheet5!$A$3</c:f>
              <c:strCache>
                <c:ptCount val="1"/>
                <c:pt idx="0">
                  <c:v>万分一</c:v>
                </c:pt>
              </c:strCache>
            </c:strRef>
          </c:tx>
          <c:cat>
            <c:strRef>
              <c:f>Sheet5!$B$1:$F$1</c:f>
              <c:strCache>
                <c:ptCount val="5"/>
                <c:pt idx="0">
                  <c:v>top100</c:v>
                </c:pt>
                <c:pt idx="1">
                  <c:v>top500</c:v>
                </c:pt>
                <c:pt idx="2">
                  <c:v>top1000</c:v>
                </c:pt>
                <c:pt idx="3">
                  <c:v>top5000</c:v>
                </c:pt>
                <c:pt idx="4">
                  <c:v>top10000</c:v>
                </c:pt>
              </c:strCache>
            </c:strRef>
          </c:cat>
          <c:val>
            <c:numRef>
              <c:f>Sheet5!$B$3:$F$3</c:f>
              <c:numCache>
                <c:formatCode>General</c:formatCode>
                <c:ptCount val="5"/>
                <c:pt idx="0">
                  <c:v>1</c:v>
                </c:pt>
                <c:pt idx="1">
                  <c:v>0.98</c:v>
                </c:pt>
                <c:pt idx="2">
                  <c:v>0.995</c:v>
                </c:pt>
                <c:pt idx="3">
                  <c:v>0.99080000000000001</c:v>
                </c:pt>
                <c:pt idx="4">
                  <c:v>0.99039999999999995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Sheet5!$A$4</c:f>
              <c:strCache>
                <c:ptCount val="1"/>
                <c:pt idx="0">
                  <c:v>万分5</c:v>
                </c:pt>
              </c:strCache>
            </c:strRef>
          </c:tx>
          <c:cat>
            <c:strRef>
              <c:f>Sheet5!$B$1:$F$1</c:f>
              <c:strCache>
                <c:ptCount val="5"/>
                <c:pt idx="0">
                  <c:v>top100</c:v>
                </c:pt>
                <c:pt idx="1">
                  <c:v>top500</c:v>
                </c:pt>
                <c:pt idx="2">
                  <c:v>top1000</c:v>
                </c:pt>
                <c:pt idx="3">
                  <c:v>top5000</c:v>
                </c:pt>
                <c:pt idx="4">
                  <c:v>top10000</c:v>
                </c:pt>
              </c:strCache>
            </c:strRef>
          </c:cat>
          <c:val>
            <c:numRef>
              <c:f>Sheet5!$B$4:$F$4</c:f>
              <c:numCache>
                <c:formatCode>General</c:formatCode>
                <c:ptCount val="5"/>
                <c:pt idx="0">
                  <c:v>0.79</c:v>
                </c:pt>
                <c:pt idx="1">
                  <c:v>0.65600000000000003</c:v>
                </c:pt>
                <c:pt idx="2">
                  <c:v>0.78500000000000003</c:v>
                </c:pt>
                <c:pt idx="3">
                  <c:v>0.80840000000000001</c:v>
                </c:pt>
                <c:pt idx="4">
                  <c:v>0.82589999999999997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Sheet5!$A$5</c:f>
              <c:strCache>
                <c:ptCount val="1"/>
                <c:pt idx="0">
                  <c:v>万分10</c:v>
                </c:pt>
              </c:strCache>
            </c:strRef>
          </c:tx>
          <c:cat>
            <c:strRef>
              <c:f>Sheet5!$B$1:$F$1</c:f>
              <c:strCache>
                <c:ptCount val="5"/>
                <c:pt idx="0">
                  <c:v>top100</c:v>
                </c:pt>
                <c:pt idx="1">
                  <c:v>top500</c:v>
                </c:pt>
                <c:pt idx="2">
                  <c:v>top1000</c:v>
                </c:pt>
                <c:pt idx="3">
                  <c:v>top5000</c:v>
                </c:pt>
                <c:pt idx="4">
                  <c:v>top10000</c:v>
                </c:pt>
              </c:strCache>
            </c:strRef>
          </c:cat>
          <c:val>
            <c:numRef>
              <c:f>Sheet5!$B$5:$F$5</c:f>
              <c:numCache>
                <c:formatCode>General</c:formatCode>
                <c:ptCount val="5"/>
                <c:pt idx="0">
                  <c:v>0.81</c:v>
                </c:pt>
                <c:pt idx="1">
                  <c:v>0.65200000000000002</c:v>
                </c:pt>
                <c:pt idx="2">
                  <c:v>0.81499999999999995</c:v>
                </c:pt>
                <c:pt idx="3">
                  <c:v>0.68679999999999997</c:v>
                </c:pt>
                <c:pt idx="4">
                  <c:v>0.73829999999999996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Sheet5!$A$6</c:f>
              <c:strCache>
                <c:ptCount val="1"/>
                <c:pt idx="0">
                  <c:v>万分20</c:v>
                </c:pt>
              </c:strCache>
            </c:strRef>
          </c:tx>
          <c:cat>
            <c:strRef>
              <c:f>Sheet5!$B$1:$F$1</c:f>
              <c:strCache>
                <c:ptCount val="5"/>
                <c:pt idx="0">
                  <c:v>top100</c:v>
                </c:pt>
                <c:pt idx="1">
                  <c:v>top500</c:v>
                </c:pt>
                <c:pt idx="2">
                  <c:v>top1000</c:v>
                </c:pt>
                <c:pt idx="3">
                  <c:v>top5000</c:v>
                </c:pt>
                <c:pt idx="4">
                  <c:v>top10000</c:v>
                </c:pt>
              </c:strCache>
            </c:strRef>
          </c:cat>
          <c:val>
            <c:numRef>
              <c:f>Sheet5!$B$6:$F$6</c:f>
              <c:numCache>
                <c:formatCode>General</c:formatCode>
                <c:ptCount val="5"/>
                <c:pt idx="0">
                  <c:v>0.49</c:v>
                </c:pt>
                <c:pt idx="1">
                  <c:v>0.34</c:v>
                </c:pt>
                <c:pt idx="2">
                  <c:v>0.40699999999999997</c:v>
                </c:pt>
                <c:pt idx="3">
                  <c:v>0.372</c:v>
                </c:pt>
                <c:pt idx="4">
                  <c:v>0.37509999999999999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637824"/>
        <c:axId val="181929664"/>
      </c:lineChart>
      <c:catAx>
        <c:axId val="178637824"/>
        <c:scaling>
          <c:orientation val="minMax"/>
        </c:scaling>
        <c:delete val="0"/>
        <c:axPos val="b"/>
        <c:majorTickMark val="out"/>
        <c:minorTickMark val="none"/>
        <c:tickLblPos val="nextTo"/>
        <c:crossAx val="181929664"/>
        <c:crosses val="autoZero"/>
        <c:auto val="1"/>
        <c:lblAlgn val="ctr"/>
        <c:lblOffset val="100"/>
        <c:noMultiLvlLbl val="0"/>
      </c:catAx>
      <c:valAx>
        <c:axId val="181929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637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精度</c:v>
                </c:pt>
              </c:strCache>
            </c:strRef>
          </c:tx>
          <c:val>
            <c:numRef>
              <c:f>Sheet1!$H$2:$H$30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0.99999899999999997</c:v>
                </c:pt>
                <c:pt idx="3">
                  <c:v>0.99995800000000001</c:v>
                </c:pt>
                <c:pt idx="4">
                  <c:v>0.99999899999999997</c:v>
                </c:pt>
                <c:pt idx="5">
                  <c:v>0.999946</c:v>
                </c:pt>
                <c:pt idx="6">
                  <c:v>0.99444100000000002</c:v>
                </c:pt>
                <c:pt idx="7">
                  <c:v>0.99995500000000004</c:v>
                </c:pt>
                <c:pt idx="8">
                  <c:v>0.99979799999999996</c:v>
                </c:pt>
                <c:pt idx="9">
                  <c:v>0.99980100000000005</c:v>
                </c:pt>
                <c:pt idx="10">
                  <c:v>0.99967700000000004</c:v>
                </c:pt>
                <c:pt idx="11">
                  <c:v>0.99399499999999996</c:v>
                </c:pt>
                <c:pt idx="12">
                  <c:v>0.99989099999999997</c:v>
                </c:pt>
                <c:pt idx="13">
                  <c:v>0.99987599999999999</c:v>
                </c:pt>
                <c:pt idx="14">
                  <c:v>0.99974700000000005</c:v>
                </c:pt>
                <c:pt idx="15">
                  <c:v>0.99428099999999997</c:v>
                </c:pt>
                <c:pt idx="16">
                  <c:v>0.99967899999999998</c:v>
                </c:pt>
                <c:pt idx="17">
                  <c:v>0.999193</c:v>
                </c:pt>
                <c:pt idx="18">
                  <c:v>0.99997899999999995</c:v>
                </c:pt>
                <c:pt idx="19">
                  <c:v>0.99934199999999995</c:v>
                </c:pt>
                <c:pt idx="20">
                  <c:v>0.99944100000000002</c:v>
                </c:pt>
                <c:pt idx="21">
                  <c:v>0.99768699999999999</c:v>
                </c:pt>
                <c:pt idx="22">
                  <c:v>0.99708300000000005</c:v>
                </c:pt>
                <c:pt idx="23">
                  <c:v>0.84757300000000002</c:v>
                </c:pt>
                <c:pt idx="24">
                  <c:v>0.99746800000000002</c:v>
                </c:pt>
                <c:pt idx="25">
                  <c:v>0.875525</c:v>
                </c:pt>
                <c:pt idx="26">
                  <c:v>0.84318199999999999</c:v>
                </c:pt>
                <c:pt idx="27">
                  <c:v>0.83323000000000003</c:v>
                </c:pt>
                <c:pt idx="28">
                  <c:v>0.99790800000000002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4208"/>
        <c:axId val="125816192"/>
      </c:lineChart>
      <c:catAx>
        <c:axId val="8094208"/>
        <c:scaling>
          <c:orientation val="minMax"/>
        </c:scaling>
        <c:delete val="0"/>
        <c:axPos val="b"/>
        <c:majorTickMark val="out"/>
        <c:minorTickMark val="none"/>
        <c:tickLblPos val="nextTo"/>
        <c:crossAx val="125816192"/>
        <c:crosses val="autoZero"/>
        <c:auto val="1"/>
        <c:lblAlgn val="ctr"/>
        <c:lblOffset val="100"/>
        <c:noMultiLvlLbl val="0"/>
      </c:catAx>
      <c:valAx>
        <c:axId val="125816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94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第一次传递次数</c:v>
                </c:pt>
              </c:strCache>
            </c:strRef>
          </c:tx>
          <c:val>
            <c:numRef>
              <c:f>Sheet1!$B$2:$B$30</c:f>
              <c:numCache>
                <c:formatCode>General</c:formatCode>
                <c:ptCount val="29"/>
                <c:pt idx="0">
                  <c:v>60441</c:v>
                </c:pt>
                <c:pt idx="1">
                  <c:v>60441</c:v>
                </c:pt>
                <c:pt idx="2">
                  <c:v>60441</c:v>
                </c:pt>
                <c:pt idx="3">
                  <c:v>60441</c:v>
                </c:pt>
                <c:pt idx="4">
                  <c:v>60441</c:v>
                </c:pt>
                <c:pt idx="5">
                  <c:v>60441</c:v>
                </c:pt>
                <c:pt idx="6">
                  <c:v>60441</c:v>
                </c:pt>
                <c:pt idx="7">
                  <c:v>60441</c:v>
                </c:pt>
                <c:pt idx="8">
                  <c:v>60441</c:v>
                </c:pt>
                <c:pt idx="9">
                  <c:v>60441</c:v>
                </c:pt>
                <c:pt idx="10">
                  <c:v>60441</c:v>
                </c:pt>
                <c:pt idx="11">
                  <c:v>60441</c:v>
                </c:pt>
                <c:pt idx="12">
                  <c:v>60441</c:v>
                </c:pt>
                <c:pt idx="13">
                  <c:v>60441</c:v>
                </c:pt>
                <c:pt idx="14">
                  <c:v>60441</c:v>
                </c:pt>
                <c:pt idx="15">
                  <c:v>60441</c:v>
                </c:pt>
                <c:pt idx="16">
                  <c:v>60441</c:v>
                </c:pt>
                <c:pt idx="17">
                  <c:v>60441</c:v>
                </c:pt>
                <c:pt idx="18">
                  <c:v>60441</c:v>
                </c:pt>
                <c:pt idx="19">
                  <c:v>60441</c:v>
                </c:pt>
                <c:pt idx="20">
                  <c:v>60441</c:v>
                </c:pt>
                <c:pt idx="21">
                  <c:v>60441</c:v>
                </c:pt>
                <c:pt idx="22">
                  <c:v>60441</c:v>
                </c:pt>
                <c:pt idx="23">
                  <c:v>60441</c:v>
                </c:pt>
                <c:pt idx="24">
                  <c:v>60441</c:v>
                </c:pt>
                <c:pt idx="25">
                  <c:v>60441</c:v>
                </c:pt>
                <c:pt idx="26">
                  <c:v>60441</c:v>
                </c:pt>
                <c:pt idx="27">
                  <c:v>60441</c:v>
                </c:pt>
                <c:pt idx="28">
                  <c:v>60441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增量次数</c:v>
                </c:pt>
              </c:strCache>
            </c:strRef>
          </c:tx>
          <c:val>
            <c:numRef>
              <c:f>Sheet1!$D$2:$D$30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104</c:v>
                </c:pt>
                <c:pt idx="4">
                  <c:v>8</c:v>
                </c:pt>
                <c:pt idx="5">
                  <c:v>130</c:v>
                </c:pt>
                <c:pt idx="6">
                  <c:v>4636</c:v>
                </c:pt>
                <c:pt idx="7">
                  <c:v>106</c:v>
                </c:pt>
                <c:pt idx="8">
                  <c:v>352</c:v>
                </c:pt>
                <c:pt idx="9">
                  <c:v>166</c:v>
                </c:pt>
                <c:pt idx="10">
                  <c:v>495</c:v>
                </c:pt>
                <c:pt idx="11">
                  <c:v>4526</c:v>
                </c:pt>
                <c:pt idx="12">
                  <c:v>164</c:v>
                </c:pt>
                <c:pt idx="13">
                  <c:v>252</c:v>
                </c:pt>
                <c:pt idx="14">
                  <c:v>250</c:v>
                </c:pt>
                <c:pt idx="15">
                  <c:v>6059</c:v>
                </c:pt>
                <c:pt idx="16">
                  <c:v>492</c:v>
                </c:pt>
                <c:pt idx="17">
                  <c:v>912</c:v>
                </c:pt>
                <c:pt idx="18">
                  <c:v>71</c:v>
                </c:pt>
                <c:pt idx="19">
                  <c:v>754</c:v>
                </c:pt>
                <c:pt idx="20">
                  <c:v>643</c:v>
                </c:pt>
                <c:pt idx="21">
                  <c:v>3037</c:v>
                </c:pt>
                <c:pt idx="22">
                  <c:v>811</c:v>
                </c:pt>
                <c:pt idx="23">
                  <c:v>25717</c:v>
                </c:pt>
                <c:pt idx="24">
                  <c:v>1324</c:v>
                </c:pt>
                <c:pt idx="25">
                  <c:v>26846</c:v>
                </c:pt>
                <c:pt idx="26">
                  <c:v>25698</c:v>
                </c:pt>
                <c:pt idx="27">
                  <c:v>26163</c:v>
                </c:pt>
                <c:pt idx="28">
                  <c:v>1300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精确次数</c:v>
                </c:pt>
              </c:strCache>
            </c:strRef>
          </c:tx>
          <c:val>
            <c:numRef>
              <c:f>Sheet1!$F$2:$F$30</c:f>
              <c:numCache>
                <c:formatCode>General</c:formatCode>
                <c:ptCount val="29"/>
                <c:pt idx="0">
                  <c:v>60441</c:v>
                </c:pt>
                <c:pt idx="1">
                  <c:v>60438</c:v>
                </c:pt>
                <c:pt idx="2">
                  <c:v>60444</c:v>
                </c:pt>
                <c:pt idx="3">
                  <c:v>60478</c:v>
                </c:pt>
                <c:pt idx="4">
                  <c:v>60443</c:v>
                </c:pt>
                <c:pt idx="5">
                  <c:v>60504</c:v>
                </c:pt>
                <c:pt idx="6">
                  <c:v>61572</c:v>
                </c:pt>
                <c:pt idx="7">
                  <c:v>60455</c:v>
                </c:pt>
                <c:pt idx="8">
                  <c:v>60647</c:v>
                </c:pt>
                <c:pt idx="9">
                  <c:v>60589</c:v>
                </c:pt>
                <c:pt idx="10">
                  <c:v>60718</c:v>
                </c:pt>
                <c:pt idx="11">
                  <c:v>60945</c:v>
                </c:pt>
                <c:pt idx="12">
                  <c:v>60525</c:v>
                </c:pt>
                <c:pt idx="13">
                  <c:v>60595</c:v>
                </c:pt>
                <c:pt idx="14">
                  <c:v>60589</c:v>
                </c:pt>
                <c:pt idx="15">
                  <c:v>61542</c:v>
                </c:pt>
                <c:pt idx="16">
                  <c:v>60492</c:v>
                </c:pt>
                <c:pt idx="17">
                  <c:v>60604</c:v>
                </c:pt>
                <c:pt idx="18">
                  <c:v>60466</c:v>
                </c:pt>
                <c:pt idx="19">
                  <c:v>61009</c:v>
                </c:pt>
                <c:pt idx="20">
                  <c:v>60775</c:v>
                </c:pt>
                <c:pt idx="21">
                  <c:v>60563</c:v>
                </c:pt>
                <c:pt idx="22">
                  <c:v>61243</c:v>
                </c:pt>
                <c:pt idx="23">
                  <c:v>71728</c:v>
                </c:pt>
                <c:pt idx="24">
                  <c:v>60997</c:v>
                </c:pt>
                <c:pt idx="25">
                  <c:v>59632</c:v>
                </c:pt>
                <c:pt idx="26">
                  <c:v>73202</c:v>
                </c:pt>
                <c:pt idx="27">
                  <c:v>78629</c:v>
                </c:pt>
                <c:pt idx="28">
                  <c:v>61875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4064"/>
        <c:axId val="125813312"/>
      </c:lineChart>
      <c:catAx>
        <c:axId val="8024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25813312"/>
        <c:crosses val="autoZero"/>
        <c:auto val="1"/>
        <c:lblAlgn val="ctr"/>
        <c:lblOffset val="100"/>
        <c:noMultiLvlLbl val="0"/>
      </c:catAx>
      <c:valAx>
        <c:axId val="125813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24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时间</c:v>
                </c:pt>
              </c:strCache>
            </c:strRef>
          </c:tx>
          <c:val>
            <c:numRef>
              <c:f>Sheet1!$C$2:$C$30</c:f>
              <c:numCache>
                <c:formatCode>General</c:formatCode>
                <c:ptCount val="29"/>
                <c:pt idx="0">
                  <c:v>1265</c:v>
                </c:pt>
                <c:pt idx="1">
                  <c:v>1203</c:v>
                </c:pt>
                <c:pt idx="2">
                  <c:v>1203</c:v>
                </c:pt>
                <c:pt idx="3">
                  <c:v>1203</c:v>
                </c:pt>
                <c:pt idx="4">
                  <c:v>1265</c:v>
                </c:pt>
                <c:pt idx="5">
                  <c:v>1172</c:v>
                </c:pt>
                <c:pt idx="6">
                  <c:v>1250</c:v>
                </c:pt>
                <c:pt idx="7">
                  <c:v>1235</c:v>
                </c:pt>
                <c:pt idx="8">
                  <c:v>1266</c:v>
                </c:pt>
                <c:pt idx="9">
                  <c:v>1219</c:v>
                </c:pt>
                <c:pt idx="10">
                  <c:v>1219</c:v>
                </c:pt>
                <c:pt idx="11">
                  <c:v>1219</c:v>
                </c:pt>
                <c:pt idx="12">
                  <c:v>1266</c:v>
                </c:pt>
                <c:pt idx="13">
                  <c:v>1218</c:v>
                </c:pt>
                <c:pt idx="14">
                  <c:v>1235</c:v>
                </c:pt>
                <c:pt idx="15">
                  <c:v>1235</c:v>
                </c:pt>
                <c:pt idx="16">
                  <c:v>1250</c:v>
                </c:pt>
                <c:pt idx="17">
                  <c:v>1281</c:v>
                </c:pt>
                <c:pt idx="18">
                  <c:v>1219</c:v>
                </c:pt>
                <c:pt idx="19">
                  <c:v>1172</c:v>
                </c:pt>
                <c:pt idx="20">
                  <c:v>1187</c:v>
                </c:pt>
                <c:pt idx="21">
                  <c:v>1172</c:v>
                </c:pt>
                <c:pt idx="22">
                  <c:v>1172</c:v>
                </c:pt>
                <c:pt idx="23">
                  <c:v>1156</c:v>
                </c:pt>
                <c:pt idx="24">
                  <c:v>1219</c:v>
                </c:pt>
                <c:pt idx="25">
                  <c:v>1266</c:v>
                </c:pt>
                <c:pt idx="26">
                  <c:v>1172</c:v>
                </c:pt>
                <c:pt idx="27">
                  <c:v>1172</c:v>
                </c:pt>
                <c:pt idx="28">
                  <c:v>1172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增量时间</c:v>
                </c:pt>
              </c:strCache>
            </c:strRef>
          </c:tx>
          <c:val>
            <c:numRef>
              <c:f>Sheet1!$E$2:$E$30</c:f>
              <c:numCache>
                <c:formatCode>General</c:formatCode>
                <c:ptCount val="29"/>
                <c:pt idx="0">
                  <c:v>265</c:v>
                </c:pt>
                <c:pt idx="1">
                  <c:v>234</c:v>
                </c:pt>
                <c:pt idx="2">
                  <c:v>250</c:v>
                </c:pt>
                <c:pt idx="3">
                  <c:v>438</c:v>
                </c:pt>
                <c:pt idx="4">
                  <c:v>282</c:v>
                </c:pt>
                <c:pt idx="5">
                  <c:v>406</c:v>
                </c:pt>
                <c:pt idx="6">
                  <c:v>922</c:v>
                </c:pt>
                <c:pt idx="7">
                  <c:v>422</c:v>
                </c:pt>
                <c:pt idx="8">
                  <c:v>610</c:v>
                </c:pt>
                <c:pt idx="9">
                  <c:v>563</c:v>
                </c:pt>
                <c:pt idx="10">
                  <c:v>563</c:v>
                </c:pt>
                <c:pt idx="11">
                  <c:v>875</c:v>
                </c:pt>
                <c:pt idx="12">
                  <c:v>422</c:v>
                </c:pt>
                <c:pt idx="13">
                  <c:v>563</c:v>
                </c:pt>
                <c:pt idx="14">
                  <c:v>562</c:v>
                </c:pt>
                <c:pt idx="15">
                  <c:v>907</c:v>
                </c:pt>
                <c:pt idx="16">
                  <c:v>578</c:v>
                </c:pt>
                <c:pt idx="17">
                  <c:v>578</c:v>
                </c:pt>
                <c:pt idx="18">
                  <c:v>406</c:v>
                </c:pt>
                <c:pt idx="19">
                  <c:v>547</c:v>
                </c:pt>
                <c:pt idx="20">
                  <c:v>531</c:v>
                </c:pt>
                <c:pt idx="21">
                  <c:v>688</c:v>
                </c:pt>
                <c:pt idx="22">
                  <c:v>532</c:v>
                </c:pt>
                <c:pt idx="23">
                  <c:v>1187</c:v>
                </c:pt>
                <c:pt idx="24">
                  <c:v>547</c:v>
                </c:pt>
                <c:pt idx="25">
                  <c:v>1359</c:v>
                </c:pt>
                <c:pt idx="26">
                  <c:v>1109</c:v>
                </c:pt>
                <c:pt idx="27">
                  <c:v>1032</c:v>
                </c:pt>
                <c:pt idx="28">
                  <c:v>703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精确时间</c:v>
                </c:pt>
              </c:strCache>
            </c:strRef>
          </c:tx>
          <c:val>
            <c:numRef>
              <c:f>Sheet1!$G$2:$G$30</c:f>
              <c:numCache>
                <c:formatCode>General</c:formatCode>
                <c:ptCount val="29"/>
                <c:pt idx="0">
                  <c:v>1031</c:v>
                </c:pt>
                <c:pt idx="1">
                  <c:v>1016</c:v>
                </c:pt>
                <c:pt idx="2">
                  <c:v>1016</c:v>
                </c:pt>
                <c:pt idx="3">
                  <c:v>1110</c:v>
                </c:pt>
                <c:pt idx="4">
                  <c:v>1047</c:v>
                </c:pt>
                <c:pt idx="5">
                  <c:v>1016</c:v>
                </c:pt>
                <c:pt idx="6">
                  <c:v>1078</c:v>
                </c:pt>
                <c:pt idx="7">
                  <c:v>1078</c:v>
                </c:pt>
                <c:pt idx="8">
                  <c:v>1234</c:v>
                </c:pt>
                <c:pt idx="9">
                  <c:v>1031</c:v>
                </c:pt>
                <c:pt idx="10">
                  <c:v>1062</c:v>
                </c:pt>
                <c:pt idx="11">
                  <c:v>1047</c:v>
                </c:pt>
                <c:pt idx="12">
                  <c:v>1093</c:v>
                </c:pt>
                <c:pt idx="13">
                  <c:v>1062</c:v>
                </c:pt>
                <c:pt idx="14">
                  <c:v>1078</c:v>
                </c:pt>
                <c:pt idx="15">
                  <c:v>1062</c:v>
                </c:pt>
                <c:pt idx="16">
                  <c:v>1047</c:v>
                </c:pt>
                <c:pt idx="17">
                  <c:v>1063</c:v>
                </c:pt>
                <c:pt idx="18">
                  <c:v>1031</c:v>
                </c:pt>
                <c:pt idx="19">
                  <c:v>1016</c:v>
                </c:pt>
                <c:pt idx="20">
                  <c:v>1016</c:v>
                </c:pt>
                <c:pt idx="21">
                  <c:v>1016</c:v>
                </c:pt>
                <c:pt idx="22">
                  <c:v>1015</c:v>
                </c:pt>
                <c:pt idx="23">
                  <c:v>1047</c:v>
                </c:pt>
                <c:pt idx="24">
                  <c:v>1000</c:v>
                </c:pt>
                <c:pt idx="25">
                  <c:v>1328</c:v>
                </c:pt>
                <c:pt idx="26">
                  <c:v>1187</c:v>
                </c:pt>
                <c:pt idx="27">
                  <c:v>1063</c:v>
                </c:pt>
                <c:pt idx="28">
                  <c:v>1015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657472"/>
        <c:axId val="125817920"/>
      </c:lineChart>
      <c:catAx>
        <c:axId val="183657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25817920"/>
        <c:crosses val="autoZero"/>
        <c:auto val="1"/>
        <c:lblAlgn val="ctr"/>
        <c:lblOffset val="100"/>
        <c:noMultiLvlLbl val="0"/>
      </c:catAx>
      <c:valAx>
        <c:axId val="125817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3657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top-100</c:v>
                </c:pt>
              </c:strCache>
            </c:strRef>
          </c:tx>
          <c:val>
            <c:numRef>
              <c:f>Sheet1!$I$2:$I$30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0.98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0.99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0.99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0.85</c:v>
                </c:pt>
                <c:pt idx="24">
                  <c:v>1</c:v>
                </c:pt>
                <c:pt idx="25">
                  <c:v>0.93</c:v>
                </c:pt>
                <c:pt idx="26">
                  <c:v>0.85</c:v>
                </c:pt>
                <c:pt idx="27">
                  <c:v>0.85</c:v>
                </c:pt>
                <c:pt idx="28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top-500</c:v>
                </c:pt>
              </c:strCache>
            </c:strRef>
          </c:tx>
          <c:val>
            <c:numRef>
              <c:f>Sheet1!$J$2:$J$30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0.998</c:v>
                </c:pt>
                <c:pt idx="7">
                  <c:v>1</c:v>
                </c:pt>
                <c:pt idx="8">
                  <c:v>0.998</c:v>
                </c:pt>
                <c:pt idx="9">
                  <c:v>0.998</c:v>
                </c:pt>
                <c:pt idx="10">
                  <c:v>1</c:v>
                </c:pt>
                <c:pt idx="11">
                  <c:v>0.99</c:v>
                </c:pt>
                <c:pt idx="12">
                  <c:v>1</c:v>
                </c:pt>
                <c:pt idx="13">
                  <c:v>1</c:v>
                </c:pt>
                <c:pt idx="14">
                  <c:v>0.998</c:v>
                </c:pt>
                <c:pt idx="15">
                  <c:v>0.998</c:v>
                </c:pt>
                <c:pt idx="16">
                  <c:v>0.998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0.998</c:v>
                </c:pt>
                <c:pt idx="22">
                  <c:v>0.996</c:v>
                </c:pt>
                <c:pt idx="23">
                  <c:v>0.88600000000000001</c:v>
                </c:pt>
                <c:pt idx="24">
                  <c:v>0.996</c:v>
                </c:pt>
                <c:pt idx="25">
                  <c:v>0.94399999999999995</c:v>
                </c:pt>
                <c:pt idx="26">
                  <c:v>0.88400000000000001</c:v>
                </c:pt>
                <c:pt idx="27">
                  <c:v>0.86799999999999999</c:v>
                </c:pt>
                <c:pt idx="28">
                  <c:v>0.99399999999999999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top-1000</c:v>
                </c:pt>
              </c:strCache>
            </c:strRef>
          </c:tx>
          <c:val>
            <c:numRef>
              <c:f>Sheet1!$K$2:$K$30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0.98499999999999999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0.999</c:v>
                </c:pt>
                <c:pt idx="11">
                  <c:v>0.98399999999999999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0.99299999999999999</c:v>
                </c:pt>
                <c:pt idx="16">
                  <c:v>1</c:v>
                </c:pt>
                <c:pt idx="17">
                  <c:v>0.999</c:v>
                </c:pt>
                <c:pt idx="18">
                  <c:v>1</c:v>
                </c:pt>
                <c:pt idx="19">
                  <c:v>0.999</c:v>
                </c:pt>
                <c:pt idx="20">
                  <c:v>0.996</c:v>
                </c:pt>
                <c:pt idx="21">
                  <c:v>0.99399999999999999</c:v>
                </c:pt>
                <c:pt idx="22">
                  <c:v>0.996</c:v>
                </c:pt>
                <c:pt idx="23">
                  <c:v>0.871</c:v>
                </c:pt>
                <c:pt idx="24">
                  <c:v>0.99399999999999999</c:v>
                </c:pt>
                <c:pt idx="25">
                  <c:v>0.94399999999999995</c:v>
                </c:pt>
                <c:pt idx="26">
                  <c:v>0.84</c:v>
                </c:pt>
                <c:pt idx="27">
                  <c:v>0.85399999999999998</c:v>
                </c:pt>
                <c:pt idx="28">
                  <c:v>0.999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Sheet1!$L$1</c:f>
              <c:strCache>
                <c:ptCount val="1"/>
                <c:pt idx="0">
                  <c:v>top-5000</c:v>
                </c:pt>
              </c:strCache>
            </c:strRef>
          </c:tx>
          <c:val>
            <c:numRef>
              <c:f>Sheet1!$L$2:$L$30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0.99980000000000002</c:v>
                </c:pt>
                <c:pt idx="4">
                  <c:v>1</c:v>
                </c:pt>
                <c:pt idx="5">
                  <c:v>0.99980000000000002</c:v>
                </c:pt>
                <c:pt idx="6">
                  <c:v>0.98880000000000001</c:v>
                </c:pt>
                <c:pt idx="7">
                  <c:v>0.99980000000000002</c:v>
                </c:pt>
                <c:pt idx="8">
                  <c:v>0.999</c:v>
                </c:pt>
                <c:pt idx="9">
                  <c:v>0.99860000000000004</c:v>
                </c:pt>
                <c:pt idx="10">
                  <c:v>0.99819999999999998</c:v>
                </c:pt>
                <c:pt idx="11">
                  <c:v>0.98719999999999997</c:v>
                </c:pt>
                <c:pt idx="12">
                  <c:v>0.99939999999999996</c:v>
                </c:pt>
                <c:pt idx="13">
                  <c:v>0.99960000000000004</c:v>
                </c:pt>
                <c:pt idx="14">
                  <c:v>0.99919999999999998</c:v>
                </c:pt>
                <c:pt idx="15">
                  <c:v>0.98740000000000006</c:v>
                </c:pt>
                <c:pt idx="16">
                  <c:v>0.99939999999999996</c:v>
                </c:pt>
                <c:pt idx="17">
                  <c:v>0.99660000000000004</c:v>
                </c:pt>
                <c:pt idx="18">
                  <c:v>1</c:v>
                </c:pt>
                <c:pt idx="19">
                  <c:v>0.99719999999999998</c:v>
                </c:pt>
                <c:pt idx="20">
                  <c:v>0.99739999999999995</c:v>
                </c:pt>
                <c:pt idx="21">
                  <c:v>0.99719999999999998</c:v>
                </c:pt>
                <c:pt idx="22">
                  <c:v>0.99219999999999997</c:v>
                </c:pt>
                <c:pt idx="23">
                  <c:v>0.81</c:v>
                </c:pt>
                <c:pt idx="24">
                  <c:v>0.98939999999999995</c:v>
                </c:pt>
                <c:pt idx="25">
                  <c:v>0.94699999999999995</c:v>
                </c:pt>
                <c:pt idx="26">
                  <c:v>0.82899999999999996</c:v>
                </c:pt>
                <c:pt idx="27">
                  <c:v>0.82779999999999998</c:v>
                </c:pt>
                <c:pt idx="28">
                  <c:v>0.99180000000000001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Sheet1!$M$1</c:f>
              <c:strCache>
                <c:ptCount val="1"/>
                <c:pt idx="0">
                  <c:v>top-10000</c:v>
                </c:pt>
              </c:strCache>
            </c:strRef>
          </c:tx>
          <c:val>
            <c:numRef>
              <c:f>Sheet1!$M$2:$M$30</c:f>
              <c:numCache>
                <c:formatCode>General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0.99990000000000001</c:v>
                </c:pt>
                <c:pt idx="3">
                  <c:v>0.99970000000000003</c:v>
                </c:pt>
                <c:pt idx="4">
                  <c:v>0.99990000000000001</c:v>
                </c:pt>
                <c:pt idx="5">
                  <c:v>0.99970000000000003</c:v>
                </c:pt>
                <c:pt idx="6">
                  <c:v>0.98540000000000005</c:v>
                </c:pt>
                <c:pt idx="7">
                  <c:v>0.99970000000000003</c:v>
                </c:pt>
                <c:pt idx="8">
                  <c:v>0.99860000000000004</c:v>
                </c:pt>
                <c:pt idx="9">
                  <c:v>0.99919999999999998</c:v>
                </c:pt>
                <c:pt idx="10">
                  <c:v>0.99760000000000004</c:v>
                </c:pt>
                <c:pt idx="11">
                  <c:v>0.98670000000000002</c:v>
                </c:pt>
                <c:pt idx="12">
                  <c:v>0.99929999999999997</c:v>
                </c:pt>
                <c:pt idx="13">
                  <c:v>0.99909999999999999</c:v>
                </c:pt>
                <c:pt idx="14">
                  <c:v>0.99719999999999998</c:v>
                </c:pt>
                <c:pt idx="15">
                  <c:v>0.9819</c:v>
                </c:pt>
                <c:pt idx="16">
                  <c:v>0.99919999999999998</c:v>
                </c:pt>
                <c:pt idx="17">
                  <c:v>0.99629999999999996</c:v>
                </c:pt>
                <c:pt idx="18">
                  <c:v>0.99919999999999998</c:v>
                </c:pt>
                <c:pt idx="19">
                  <c:v>0.99509999999999998</c:v>
                </c:pt>
                <c:pt idx="20">
                  <c:v>0.997</c:v>
                </c:pt>
                <c:pt idx="21">
                  <c:v>0.99750000000000005</c:v>
                </c:pt>
                <c:pt idx="22">
                  <c:v>0.98780000000000001</c:v>
                </c:pt>
                <c:pt idx="23">
                  <c:v>0.82320000000000004</c:v>
                </c:pt>
                <c:pt idx="24">
                  <c:v>0.9889</c:v>
                </c:pt>
                <c:pt idx="25">
                  <c:v>0.95609999999999995</c:v>
                </c:pt>
                <c:pt idx="26">
                  <c:v>0.83919999999999995</c:v>
                </c:pt>
                <c:pt idx="27">
                  <c:v>0.81189999999999996</c:v>
                </c:pt>
                <c:pt idx="28">
                  <c:v>0.99139999999999995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46432"/>
        <c:axId val="193642496"/>
      </c:lineChart>
      <c:catAx>
        <c:axId val="8146432"/>
        <c:scaling>
          <c:orientation val="minMax"/>
        </c:scaling>
        <c:delete val="0"/>
        <c:axPos val="b"/>
        <c:majorTickMark val="out"/>
        <c:minorTickMark val="none"/>
        <c:tickLblPos val="nextTo"/>
        <c:crossAx val="193642496"/>
        <c:crosses val="autoZero"/>
        <c:auto val="1"/>
        <c:lblAlgn val="ctr"/>
        <c:lblOffset val="100"/>
        <c:noMultiLvlLbl val="0"/>
      </c:catAx>
      <c:valAx>
        <c:axId val="193642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46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实验结果分析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LJ</a:t>
            </a:r>
            <a:r>
              <a:rPr lang="zh-CN" altLang="en-US" dirty="0" smtClean="0"/>
              <a:t>数据集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6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637392749"/>
              </p:ext>
            </p:extLst>
          </p:nvPr>
        </p:nvGraphicFramePr>
        <p:xfrm>
          <a:off x="179512" y="188640"/>
          <a:ext cx="8784976" cy="63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00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006749178"/>
              </p:ext>
            </p:extLst>
          </p:nvPr>
        </p:nvGraphicFramePr>
        <p:xfrm>
          <a:off x="3563888" y="3645024"/>
          <a:ext cx="5580112" cy="321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917737563"/>
              </p:ext>
            </p:extLst>
          </p:nvPr>
        </p:nvGraphicFramePr>
        <p:xfrm>
          <a:off x="2118" y="35609"/>
          <a:ext cx="5794017" cy="3465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45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678997168"/>
              </p:ext>
            </p:extLst>
          </p:nvPr>
        </p:nvGraphicFramePr>
        <p:xfrm>
          <a:off x="251520" y="260648"/>
          <a:ext cx="8496944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93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DBLP</a:t>
            </a:r>
            <a:r>
              <a:rPr lang="zh-CN" altLang="en-US" dirty="0" smtClean="0"/>
              <a:t>数据集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45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835129"/>
              </p:ext>
            </p:extLst>
          </p:nvPr>
        </p:nvGraphicFramePr>
        <p:xfrm>
          <a:off x="0" y="0"/>
          <a:ext cx="9144000" cy="674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512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164032"/>
              </p:ext>
            </p:extLst>
          </p:nvPr>
        </p:nvGraphicFramePr>
        <p:xfrm>
          <a:off x="0" y="0"/>
          <a:ext cx="5166320" cy="331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13968"/>
              </p:ext>
            </p:extLst>
          </p:nvPr>
        </p:nvGraphicFramePr>
        <p:xfrm>
          <a:off x="3563888" y="3429000"/>
          <a:ext cx="5583064" cy="3400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133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680567"/>
              </p:ext>
            </p:extLst>
          </p:nvPr>
        </p:nvGraphicFramePr>
        <p:xfrm>
          <a:off x="467544" y="548680"/>
          <a:ext cx="8064896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405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Office PowerPoint</Application>
  <PresentationFormat>全屏显示(4:3)</PresentationFormat>
  <Paragraphs>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实验结果分析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实验结果分析</dc:title>
  <dc:creator>liliang li</dc:creator>
  <cp:lastModifiedBy>Liliang</cp:lastModifiedBy>
  <cp:revision>2</cp:revision>
  <dcterms:created xsi:type="dcterms:W3CDTF">2016-12-08T00:44:25Z</dcterms:created>
  <dcterms:modified xsi:type="dcterms:W3CDTF">2016-12-08T01:45:49Z</dcterms:modified>
</cp:coreProperties>
</file>