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liang\Desktop\dongyang\lab1\x64\Debug\&#31934;&#24230;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liang\Desktop\dongyang\lab1\x64\Debug\&#30011;&#22270;&#27169;&#26495;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liang\Desktop\dongyang\lab1\x64\Debug\&#30011;&#22270;&#27169;&#26495;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liang\Desktop\dongyang\lab1\x64\Debug\&#30011;&#22270;&#27169;&#26495;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liang\Desktop\dongyang\lab1\x64\Debug\&#30011;&#22270;&#27169;&#26495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liang\Desktop\dongyang\lab1\x64\Debug\&#30011;&#22270;&#27169;&#26495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liang\Desktop\dongyang\lab1\x64\Debug\dblp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liang\Desktop\dongyang\lab1\x64\Debug\dblp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liang\Desktop\dongyang\lab1\x64\Debug\&#30011;&#22270;&#27169;&#26495;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liang\Desktop\dongyang\lab1\x64\Debug\&#30011;&#22270;&#27169;&#26495;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liang\Desktop\dongyang\lab1\x64\Debug\&#30011;&#22270;&#27169;&#26495;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liang\Desktop\dongyang\lab1\x64\Debug\&#30011;&#22270;&#27169;&#26495;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liang\Desktop\dongyang\lab1\x64\Debug\&#30011;&#22270;&#27169;&#26495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对比!$B$1</c:f>
              <c:strCache>
                <c:ptCount val="1"/>
                <c:pt idx="0">
                  <c:v>DBLP</c:v>
                </c:pt>
              </c:strCache>
            </c:strRef>
          </c:tx>
          <c:cat>
            <c:numRef>
              <c:f>对比!$A$2:$A$21</c:f>
              <c:numCache>
                <c:formatCode>General</c:formatCode>
                <c:ptCount val="2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  <c:pt idx="11">
                  <c:v>12000</c:v>
                </c:pt>
                <c:pt idx="12">
                  <c:v>13000</c:v>
                </c:pt>
                <c:pt idx="13">
                  <c:v>14000</c:v>
                </c:pt>
                <c:pt idx="14">
                  <c:v>15000</c:v>
                </c:pt>
                <c:pt idx="15">
                  <c:v>16000</c:v>
                </c:pt>
                <c:pt idx="16">
                  <c:v>17000</c:v>
                </c:pt>
                <c:pt idx="17">
                  <c:v>18000</c:v>
                </c:pt>
                <c:pt idx="18">
                  <c:v>19000</c:v>
                </c:pt>
                <c:pt idx="19">
                  <c:v>20000</c:v>
                </c:pt>
              </c:numCache>
            </c:numRef>
          </c:cat>
          <c:val>
            <c:numRef>
              <c:f>对比!$B$2:$B$21</c:f>
              <c:numCache>
                <c:formatCode>General</c:formatCode>
                <c:ptCount val="20"/>
                <c:pt idx="0">
                  <c:v>0.99942699999999995</c:v>
                </c:pt>
                <c:pt idx="1">
                  <c:v>0.992614</c:v>
                </c:pt>
                <c:pt idx="2">
                  <c:v>0.99372799999999994</c:v>
                </c:pt>
                <c:pt idx="3">
                  <c:v>0.99399099999999996</c:v>
                </c:pt>
                <c:pt idx="4">
                  <c:v>0.98600200000000005</c:v>
                </c:pt>
                <c:pt idx="5">
                  <c:v>0.98756699999999997</c:v>
                </c:pt>
                <c:pt idx="6">
                  <c:v>0.98426800000000003</c:v>
                </c:pt>
                <c:pt idx="7">
                  <c:v>0.84012900000000001</c:v>
                </c:pt>
                <c:pt idx="8">
                  <c:v>0.98834299999999997</c:v>
                </c:pt>
                <c:pt idx="9">
                  <c:v>0.98404899999999995</c:v>
                </c:pt>
                <c:pt idx="10">
                  <c:v>0.98767499999999997</c:v>
                </c:pt>
                <c:pt idx="11">
                  <c:v>0.98565100000000005</c:v>
                </c:pt>
                <c:pt idx="12">
                  <c:v>0.97814900000000005</c:v>
                </c:pt>
                <c:pt idx="13">
                  <c:v>0.83114299999999997</c:v>
                </c:pt>
                <c:pt idx="14">
                  <c:v>0.81721299999999997</c:v>
                </c:pt>
                <c:pt idx="15">
                  <c:v>0.82598199999999999</c:v>
                </c:pt>
                <c:pt idx="16">
                  <c:v>0.98328700000000002</c:v>
                </c:pt>
                <c:pt idx="17">
                  <c:v>0.83537499999999998</c:v>
                </c:pt>
                <c:pt idx="18">
                  <c:v>0.96945499999999996</c:v>
                </c:pt>
                <c:pt idx="19">
                  <c:v>0.98183600000000004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对比!$C$1</c:f>
              <c:strCache>
                <c:ptCount val="1"/>
                <c:pt idx="0">
                  <c:v>YouTube</c:v>
                </c:pt>
              </c:strCache>
            </c:strRef>
          </c:tx>
          <c:cat>
            <c:numRef>
              <c:f>对比!$A$2:$A$21</c:f>
              <c:numCache>
                <c:formatCode>General</c:formatCode>
                <c:ptCount val="2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  <c:pt idx="11">
                  <c:v>12000</c:v>
                </c:pt>
                <c:pt idx="12">
                  <c:v>13000</c:v>
                </c:pt>
                <c:pt idx="13">
                  <c:v>14000</c:v>
                </c:pt>
                <c:pt idx="14">
                  <c:v>15000</c:v>
                </c:pt>
                <c:pt idx="15">
                  <c:v>16000</c:v>
                </c:pt>
                <c:pt idx="16">
                  <c:v>17000</c:v>
                </c:pt>
                <c:pt idx="17">
                  <c:v>18000</c:v>
                </c:pt>
                <c:pt idx="18">
                  <c:v>19000</c:v>
                </c:pt>
                <c:pt idx="19">
                  <c:v>20000</c:v>
                </c:pt>
              </c:numCache>
            </c:numRef>
          </c:cat>
          <c:val>
            <c:numRef>
              <c:f>对比!$C$2:$C$21</c:f>
              <c:numCache>
                <c:formatCode>General</c:formatCode>
                <c:ptCount val="20"/>
                <c:pt idx="0">
                  <c:v>0.99</c:v>
                </c:pt>
                <c:pt idx="1">
                  <c:v>0.88</c:v>
                </c:pt>
                <c:pt idx="2">
                  <c:v>0.98</c:v>
                </c:pt>
                <c:pt idx="3">
                  <c:v>0.99</c:v>
                </c:pt>
                <c:pt idx="4">
                  <c:v>0.92</c:v>
                </c:pt>
                <c:pt idx="5">
                  <c:v>0.96</c:v>
                </c:pt>
                <c:pt idx="6">
                  <c:v>0.99</c:v>
                </c:pt>
                <c:pt idx="7">
                  <c:v>0.91</c:v>
                </c:pt>
                <c:pt idx="8">
                  <c:v>0.91</c:v>
                </c:pt>
                <c:pt idx="9">
                  <c:v>0.89</c:v>
                </c:pt>
                <c:pt idx="10">
                  <c:v>0.87</c:v>
                </c:pt>
                <c:pt idx="11">
                  <c:v>0.62</c:v>
                </c:pt>
                <c:pt idx="12">
                  <c:v>0.88</c:v>
                </c:pt>
                <c:pt idx="13">
                  <c:v>0.78</c:v>
                </c:pt>
                <c:pt idx="14">
                  <c:v>0.92</c:v>
                </c:pt>
                <c:pt idx="15">
                  <c:v>0.74</c:v>
                </c:pt>
                <c:pt idx="16">
                  <c:v>0.77</c:v>
                </c:pt>
                <c:pt idx="17">
                  <c:v>0.84</c:v>
                </c:pt>
                <c:pt idx="18">
                  <c:v>0.79</c:v>
                </c:pt>
                <c:pt idx="19">
                  <c:v>0.92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对比!$D$1</c:f>
              <c:strCache>
                <c:ptCount val="1"/>
                <c:pt idx="0">
                  <c:v>LJ</c:v>
                </c:pt>
              </c:strCache>
            </c:strRef>
          </c:tx>
          <c:cat>
            <c:numRef>
              <c:f>对比!$A$2:$A$21</c:f>
              <c:numCache>
                <c:formatCode>General</c:formatCode>
                <c:ptCount val="2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  <c:pt idx="11">
                  <c:v>12000</c:v>
                </c:pt>
                <c:pt idx="12">
                  <c:v>13000</c:v>
                </c:pt>
                <c:pt idx="13">
                  <c:v>14000</c:v>
                </c:pt>
                <c:pt idx="14">
                  <c:v>15000</c:v>
                </c:pt>
                <c:pt idx="15">
                  <c:v>16000</c:v>
                </c:pt>
                <c:pt idx="16">
                  <c:v>17000</c:v>
                </c:pt>
                <c:pt idx="17">
                  <c:v>18000</c:v>
                </c:pt>
                <c:pt idx="18">
                  <c:v>19000</c:v>
                </c:pt>
                <c:pt idx="19">
                  <c:v>20000</c:v>
                </c:pt>
              </c:numCache>
            </c:numRef>
          </c:cat>
          <c:val>
            <c:numRef>
              <c:f>对比!$D$2:$D$21</c:f>
              <c:numCache>
                <c:formatCode>General</c:formatCode>
                <c:ptCount val="20"/>
                <c:pt idx="0">
                  <c:v>0.99</c:v>
                </c:pt>
                <c:pt idx="1">
                  <c:v>1</c:v>
                </c:pt>
                <c:pt idx="2">
                  <c:v>0.79</c:v>
                </c:pt>
                <c:pt idx="3">
                  <c:v>0.99</c:v>
                </c:pt>
                <c:pt idx="4">
                  <c:v>0.94</c:v>
                </c:pt>
                <c:pt idx="5">
                  <c:v>1</c:v>
                </c:pt>
                <c:pt idx="6">
                  <c:v>0.92</c:v>
                </c:pt>
                <c:pt idx="7">
                  <c:v>0.59</c:v>
                </c:pt>
                <c:pt idx="8">
                  <c:v>0.98</c:v>
                </c:pt>
                <c:pt idx="9">
                  <c:v>0.76</c:v>
                </c:pt>
                <c:pt idx="10">
                  <c:v>0.6</c:v>
                </c:pt>
                <c:pt idx="11">
                  <c:v>0.97</c:v>
                </c:pt>
                <c:pt idx="12">
                  <c:v>0.56000000000000005</c:v>
                </c:pt>
                <c:pt idx="13">
                  <c:v>0.75</c:v>
                </c:pt>
                <c:pt idx="14">
                  <c:v>0.91</c:v>
                </c:pt>
                <c:pt idx="15">
                  <c:v>0.55000000000000004</c:v>
                </c:pt>
                <c:pt idx="16">
                  <c:v>0.76</c:v>
                </c:pt>
                <c:pt idx="17">
                  <c:v>0.66</c:v>
                </c:pt>
                <c:pt idx="18">
                  <c:v>0.65</c:v>
                </c:pt>
                <c:pt idx="19">
                  <c:v>0.75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277760"/>
        <c:axId val="165241984"/>
      </c:lineChart>
      <c:catAx>
        <c:axId val="122777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65241984"/>
        <c:crosses val="autoZero"/>
        <c:auto val="1"/>
        <c:lblAlgn val="ctr"/>
        <c:lblOffset val="100"/>
        <c:noMultiLvlLbl val="0"/>
      </c:catAx>
      <c:valAx>
        <c:axId val="1652419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2777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Sheet1!$H$1</c:f>
              <c:strCache>
                <c:ptCount val="1"/>
                <c:pt idx="0">
                  <c:v>精度</c:v>
                </c:pt>
              </c:strCache>
            </c:strRef>
          </c:tx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  <c:pt idx="11">
                  <c:v>12000</c:v>
                </c:pt>
                <c:pt idx="12">
                  <c:v>13000</c:v>
                </c:pt>
                <c:pt idx="13">
                  <c:v>14000</c:v>
                </c:pt>
                <c:pt idx="14">
                  <c:v>15000</c:v>
                </c:pt>
                <c:pt idx="15">
                  <c:v>16000</c:v>
                </c:pt>
                <c:pt idx="16">
                  <c:v>17000</c:v>
                </c:pt>
                <c:pt idx="17">
                  <c:v>18000</c:v>
                </c:pt>
                <c:pt idx="18">
                  <c:v>19000</c:v>
                </c:pt>
                <c:pt idx="19">
                  <c:v>20000</c:v>
                </c:pt>
              </c:numCache>
            </c:numRef>
          </c:cat>
          <c:val>
            <c:numRef>
              <c:f>Sheet1!$H$2:$H$21</c:f>
              <c:numCache>
                <c:formatCode>General</c:formatCode>
                <c:ptCount val="20"/>
                <c:pt idx="0">
                  <c:v>0.99985999999999997</c:v>
                </c:pt>
                <c:pt idx="1">
                  <c:v>0.99941599999999997</c:v>
                </c:pt>
                <c:pt idx="2">
                  <c:v>0.93972299999999997</c:v>
                </c:pt>
                <c:pt idx="3">
                  <c:v>0.99901600000000002</c:v>
                </c:pt>
                <c:pt idx="4">
                  <c:v>0.86459900000000001</c:v>
                </c:pt>
                <c:pt idx="5">
                  <c:v>0.99872399999999995</c:v>
                </c:pt>
                <c:pt idx="6">
                  <c:v>0.94570500000000002</c:v>
                </c:pt>
                <c:pt idx="7">
                  <c:v>0.93667</c:v>
                </c:pt>
                <c:pt idx="8">
                  <c:v>0.96084800000000004</c:v>
                </c:pt>
                <c:pt idx="9">
                  <c:v>0.90206200000000003</c:v>
                </c:pt>
                <c:pt idx="10">
                  <c:v>0.82901499999999995</c:v>
                </c:pt>
                <c:pt idx="11">
                  <c:v>0.99375199999999997</c:v>
                </c:pt>
                <c:pt idx="12">
                  <c:v>0.71418800000000005</c:v>
                </c:pt>
                <c:pt idx="13">
                  <c:v>0.929558</c:v>
                </c:pt>
                <c:pt idx="14">
                  <c:v>0.89357399999999998</c:v>
                </c:pt>
                <c:pt idx="15">
                  <c:v>0.82808199999999998</c:v>
                </c:pt>
                <c:pt idx="16">
                  <c:v>0.88598900000000003</c:v>
                </c:pt>
                <c:pt idx="17">
                  <c:v>0.857769</c:v>
                </c:pt>
                <c:pt idx="18">
                  <c:v>0.77069699999999997</c:v>
                </c:pt>
                <c:pt idx="19">
                  <c:v>0.90459999999999996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885312"/>
        <c:axId val="192451072"/>
      </c:lineChart>
      <c:catAx>
        <c:axId val="191885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92451072"/>
        <c:crosses val="autoZero"/>
        <c:auto val="1"/>
        <c:lblAlgn val="ctr"/>
        <c:lblOffset val="100"/>
        <c:noMultiLvlLbl val="0"/>
      </c:catAx>
      <c:valAx>
        <c:axId val="192451072"/>
        <c:scaling>
          <c:orientation val="minMax"/>
        </c:scaling>
        <c:delete val="0"/>
        <c:axPos val="l"/>
        <c:majorGridlines/>
        <c:title>
          <c:layout/>
          <c:overlay val="0"/>
        </c:title>
        <c:numFmt formatCode="General" sourceLinked="1"/>
        <c:majorTickMark val="none"/>
        <c:minorTickMark val="none"/>
        <c:tickLblPos val="nextTo"/>
        <c:crossAx val="1918853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 初始时间</c:v>
                </c:pt>
              </c:strCache>
            </c:strRef>
          </c:tx>
          <c:cat>
            <c:numRef>
              <c:f>Sheet1!$A$2:$A$21</c:f>
              <c:numCache>
                <c:formatCode>General</c:formatCode>
                <c:ptCount val="2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  <c:pt idx="11">
                  <c:v>12000</c:v>
                </c:pt>
                <c:pt idx="12">
                  <c:v>13000</c:v>
                </c:pt>
                <c:pt idx="13">
                  <c:v>14000</c:v>
                </c:pt>
                <c:pt idx="14">
                  <c:v>15000</c:v>
                </c:pt>
                <c:pt idx="15">
                  <c:v>16000</c:v>
                </c:pt>
                <c:pt idx="16">
                  <c:v>17000</c:v>
                </c:pt>
                <c:pt idx="17">
                  <c:v>18000</c:v>
                </c:pt>
                <c:pt idx="18">
                  <c:v>19000</c:v>
                </c:pt>
                <c:pt idx="19">
                  <c:v>20000</c:v>
                </c:pt>
              </c:numCache>
            </c:numRef>
          </c:cat>
          <c:val>
            <c:numRef>
              <c:f>Sheet1!$C$2:$C$21</c:f>
              <c:numCache>
                <c:formatCode>General</c:formatCode>
                <c:ptCount val="20"/>
                <c:pt idx="0">
                  <c:v>13610</c:v>
                </c:pt>
                <c:pt idx="1">
                  <c:v>14000</c:v>
                </c:pt>
                <c:pt idx="2">
                  <c:v>13344</c:v>
                </c:pt>
                <c:pt idx="3">
                  <c:v>13515</c:v>
                </c:pt>
                <c:pt idx="4">
                  <c:v>13672</c:v>
                </c:pt>
                <c:pt idx="5">
                  <c:v>13656</c:v>
                </c:pt>
                <c:pt idx="6">
                  <c:v>13734</c:v>
                </c:pt>
                <c:pt idx="7">
                  <c:v>13641</c:v>
                </c:pt>
                <c:pt idx="8">
                  <c:v>13703</c:v>
                </c:pt>
                <c:pt idx="9">
                  <c:v>13563</c:v>
                </c:pt>
                <c:pt idx="10">
                  <c:v>13781</c:v>
                </c:pt>
                <c:pt idx="11">
                  <c:v>13500</c:v>
                </c:pt>
                <c:pt idx="12">
                  <c:v>13750</c:v>
                </c:pt>
                <c:pt idx="13">
                  <c:v>13375</c:v>
                </c:pt>
                <c:pt idx="14">
                  <c:v>13687</c:v>
                </c:pt>
                <c:pt idx="15">
                  <c:v>13922</c:v>
                </c:pt>
                <c:pt idx="16">
                  <c:v>13297</c:v>
                </c:pt>
                <c:pt idx="17">
                  <c:v>13703</c:v>
                </c:pt>
                <c:pt idx="18">
                  <c:v>13641</c:v>
                </c:pt>
                <c:pt idx="19">
                  <c:v>13390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增量时间</c:v>
                </c:pt>
              </c:strCache>
            </c:strRef>
          </c:tx>
          <c:cat>
            <c:numRef>
              <c:f>Sheet1!$A$2:$A$21</c:f>
              <c:numCache>
                <c:formatCode>General</c:formatCode>
                <c:ptCount val="2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  <c:pt idx="11">
                  <c:v>12000</c:v>
                </c:pt>
                <c:pt idx="12">
                  <c:v>13000</c:v>
                </c:pt>
                <c:pt idx="13">
                  <c:v>14000</c:v>
                </c:pt>
                <c:pt idx="14">
                  <c:v>15000</c:v>
                </c:pt>
                <c:pt idx="15">
                  <c:v>16000</c:v>
                </c:pt>
                <c:pt idx="16">
                  <c:v>17000</c:v>
                </c:pt>
                <c:pt idx="17">
                  <c:v>18000</c:v>
                </c:pt>
                <c:pt idx="18">
                  <c:v>19000</c:v>
                </c:pt>
                <c:pt idx="19">
                  <c:v>20000</c:v>
                </c:pt>
              </c:numCache>
            </c:numRef>
          </c:cat>
          <c:val>
            <c:numRef>
              <c:f>Sheet1!$E$2:$E$21</c:f>
              <c:numCache>
                <c:formatCode>General</c:formatCode>
                <c:ptCount val="20"/>
                <c:pt idx="0">
                  <c:v>4985</c:v>
                </c:pt>
                <c:pt idx="1">
                  <c:v>7360</c:v>
                </c:pt>
                <c:pt idx="2">
                  <c:v>11062</c:v>
                </c:pt>
                <c:pt idx="3">
                  <c:v>6953</c:v>
                </c:pt>
                <c:pt idx="4">
                  <c:v>13328</c:v>
                </c:pt>
                <c:pt idx="5">
                  <c:v>7359</c:v>
                </c:pt>
                <c:pt idx="6">
                  <c:v>11047</c:v>
                </c:pt>
                <c:pt idx="7">
                  <c:v>10515</c:v>
                </c:pt>
                <c:pt idx="8">
                  <c:v>8640</c:v>
                </c:pt>
                <c:pt idx="9">
                  <c:v>12562</c:v>
                </c:pt>
                <c:pt idx="10">
                  <c:v>15719</c:v>
                </c:pt>
                <c:pt idx="11">
                  <c:v>6813</c:v>
                </c:pt>
                <c:pt idx="12">
                  <c:v>13766</c:v>
                </c:pt>
                <c:pt idx="13">
                  <c:v>14984</c:v>
                </c:pt>
                <c:pt idx="14">
                  <c:v>10875</c:v>
                </c:pt>
                <c:pt idx="15">
                  <c:v>15719</c:v>
                </c:pt>
                <c:pt idx="16">
                  <c:v>12610</c:v>
                </c:pt>
                <c:pt idx="17">
                  <c:v>12735</c:v>
                </c:pt>
                <c:pt idx="18">
                  <c:v>13328</c:v>
                </c:pt>
                <c:pt idx="19">
                  <c:v>10625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Sheet1!$G$1</c:f>
              <c:strCache>
                <c:ptCount val="1"/>
                <c:pt idx="0">
                  <c:v>精确时间</c:v>
                </c:pt>
              </c:strCache>
            </c:strRef>
          </c:tx>
          <c:cat>
            <c:numRef>
              <c:f>Sheet1!$A$2:$A$21</c:f>
              <c:numCache>
                <c:formatCode>General</c:formatCode>
                <c:ptCount val="2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  <c:pt idx="11">
                  <c:v>12000</c:v>
                </c:pt>
                <c:pt idx="12">
                  <c:v>13000</c:v>
                </c:pt>
                <c:pt idx="13">
                  <c:v>14000</c:v>
                </c:pt>
                <c:pt idx="14">
                  <c:v>15000</c:v>
                </c:pt>
                <c:pt idx="15">
                  <c:v>16000</c:v>
                </c:pt>
                <c:pt idx="16">
                  <c:v>17000</c:v>
                </c:pt>
                <c:pt idx="17">
                  <c:v>18000</c:v>
                </c:pt>
                <c:pt idx="18">
                  <c:v>19000</c:v>
                </c:pt>
                <c:pt idx="19">
                  <c:v>20000</c:v>
                </c:pt>
              </c:numCache>
            </c:numRef>
          </c:cat>
          <c:val>
            <c:numRef>
              <c:f>Sheet1!$G$2:$G$21</c:f>
              <c:numCache>
                <c:formatCode>General</c:formatCode>
                <c:ptCount val="20"/>
                <c:pt idx="0">
                  <c:v>11718</c:v>
                </c:pt>
                <c:pt idx="1">
                  <c:v>11906</c:v>
                </c:pt>
                <c:pt idx="2">
                  <c:v>13860</c:v>
                </c:pt>
                <c:pt idx="3">
                  <c:v>11922</c:v>
                </c:pt>
                <c:pt idx="4">
                  <c:v>12375</c:v>
                </c:pt>
                <c:pt idx="5">
                  <c:v>11843</c:v>
                </c:pt>
                <c:pt idx="6">
                  <c:v>11625</c:v>
                </c:pt>
                <c:pt idx="7">
                  <c:v>12203</c:v>
                </c:pt>
                <c:pt idx="8">
                  <c:v>11657</c:v>
                </c:pt>
                <c:pt idx="9">
                  <c:v>14438</c:v>
                </c:pt>
                <c:pt idx="10">
                  <c:v>16454</c:v>
                </c:pt>
                <c:pt idx="11">
                  <c:v>11750</c:v>
                </c:pt>
                <c:pt idx="12">
                  <c:v>15235</c:v>
                </c:pt>
                <c:pt idx="13">
                  <c:v>14609</c:v>
                </c:pt>
                <c:pt idx="14">
                  <c:v>13844</c:v>
                </c:pt>
                <c:pt idx="15">
                  <c:v>13531</c:v>
                </c:pt>
                <c:pt idx="16">
                  <c:v>13954</c:v>
                </c:pt>
                <c:pt idx="17">
                  <c:v>14157</c:v>
                </c:pt>
                <c:pt idx="18">
                  <c:v>14016</c:v>
                </c:pt>
                <c:pt idx="19">
                  <c:v>13484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1894912"/>
        <c:axId val="192453376"/>
      </c:lineChart>
      <c:catAx>
        <c:axId val="161894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92453376"/>
        <c:crosses val="autoZero"/>
        <c:auto val="1"/>
        <c:lblAlgn val="ctr"/>
        <c:lblOffset val="100"/>
        <c:noMultiLvlLbl val="0"/>
      </c:catAx>
      <c:valAx>
        <c:axId val="1924533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18949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初始次数</c:v>
                </c:pt>
              </c:strCache>
            </c:strRef>
          </c:tx>
          <c:cat>
            <c:numRef>
              <c:f>Sheet1!$A$2:$A$21</c:f>
              <c:numCache>
                <c:formatCode>General</c:formatCode>
                <c:ptCount val="2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  <c:pt idx="11">
                  <c:v>12000</c:v>
                </c:pt>
                <c:pt idx="12">
                  <c:v>13000</c:v>
                </c:pt>
                <c:pt idx="13">
                  <c:v>14000</c:v>
                </c:pt>
                <c:pt idx="14">
                  <c:v>15000</c:v>
                </c:pt>
                <c:pt idx="15">
                  <c:v>16000</c:v>
                </c:pt>
                <c:pt idx="16">
                  <c:v>17000</c:v>
                </c:pt>
                <c:pt idx="17">
                  <c:v>18000</c:v>
                </c:pt>
                <c:pt idx="18">
                  <c:v>19000</c:v>
                </c:pt>
                <c:pt idx="19">
                  <c:v>20000</c:v>
                </c:pt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300177</c:v>
                </c:pt>
                <c:pt idx="1">
                  <c:v>300177</c:v>
                </c:pt>
                <c:pt idx="2">
                  <c:v>300177</c:v>
                </c:pt>
                <c:pt idx="3">
                  <c:v>300177</c:v>
                </c:pt>
                <c:pt idx="4">
                  <c:v>300177</c:v>
                </c:pt>
                <c:pt idx="5">
                  <c:v>300177</c:v>
                </c:pt>
                <c:pt idx="6">
                  <c:v>300177</c:v>
                </c:pt>
                <c:pt idx="7">
                  <c:v>300177</c:v>
                </c:pt>
                <c:pt idx="8">
                  <c:v>300177</c:v>
                </c:pt>
                <c:pt idx="9">
                  <c:v>300177</c:v>
                </c:pt>
                <c:pt idx="10">
                  <c:v>300177</c:v>
                </c:pt>
                <c:pt idx="11">
                  <c:v>300177</c:v>
                </c:pt>
                <c:pt idx="12">
                  <c:v>300177</c:v>
                </c:pt>
                <c:pt idx="13">
                  <c:v>300177</c:v>
                </c:pt>
                <c:pt idx="14">
                  <c:v>300177</c:v>
                </c:pt>
                <c:pt idx="15">
                  <c:v>300177</c:v>
                </c:pt>
                <c:pt idx="16">
                  <c:v>300177</c:v>
                </c:pt>
                <c:pt idx="17">
                  <c:v>300177</c:v>
                </c:pt>
                <c:pt idx="18">
                  <c:v>300177</c:v>
                </c:pt>
                <c:pt idx="19">
                  <c:v>300177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增量次数</c:v>
                </c:pt>
              </c:strCache>
            </c:strRef>
          </c:tx>
          <c:cat>
            <c:numRef>
              <c:f>Sheet1!$A$2:$A$21</c:f>
              <c:numCache>
                <c:formatCode>General</c:formatCode>
                <c:ptCount val="2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  <c:pt idx="11">
                  <c:v>12000</c:v>
                </c:pt>
                <c:pt idx="12">
                  <c:v>13000</c:v>
                </c:pt>
                <c:pt idx="13">
                  <c:v>14000</c:v>
                </c:pt>
                <c:pt idx="14">
                  <c:v>15000</c:v>
                </c:pt>
                <c:pt idx="15">
                  <c:v>16000</c:v>
                </c:pt>
                <c:pt idx="16">
                  <c:v>17000</c:v>
                </c:pt>
                <c:pt idx="17">
                  <c:v>18000</c:v>
                </c:pt>
                <c:pt idx="18">
                  <c:v>19000</c:v>
                </c:pt>
                <c:pt idx="19">
                  <c:v>20000</c:v>
                </c:pt>
              </c:numCache>
            </c:numRef>
          </c:cat>
          <c:val>
            <c:numRef>
              <c:f>Sheet1!$D$2:$D$21</c:f>
              <c:numCache>
                <c:formatCode>General</c:formatCode>
                <c:ptCount val="20"/>
                <c:pt idx="0">
                  <c:v>86</c:v>
                </c:pt>
                <c:pt idx="1">
                  <c:v>236</c:v>
                </c:pt>
                <c:pt idx="2">
                  <c:v>75457</c:v>
                </c:pt>
                <c:pt idx="3">
                  <c:v>513</c:v>
                </c:pt>
                <c:pt idx="4">
                  <c:v>127191</c:v>
                </c:pt>
                <c:pt idx="5">
                  <c:v>517</c:v>
                </c:pt>
                <c:pt idx="6">
                  <c:v>79535</c:v>
                </c:pt>
                <c:pt idx="7">
                  <c:v>21846</c:v>
                </c:pt>
                <c:pt idx="8">
                  <c:v>19399</c:v>
                </c:pt>
                <c:pt idx="9">
                  <c:v>65291</c:v>
                </c:pt>
                <c:pt idx="10">
                  <c:v>144117</c:v>
                </c:pt>
                <c:pt idx="11">
                  <c:v>2823</c:v>
                </c:pt>
                <c:pt idx="12">
                  <c:v>222420</c:v>
                </c:pt>
                <c:pt idx="13">
                  <c:v>22798</c:v>
                </c:pt>
                <c:pt idx="14">
                  <c:v>68125</c:v>
                </c:pt>
                <c:pt idx="15">
                  <c:v>144287</c:v>
                </c:pt>
                <c:pt idx="16">
                  <c:v>162816</c:v>
                </c:pt>
                <c:pt idx="17">
                  <c:v>118790</c:v>
                </c:pt>
                <c:pt idx="18">
                  <c:v>161241</c:v>
                </c:pt>
                <c:pt idx="19">
                  <c:v>59787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Sheet1!$F$1</c:f>
              <c:strCache>
                <c:ptCount val="1"/>
                <c:pt idx="0">
                  <c:v>精确次数</c:v>
                </c:pt>
              </c:strCache>
            </c:strRef>
          </c:tx>
          <c:cat>
            <c:numRef>
              <c:f>Sheet1!$A$2:$A$21</c:f>
              <c:numCache>
                <c:formatCode>General</c:formatCode>
                <c:ptCount val="2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  <c:pt idx="11">
                  <c:v>12000</c:v>
                </c:pt>
                <c:pt idx="12">
                  <c:v>13000</c:v>
                </c:pt>
                <c:pt idx="13">
                  <c:v>14000</c:v>
                </c:pt>
                <c:pt idx="14">
                  <c:v>15000</c:v>
                </c:pt>
                <c:pt idx="15">
                  <c:v>16000</c:v>
                </c:pt>
                <c:pt idx="16">
                  <c:v>17000</c:v>
                </c:pt>
                <c:pt idx="17">
                  <c:v>18000</c:v>
                </c:pt>
                <c:pt idx="18">
                  <c:v>19000</c:v>
                </c:pt>
                <c:pt idx="19">
                  <c:v>20000</c:v>
                </c:pt>
              </c:numCache>
            </c:numRef>
          </c:cat>
          <c:val>
            <c:numRef>
              <c:f>Sheet1!$F$2:$F$21</c:f>
              <c:numCache>
                <c:formatCode>General</c:formatCode>
                <c:ptCount val="20"/>
                <c:pt idx="0">
                  <c:v>300448</c:v>
                </c:pt>
                <c:pt idx="1">
                  <c:v>300740</c:v>
                </c:pt>
                <c:pt idx="2">
                  <c:v>350586</c:v>
                </c:pt>
                <c:pt idx="3">
                  <c:v>301120</c:v>
                </c:pt>
                <c:pt idx="4">
                  <c:v>407586</c:v>
                </c:pt>
                <c:pt idx="5">
                  <c:v>302538</c:v>
                </c:pt>
                <c:pt idx="6">
                  <c:v>301010</c:v>
                </c:pt>
                <c:pt idx="7">
                  <c:v>391116</c:v>
                </c:pt>
                <c:pt idx="8">
                  <c:v>303471</c:v>
                </c:pt>
                <c:pt idx="9">
                  <c:v>361759</c:v>
                </c:pt>
                <c:pt idx="10">
                  <c:v>332295</c:v>
                </c:pt>
                <c:pt idx="11">
                  <c:v>304760</c:v>
                </c:pt>
                <c:pt idx="12">
                  <c:v>378834</c:v>
                </c:pt>
                <c:pt idx="13">
                  <c:v>339747</c:v>
                </c:pt>
                <c:pt idx="14">
                  <c:v>390384</c:v>
                </c:pt>
                <c:pt idx="15">
                  <c:v>356874</c:v>
                </c:pt>
                <c:pt idx="16">
                  <c:v>380556</c:v>
                </c:pt>
                <c:pt idx="17">
                  <c:v>456484</c:v>
                </c:pt>
                <c:pt idx="18">
                  <c:v>482747</c:v>
                </c:pt>
                <c:pt idx="19">
                  <c:v>328470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1895424"/>
        <c:axId val="161522240"/>
      </c:lineChart>
      <c:catAx>
        <c:axId val="1618954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61522240"/>
        <c:crosses val="autoZero"/>
        <c:auto val="1"/>
        <c:lblAlgn val="ctr"/>
        <c:lblOffset val="100"/>
        <c:noMultiLvlLbl val="0"/>
      </c:catAx>
      <c:valAx>
        <c:axId val="1615222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18954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1000条</c:v>
                </c:pt>
              </c:strCache>
            </c:strRef>
          </c:tx>
          <c:cat>
            <c:strRef>
              <c:f>Sheet2!$A$2:$A$6</c:f>
              <c:strCache>
                <c:ptCount val="5"/>
                <c:pt idx="0">
                  <c:v>top-100</c:v>
                </c:pt>
                <c:pt idx="1">
                  <c:v>top-500</c:v>
                </c:pt>
                <c:pt idx="2">
                  <c:v>top-1000</c:v>
                </c:pt>
                <c:pt idx="3">
                  <c:v>top-5000</c:v>
                </c:pt>
                <c:pt idx="4">
                  <c:v>top-10000</c:v>
                </c:pt>
              </c:strCache>
            </c:strRef>
          </c:cat>
          <c:val>
            <c:numRef>
              <c:f>Sheet2!$B$2:$B$6</c:f>
              <c:numCache>
                <c:formatCode>General</c:formatCode>
                <c:ptCount val="5"/>
                <c:pt idx="0">
                  <c:v>0.99</c:v>
                </c:pt>
                <c:pt idx="1">
                  <c:v>1</c:v>
                </c:pt>
                <c:pt idx="2">
                  <c:v>0.999</c:v>
                </c:pt>
                <c:pt idx="3">
                  <c:v>0.99939999999999996</c:v>
                </c:pt>
                <c:pt idx="4">
                  <c:v>0.99970000000000003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2000条</c:v>
                </c:pt>
              </c:strCache>
            </c:strRef>
          </c:tx>
          <c:cat>
            <c:strRef>
              <c:f>Sheet2!$A$2:$A$6</c:f>
              <c:strCache>
                <c:ptCount val="5"/>
                <c:pt idx="0">
                  <c:v>top-100</c:v>
                </c:pt>
                <c:pt idx="1">
                  <c:v>top-500</c:v>
                </c:pt>
                <c:pt idx="2">
                  <c:v>top-1000</c:v>
                </c:pt>
                <c:pt idx="3">
                  <c:v>top-5000</c:v>
                </c:pt>
                <c:pt idx="4">
                  <c:v>top-10000</c:v>
                </c:pt>
              </c:strCache>
            </c:strRef>
          </c:cat>
          <c:val>
            <c:numRef>
              <c:f>Sheet2!$C$2:$C$6</c:f>
              <c:numCache>
                <c:formatCode>General</c:formatCode>
                <c:ptCount val="5"/>
                <c:pt idx="0">
                  <c:v>1</c:v>
                </c:pt>
                <c:pt idx="1">
                  <c:v>0.996</c:v>
                </c:pt>
                <c:pt idx="2">
                  <c:v>0.999</c:v>
                </c:pt>
                <c:pt idx="3">
                  <c:v>0.999</c:v>
                </c:pt>
                <c:pt idx="4">
                  <c:v>0.99760000000000004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Sheet2!$D$1</c:f>
              <c:strCache>
                <c:ptCount val="1"/>
                <c:pt idx="0">
                  <c:v>3000条</c:v>
                </c:pt>
              </c:strCache>
            </c:strRef>
          </c:tx>
          <c:cat>
            <c:strRef>
              <c:f>Sheet2!$A$2:$A$6</c:f>
              <c:strCache>
                <c:ptCount val="5"/>
                <c:pt idx="0">
                  <c:v>top-100</c:v>
                </c:pt>
                <c:pt idx="1">
                  <c:v>top-500</c:v>
                </c:pt>
                <c:pt idx="2">
                  <c:v>top-1000</c:v>
                </c:pt>
                <c:pt idx="3">
                  <c:v>top-5000</c:v>
                </c:pt>
                <c:pt idx="4">
                  <c:v>top-10000</c:v>
                </c:pt>
              </c:strCache>
            </c:strRef>
          </c:cat>
          <c:val>
            <c:numRef>
              <c:f>Sheet2!$D$2:$D$6</c:f>
              <c:numCache>
                <c:formatCode>General</c:formatCode>
                <c:ptCount val="5"/>
                <c:pt idx="0">
                  <c:v>0.79</c:v>
                </c:pt>
                <c:pt idx="1">
                  <c:v>0.71399999999999997</c:v>
                </c:pt>
                <c:pt idx="2">
                  <c:v>0.85</c:v>
                </c:pt>
                <c:pt idx="3">
                  <c:v>0.89539999999999997</c:v>
                </c:pt>
                <c:pt idx="4">
                  <c:v>0.89090000000000003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Sheet2!$E$1</c:f>
              <c:strCache>
                <c:ptCount val="1"/>
                <c:pt idx="0">
                  <c:v>4000条</c:v>
                </c:pt>
              </c:strCache>
            </c:strRef>
          </c:tx>
          <c:cat>
            <c:strRef>
              <c:f>Sheet2!$A$2:$A$6</c:f>
              <c:strCache>
                <c:ptCount val="5"/>
                <c:pt idx="0">
                  <c:v>top-100</c:v>
                </c:pt>
                <c:pt idx="1">
                  <c:v>top-500</c:v>
                </c:pt>
                <c:pt idx="2">
                  <c:v>top-1000</c:v>
                </c:pt>
                <c:pt idx="3">
                  <c:v>top-5000</c:v>
                </c:pt>
                <c:pt idx="4">
                  <c:v>top-10000</c:v>
                </c:pt>
              </c:strCache>
            </c:strRef>
          </c:cat>
          <c:val>
            <c:numRef>
              <c:f>Sheet2!$E$2:$E$6</c:f>
              <c:numCache>
                <c:formatCode>General</c:formatCode>
                <c:ptCount val="5"/>
                <c:pt idx="0">
                  <c:v>0.99</c:v>
                </c:pt>
                <c:pt idx="1">
                  <c:v>0.98599999999999999</c:v>
                </c:pt>
                <c:pt idx="2">
                  <c:v>0.998</c:v>
                </c:pt>
                <c:pt idx="3">
                  <c:v>0.99760000000000004</c:v>
                </c:pt>
                <c:pt idx="4">
                  <c:v>0.99609999999999999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Sheet2!$F$1</c:f>
              <c:strCache>
                <c:ptCount val="1"/>
                <c:pt idx="0">
                  <c:v>5000条</c:v>
                </c:pt>
              </c:strCache>
            </c:strRef>
          </c:tx>
          <c:cat>
            <c:strRef>
              <c:f>Sheet2!$A$2:$A$6</c:f>
              <c:strCache>
                <c:ptCount val="5"/>
                <c:pt idx="0">
                  <c:v>top-100</c:v>
                </c:pt>
                <c:pt idx="1">
                  <c:v>top-500</c:v>
                </c:pt>
                <c:pt idx="2">
                  <c:v>top-1000</c:v>
                </c:pt>
                <c:pt idx="3">
                  <c:v>top-5000</c:v>
                </c:pt>
                <c:pt idx="4">
                  <c:v>top-10000</c:v>
                </c:pt>
              </c:strCache>
            </c:strRef>
          </c:cat>
          <c:val>
            <c:numRef>
              <c:f>Sheet2!$F$2:$F$6</c:f>
              <c:numCache>
                <c:formatCode>General</c:formatCode>
                <c:ptCount val="5"/>
                <c:pt idx="0">
                  <c:v>0.94</c:v>
                </c:pt>
                <c:pt idx="1">
                  <c:v>0.44800000000000001</c:v>
                </c:pt>
                <c:pt idx="2">
                  <c:v>0.70699999999999996</c:v>
                </c:pt>
                <c:pt idx="3">
                  <c:v>0.75939999999999996</c:v>
                </c:pt>
                <c:pt idx="4">
                  <c:v>0.73019999999999996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Sheet2!$G$1</c:f>
              <c:strCache>
                <c:ptCount val="1"/>
                <c:pt idx="0">
                  <c:v>6000条</c:v>
                </c:pt>
              </c:strCache>
            </c:strRef>
          </c:tx>
          <c:cat>
            <c:strRef>
              <c:f>Sheet2!$A$2:$A$6</c:f>
              <c:strCache>
                <c:ptCount val="5"/>
                <c:pt idx="0">
                  <c:v>top-100</c:v>
                </c:pt>
                <c:pt idx="1">
                  <c:v>top-500</c:v>
                </c:pt>
                <c:pt idx="2">
                  <c:v>top-1000</c:v>
                </c:pt>
                <c:pt idx="3">
                  <c:v>top-5000</c:v>
                </c:pt>
                <c:pt idx="4">
                  <c:v>top-10000</c:v>
                </c:pt>
              </c:strCache>
            </c:strRef>
          </c:cat>
          <c:val>
            <c:numRef>
              <c:f>Sheet2!$G$2:$G$6</c:f>
              <c:numCache>
                <c:formatCode>General</c:formatCode>
                <c:ptCount val="5"/>
                <c:pt idx="0">
                  <c:v>1</c:v>
                </c:pt>
                <c:pt idx="1">
                  <c:v>0.99199999999999999</c:v>
                </c:pt>
                <c:pt idx="2">
                  <c:v>0.997</c:v>
                </c:pt>
                <c:pt idx="3">
                  <c:v>0.99719999999999998</c:v>
                </c:pt>
                <c:pt idx="4">
                  <c:v>0.99470000000000003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Sheet2!$H$1</c:f>
              <c:strCache>
                <c:ptCount val="1"/>
                <c:pt idx="0">
                  <c:v>7000条</c:v>
                </c:pt>
              </c:strCache>
            </c:strRef>
          </c:tx>
          <c:cat>
            <c:strRef>
              <c:f>Sheet2!$A$2:$A$6</c:f>
              <c:strCache>
                <c:ptCount val="5"/>
                <c:pt idx="0">
                  <c:v>top-100</c:v>
                </c:pt>
                <c:pt idx="1">
                  <c:v>top-500</c:v>
                </c:pt>
                <c:pt idx="2">
                  <c:v>top-1000</c:v>
                </c:pt>
                <c:pt idx="3">
                  <c:v>top-5000</c:v>
                </c:pt>
                <c:pt idx="4">
                  <c:v>top-10000</c:v>
                </c:pt>
              </c:strCache>
            </c:strRef>
          </c:cat>
          <c:val>
            <c:numRef>
              <c:f>Sheet2!$H$2:$H$6</c:f>
              <c:numCache>
                <c:formatCode>General</c:formatCode>
                <c:ptCount val="5"/>
                <c:pt idx="0">
                  <c:v>0.92</c:v>
                </c:pt>
                <c:pt idx="1">
                  <c:v>0.90200000000000002</c:v>
                </c:pt>
                <c:pt idx="2">
                  <c:v>0.93700000000000006</c:v>
                </c:pt>
                <c:pt idx="3">
                  <c:v>0.74880000000000002</c:v>
                </c:pt>
                <c:pt idx="4">
                  <c:v>0.83730000000000004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Sheet2!$I$1</c:f>
              <c:strCache>
                <c:ptCount val="1"/>
                <c:pt idx="0">
                  <c:v>8000条</c:v>
                </c:pt>
              </c:strCache>
            </c:strRef>
          </c:tx>
          <c:cat>
            <c:strRef>
              <c:f>Sheet2!$A$2:$A$6</c:f>
              <c:strCache>
                <c:ptCount val="5"/>
                <c:pt idx="0">
                  <c:v>top-100</c:v>
                </c:pt>
                <c:pt idx="1">
                  <c:v>top-500</c:v>
                </c:pt>
                <c:pt idx="2">
                  <c:v>top-1000</c:v>
                </c:pt>
                <c:pt idx="3">
                  <c:v>top-5000</c:v>
                </c:pt>
                <c:pt idx="4">
                  <c:v>top-10000</c:v>
                </c:pt>
              </c:strCache>
            </c:strRef>
          </c:cat>
          <c:val>
            <c:numRef>
              <c:f>Sheet2!$I$2:$I$6</c:f>
              <c:numCache>
                <c:formatCode>General</c:formatCode>
                <c:ptCount val="5"/>
                <c:pt idx="0">
                  <c:v>0.59</c:v>
                </c:pt>
                <c:pt idx="1">
                  <c:v>0.87</c:v>
                </c:pt>
                <c:pt idx="2">
                  <c:v>0.90900000000000003</c:v>
                </c:pt>
                <c:pt idx="3">
                  <c:v>0.88</c:v>
                </c:pt>
                <c:pt idx="4">
                  <c:v>0.83960000000000001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Sheet2!$J$1</c:f>
              <c:strCache>
                <c:ptCount val="1"/>
                <c:pt idx="0">
                  <c:v>9000条</c:v>
                </c:pt>
              </c:strCache>
            </c:strRef>
          </c:tx>
          <c:cat>
            <c:strRef>
              <c:f>Sheet2!$A$2:$A$6</c:f>
              <c:strCache>
                <c:ptCount val="5"/>
                <c:pt idx="0">
                  <c:v>top-100</c:v>
                </c:pt>
                <c:pt idx="1">
                  <c:v>top-500</c:v>
                </c:pt>
                <c:pt idx="2">
                  <c:v>top-1000</c:v>
                </c:pt>
                <c:pt idx="3">
                  <c:v>top-5000</c:v>
                </c:pt>
                <c:pt idx="4">
                  <c:v>top-10000</c:v>
                </c:pt>
              </c:strCache>
            </c:strRef>
          </c:cat>
          <c:val>
            <c:numRef>
              <c:f>Sheet2!$J$2:$J$6</c:f>
              <c:numCache>
                <c:formatCode>General</c:formatCode>
                <c:ptCount val="5"/>
                <c:pt idx="0">
                  <c:v>0.98</c:v>
                </c:pt>
                <c:pt idx="1">
                  <c:v>0.97199999999999998</c:v>
                </c:pt>
                <c:pt idx="2">
                  <c:v>0.98799999999999999</c:v>
                </c:pt>
                <c:pt idx="3">
                  <c:v>0.99019999999999997</c:v>
                </c:pt>
                <c:pt idx="4">
                  <c:v>0.98550000000000004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Sheet2!$K$1</c:f>
              <c:strCache>
                <c:ptCount val="1"/>
                <c:pt idx="0">
                  <c:v>10000条</c:v>
                </c:pt>
              </c:strCache>
            </c:strRef>
          </c:tx>
          <c:cat>
            <c:strRef>
              <c:f>Sheet2!$A$2:$A$6</c:f>
              <c:strCache>
                <c:ptCount val="5"/>
                <c:pt idx="0">
                  <c:v>top-100</c:v>
                </c:pt>
                <c:pt idx="1">
                  <c:v>top-500</c:v>
                </c:pt>
                <c:pt idx="2">
                  <c:v>top-1000</c:v>
                </c:pt>
                <c:pt idx="3">
                  <c:v>top-5000</c:v>
                </c:pt>
                <c:pt idx="4">
                  <c:v>top-10000</c:v>
                </c:pt>
              </c:strCache>
            </c:strRef>
          </c:cat>
          <c:val>
            <c:numRef>
              <c:f>Sheet2!$K$2:$K$6</c:f>
              <c:numCache>
                <c:formatCode>General</c:formatCode>
                <c:ptCount val="5"/>
                <c:pt idx="0">
                  <c:v>0.76</c:v>
                </c:pt>
                <c:pt idx="1">
                  <c:v>0.73599999999999999</c:v>
                </c:pt>
                <c:pt idx="2">
                  <c:v>0.83399999999999996</c:v>
                </c:pt>
                <c:pt idx="3">
                  <c:v>0.72319999999999995</c:v>
                </c:pt>
                <c:pt idx="4">
                  <c:v>0.77400000000000002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Sheet2!$L$1</c:f>
              <c:strCache>
                <c:ptCount val="1"/>
                <c:pt idx="0">
                  <c:v>11000条</c:v>
                </c:pt>
              </c:strCache>
            </c:strRef>
          </c:tx>
          <c:cat>
            <c:strRef>
              <c:f>Sheet2!$A$2:$A$6</c:f>
              <c:strCache>
                <c:ptCount val="5"/>
                <c:pt idx="0">
                  <c:v>top-100</c:v>
                </c:pt>
                <c:pt idx="1">
                  <c:v>top-500</c:v>
                </c:pt>
                <c:pt idx="2">
                  <c:v>top-1000</c:v>
                </c:pt>
                <c:pt idx="3">
                  <c:v>top-5000</c:v>
                </c:pt>
                <c:pt idx="4">
                  <c:v>top-10000</c:v>
                </c:pt>
              </c:strCache>
            </c:strRef>
          </c:cat>
          <c:val>
            <c:numRef>
              <c:f>Sheet2!$L$2:$L$6</c:f>
              <c:numCache>
                <c:formatCode>General</c:formatCode>
                <c:ptCount val="5"/>
                <c:pt idx="0">
                  <c:v>0.6</c:v>
                </c:pt>
                <c:pt idx="1">
                  <c:v>0.44800000000000001</c:v>
                </c:pt>
                <c:pt idx="2">
                  <c:v>0.65600000000000003</c:v>
                </c:pt>
                <c:pt idx="3">
                  <c:v>0.61799999999999999</c:v>
                </c:pt>
                <c:pt idx="4">
                  <c:v>0.6794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Sheet2!$M$1</c:f>
              <c:strCache>
                <c:ptCount val="1"/>
                <c:pt idx="0">
                  <c:v>12000条</c:v>
                </c:pt>
              </c:strCache>
            </c:strRef>
          </c:tx>
          <c:cat>
            <c:strRef>
              <c:f>Sheet2!$A$2:$A$6</c:f>
              <c:strCache>
                <c:ptCount val="5"/>
                <c:pt idx="0">
                  <c:v>top-100</c:v>
                </c:pt>
                <c:pt idx="1">
                  <c:v>top-500</c:v>
                </c:pt>
                <c:pt idx="2">
                  <c:v>top-1000</c:v>
                </c:pt>
                <c:pt idx="3">
                  <c:v>top-5000</c:v>
                </c:pt>
                <c:pt idx="4">
                  <c:v>top-10000</c:v>
                </c:pt>
              </c:strCache>
            </c:strRef>
          </c:cat>
          <c:val>
            <c:numRef>
              <c:f>Sheet2!$M$2:$M$6</c:f>
              <c:numCache>
                <c:formatCode>General</c:formatCode>
                <c:ptCount val="5"/>
                <c:pt idx="0">
                  <c:v>0.97</c:v>
                </c:pt>
                <c:pt idx="1">
                  <c:v>0.96</c:v>
                </c:pt>
                <c:pt idx="2">
                  <c:v>0.98799999999999999</c:v>
                </c:pt>
                <c:pt idx="3">
                  <c:v>0.98</c:v>
                </c:pt>
                <c:pt idx="4">
                  <c:v>0.97599999999999998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Sheet2!$N$1</c:f>
              <c:strCache>
                <c:ptCount val="1"/>
                <c:pt idx="0">
                  <c:v>13000条</c:v>
                </c:pt>
              </c:strCache>
            </c:strRef>
          </c:tx>
          <c:cat>
            <c:strRef>
              <c:f>Sheet2!$A$2:$A$6</c:f>
              <c:strCache>
                <c:ptCount val="5"/>
                <c:pt idx="0">
                  <c:v>top-100</c:v>
                </c:pt>
                <c:pt idx="1">
                  <c:v>top-500</c:v>
                </c:pt>
                <c:pt idx="2">
                  <c:v>top-1000</c:v>
                </c:pt>
                <c:pt idx="3">
                  <c:v>top-5000</c:v>
                </c:pt>
                <c:pt idx="4">
                  <c:v>top-10000</c:v>
                </c:pt>
              </c:strCache>
            </c:strRef>
          </c:cat>
          <c:val>
            <c:numRef>
              <c:f>Sheet2!$N$2:$N$6</c:f>
              <c:numCache>
                <c:formatCode>General</c:formatCode>
                <c:ptCount val="5"/>
                <c:pt idx="0">
                  <c:v>0.56000000000000005</c:v>
                </c:pt>
                <c:pt idx="1">
                  <c:v>0.40799999999999997</c:v>
                </c:pt>
                <c:pt idx="2">
                  <c:v>0.376</c:v>
                </c:pt>
                <c:pt idx="3">
                  <c:v>0.56640000000000001</c:v>
                </c:pt>
                <c:pt idx="4">
                  <c:v>0.62980000000000003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Sheet2!$O$1</c:f>
              <c:strCache>
                <c:ptCount val="1"/>
                <c:pt idx="0">
                  <c:v>14000条</c:v>
                </c:pt>
              </c:strCache>
            </c:strRef>
          </c:tx>
          <c:cat>
            <c:strRef>
              <c:f>Sheet2!$A$2:$A$6</c:f>
              <c:strCache>
                <c:ptCount val="5"/>
                <c:pt idx="0">
                  <c:v>top-100</c:v>
                </c:pt>
                <c:pt idx="1">
                  <c:v>top-500</c:v>
                </c:pt>
                <c:pt idx="2">
                  <c:v>top-1000</c:v>
                </c:pt>
                <c:pt idx="3">
                  <c:v>top-5000</c:v>
                </c:pt>
                <c:pt idx="4">
                  <c:v>top-10000</c:v>
                </c:pt>
              </c:strCache>
            </c:strRef>
          </c:cat>
          <c:val>
            <c:numRef>
              <c:f>Sheet2!$O$2:$O$6</c:f>
              <c:numCache>
                <c:formatCode>General</c:formatCode>
                <c:ptCount val="5"/>
                <c:pt idx="0">
                  <c:v>0.75</c:v>
                </c:pt>
                <c:pt idx="1">
                  <c:v>0.876</c:v>
                </c:pt>
                <c:pt idx="2">
                  <c:v>0.92300000000000004</c:v>
                </c:pt>
                <c:pt idx="3">
                  <c:v>0.86160000000000003</c:v>
                </c:pt>
                <c:pt idx="4">
                  <c:v>0.87329999999999997</c:v>
                </c:pt>
              </c:numCache>
            </c:numRef>
          </c:val>
          <c:smooth val="0"/>
        </c:ser>
        <c:ser>
          <c:idx val="14"/>
          <c:order val="14"/>
          <c:tx>
            <c:strRef>
              <c:f>Sheet2!$P$1</c:f>
              <c:strCache>
                <c:ptCount val="1"/>
                <c:pt idx="0">
                  <c:v>15000条</c:v>
                </c:pt>
              </c:strCache>
            </c:strRef>
          </c:tx>
          <c:cat>
            <c:strRef>
              <c:f>Sheet2!$A$2:$A$6</c:f>
              <c:strCache>
                <c:ptCount val="5"/>
                <c:pt idx="0">
                  <c:v>top-100</c:v>
                </c:pt>
                <c:pt idx="1">
                  <c:v>top-500</c:v>
                </c:pt>
                <c:pt idx="2">
                  <c:v>top-1000</c:v>
                </c:pt>
                <c:pt idx="3">
                  <c:v>top-5000</c:v>
                </c:pt>
                <c:pt idx="4">
                  <c:v>top-10000</c:v>
                </c:pt>
              </c:strCache>
            </c:strRef>
          </c:cat>
          <c:val>
            <c:numRef>
              <c:f>Sheet2!$P$2:$P$6</c:f>
              <c:numCache>
                <c:formatCode>General</c:formatCode>
                <c:ptCount val="5"/>
                <c:pt idx="0">
                  <c:v>0.91</c:v>
                </c:pt>
                <c:pt idx="1">
                  <c:v>0.52800000000000002</c:v>
                </c:pt>
                <c:pt idx="2">
                  <c:v>0.74099999999999999</c:v>
                </c:pt>
                <c:pt idx="3">
                  <c:v>0.73</c:v>
                </c:pt>
                <c:pt idx="4">
                  <c:v>0.76790000000000003</c:v>
                </c:pt>
              </c:numCache>
            </c:numRef>
          </c:val>
          <c:smooth val="0"/>
        </c:ser>
        <c:ser>
          <c:idx val="15"/>
          <c:order val="15"/>
          <c:tx>
            <c:strRef>
              <c:f>Sheet2!$Q$1</c:f>
              <c:strCache>
                <c:ptCount val="1"/>
                <c:pt idx="0">
                  <c:v>16000条</c:v>
                </c:pt>
              </c:strCache>
            </c:strRef>
          </c:tx>
          <c:cat>
            <c:strRef>
              <c:f>Sheet2!$A$2:$A$6</c:f>
              <c:strCache>
                <c:ptCount val="5"/>
                <c:pt idx="0">
                  <c:v>top-100</c:v>
                </c:pt>
                <c:pt idx="1">
                  <c:v>top-500</c:v>
                </c:pt>
                <c:pt idx="2">
                  <c:v>top-1000</c:v>
                </c:pt>
                <c:pt idx="3">
                  <c:v>top-5000</c:v>
                </c:pt>
                <c:pt idx="4">
                  <c:v>top-10000</c:v>
                </c:pt>
              </c:strCache>
            </c:strRef>
          </c:cat>
          <c:val>
            <c:numRef>
              <c:f>Sheet2!$Q$2:$Q$6</c:f>
              <c:numCache>
                <c:formatCode>General</c:formatCode>
                <c:ptCount val="5"/>
                <c:pt idx="0">
                  <c:v>0.55000000000000004</c:v>
                </c:pt>
                <c:pt idx="1">
                  <c:v>0.58599999999999997</c:v>
                </c:pt>
                <c:pt idx="2">
                  <c:v>0.75</c:v>
                </c:pt>
                <c:pt idx="3">
                  <c:v>0.69720000000000004</c:v>
                </c:pt>
                <c:pt idx="4">
                  <c:v>0.7087</c:v>
                </c:pt>
              </c:numCache>
            </c:numRef>
          </c:val>
          <c:smooth val="0"/>
        </c:ser>
        <c:ser>
          <c:idx val="16"/>
          <c:order val="16"/>
          <c:tx>
            <c:strRef>
              <c:f>Sheet2!$R$1</c:f>
              <c:strCache>
                <c:ptCount val="1"/>
                <c:pt idx="0">
                  <c:v>17000条</c:v>
                </c:pt>
              </c:strCache>
            </c:strRef>
          </c:tx>
          <c:cat>
            <c:strRef>
              <c:f>Sheet2!$A$2:$A$6</c:f>
              <c:strCache>
                <c:ptCount val="5"/>
                <c:pt idx="0">
                  <c:v>top-100</c:v>
                </c:pt>
                <c:pt idx="1">
                  <c:v>top-500</c:v>
                </c:pt>
                <c:pt idx="2">
                  <c:v>top-1000</c:v>
                </c:pt>
                <c:pt idx="3">
                  <c:v>top-5000</c:v>
                </c:pt>
                <c:pt idx="4">
                  <c:v>top-10000</c:v>
                </c:pt>
              </c:strCache>
            </c:strRef>
          </c:cat>
          <c:val>
            <c:numRef>
              <c:f>Sheet2!$R$2:$R$6</c:f>
              <c:numCache>
                <c:formatCode>General</c:formatCode>
                <c:ptCount val="5"/>
                <c:pt idx="0">
                  <c:v>0.76</c:v>
                </c:pt>
                <c:pt idx="1">
                  <c:v>0.64200000000000002</c:v>
                </c:pt>
                <c:pt idx="2">
                  <c:v>0.72699999999999998</c:v>
                </c:pt>
                <c:pt idx="3">
                  <c:v>0.73340000000000005</c:v>
                </c:pt>
                <c:pt idx="4">
                  <c:v>0.77800000000000002</c:v>
                </c:pt>
              </c:numCache>
            </c:numRef>
          </c:val>
          <c:smooth val="0"/>
        </c:ser>
        <c:ser>
          <c:idx val="17"/>
          <c:order val="17"/>
          <c:tx>
            <c:strRef>
              <c:f>Sheet2!$S$1</c:f>
              <c:strCache>
                <c:ptCount val="1"/>
                <c:pt idx="0">
                  <c:v>18000条</c:v>
                </c:pt>
              </c:strCache>
            </c:strRef>
          </c:tx>
          <c:cat>
            <c:strRef>
              <c:f>Sheet2!$A$2:$A$6</c:f>
              <c:strCache>
                <c:ptCount val="5"/>
                <c:pt idx="0">
                  <c:v>top-100</c:v>
                </c:pt>
                <c:pt idx="1">
                  <c:v>top-500</c:v>
                </c:pt>
                <c:pt idx="2">
                  <c:v>top-1000</c:v>
                </c:pt>
                <c:pt idx="3">
                  <c:v>top-5000</c:v>
                </c:pt>
                <c:pt idx="4">
                  <c:v>top-10000</c:v>
                </c:pt>
              </c:strCache>
            </c:strRef>
          </c:cat>
          <c:val>
            <c:numRef>
              <c:f>Sheet2!$S$2:$S$6</c:f>
              <c:numCache>
                <c:formatCode>General</c:formatCode>
                <c:ptCount val="5"/>
                <c:pt idx="0">
                  <c:v>0.66</c:v>
                </c:pt>
                <c:pt idx="1">
                  <c:v>0.57599999999999996</c:v>
                </c:pt>
                <c:pt idx="2">
                  <c:v>0.751</c:v>
                </c:pt>
                <c:pt idx="3">
                  <c:v>0.70979999999999999</c:v>
                </c:pt>
                <c:pt idx="4">
                  <c:v>0.7157</c:v>
                </c:pt>
              </c:numCache>
            </c:numRef>
          </c:val>
          <c:smooth val="0"/>
        </c:ser>
        <c:ser>
          <c:idx val="18"/>
          <c:order val="18"/>
          <c:tx>
            <c:strRef>
              <c:f>Sheet2!$T$1</c:f>
              <c:strCache>
                <c:ptCount val="1"/>
                <c:pt idx="0">
                  <c:v>19000条</c:v>
                </c:pt>
              </c:strCache>
            </c:strRef>
          </c:tx>
          <c:cat>
            <c:strRef>
              <c:f>Sheet2!$A$2:$A$6</c:f>
              <c:strCache>
                <c:ptCount val="5"/>
                <c:pt idx="0">
                  <c:v>top-100</c:v>
                </c:pt>
                <c:pt idx="1">
                  <c:v>top-500</c:v>
                </c:pt>
                <c:pt idx="2">
                  <c:v>top-1000</c:v>
                </c:pt>
                <c:pt idx="3">
                  <c:v>top-5000</c:v>
                </c:pt>
                <c:pt idx="4">
                  <c:v>top-10000</c:v>
                </c:pt>
              </c:strCache>
            </c:strRef>
          </c:cat>
          <c:val>
            <c:numRef>
              <c:f>Sheet2!$T$2:$T$6</c:f>
              <c:numCache>
                <c:formatCode>General</c:formatCode>
                <c:ptCount val="5"/>
                <c:pt idx="0">
                  <c:v>0.65</c:v>
                </c:pt>
                <c:pt idx="1">
                  <c:v>0.49399999999999999</c:v>
                </c:pt>
                <c:pt idx="2">
                  <c:v>0.70799999999999996</c:v>
                </c:pt>
                <c:pt idx="3">
                  <c:v>0.59699999999999998</c:v>
                </c:pt>
                <c:pt idx="4">
                  <c:v>0.63529999999999998</c:v>
                </c:pt>
              </c:numCache>
            </c:numRef>
          </c:val>
          <c:smooth val="0"/>
        </c:ser>
        <c:ser>
          <c:idx val="19"/>
          <c:order val="19"/>
          <c:tx>
            <c:strRef>
              <c:f>Sheet2!$U$1</c:f>
              <c:strCache>
                <c:ptCount val="1"/>
                <c:pt idx="0">
                  <c:v>20000条</c:v>
                </c:pt>
              </c:strCache>
            </c:strRef>
          </c:tx>
          <c:cat>
            <c:strRef>
              <c:f>Sheet2!$A$2:$A$6</c:f>
              <c:strCache>
                <c:ptCount val="5"/>
                <c:pt idx="0">
                  <c:v>top-100</c:v>
                </c:pt>
                <c:pt idx="1">
                  <c:v>top-500</c:v>
                </c:pt>
                <c:pt idx="2">
                  <c:v>top-1000</c:v>
                </c:pt>
                <c:pt idx="3">
                  <c:v>top-5000</c:v>
                </c:pt>
                <c:pt idx="4">
                  <c:v>top-10000</c:v>
                </c:pt>
              </c:strCache>
            </c:strRef>
          </c:cat>
          <c:val>
            <c:numRef>
              <c:f>Sheet2!$U$2:$U$6</c:f>
              <c:numCache>
                <c:formatCode>General</c:formatCode>
                <c:ptCount val="5"/>
                <c:pt idx="0">
                  <c:v>0.75</c:v>
                </c:pt>
                <c:pt idx="1">
                  <c:v>0.79</c:v>
                </c:pt>
                <c:pt idx="2">
                  <c:v>0.89100000000000001</c:v>
                </c:pt>
                <c:pt idx="3">
                  <c:v>0.76400000000000001</c:v>
                </c:pt>
                <c:pt idx="4">
                  <c:v>0.85560000000000003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1897984"/>
        <c:axId val="161524544"/>
      </c:lineChart>
      <c:catAx>
        <c:axId val="161897984"/>
        <c:scaling>
          <c:orientation val="minMax"/>
        </c:scaling>
        <c:delete val="0"/>
        <c:axPos val="b"/>
        <c:majorTickMark val="out"/>
        <c:minorTickMark val="none"/>
        <c:tickLblPos val="nextTo"/>
        <c:crossAx val="161524544"/>
        <c:crosses val="autoZero"/>
        <c:auto val="1"/>
        <c:lblAlgn val="ctr"/>
        <c:lblOffset val="100"/>
        <c:noMultiLvlLbl val="0"/>
      </c:catAx>
      <c:valAx>
        <c:axId val="1615245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18979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Sheet1!$H$1</c:f>
              <c:strCache>
                <c:ptCount val="1"/>
                <c:pt idx="0">
                  <c:v>精度</c:v>
                </c:pt>
              </c:strCache>
            </c:strRef>
          </c:tx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  <c:pt idx="11">
                  <c:v>12000</c:v>
                </c:pt>
                <c:pt idx="12">
                  <c:v>13000</c:v>
                </c:pt>
                <c:pt idx="13">
                  <c:v>14000</c:v>
                </c:pt>
                <c:pt idx="14">
                  <c:v>15000</c:v>
                </c:pt>
                <c:pt idx="15">
                  <c:v>16000</c:v>
                </c:pt>
                <c:pt idx="16">
                  <c:v>17000</c:v>
                </c:pt>
                <c:pt idx="17">
                  <c:v>18000</c:v>
                </c:pt>
                <c:pt idx="18">
                  <c:v>19000</c:v>
                </c:pt>
                <c:pt idx="19">
                  <c:v>20000</c:v>
                </c:pt>
              </c:numCache>
            </c:numRef>
          </c:cat>
          <c:val>
            <c:numRef>
              <c:f>Sheet1!$H$2:$H$21</c:f>
              <c:numCache>
                <c:formatCode>General</c:formatCode>
                <c:ptCount val="20"/>
                <c:pt idx="0">
                  <c:v>0.99942699999999995</c:v>
                </c:pt>
                <c:pt idx="1">
                  <c:v>0.992614</c:v>
                </c:pt>
                <c:pt idx="2">
                  <c:v>0.99372799999999994</c:v>
                </c:pt>
                <c:pt idx="3">
                  <c:v>0.99399099999999996</c:v>
                </c:pt>
                <c:pt idx="4">
                  <c:v>0.98600200000000005</c:v>
                </c:pt>
                <c:pt idx="5">
                  <c:v>0.98756699999999997</c:v>
                </c:pt>
                <c:pt idx="6">
                  <c:v>0.98426800000000003</c:v>
                </c:pt>
                <c:pt idx="7">
                  <c:v>0.84012900000000001</c:v>
                </c:pt>
                <c:pt idx="8">
                  <c:v>0.98834299999999997</c:v>
                </c:pt>
                <c:pt idx="9">
                  <c:v>0.98404899999999995</c:v>
                </c:pt>
                <c:pt idx="10">
                  <c:v>0.98767499999999997</c:v>
                </c:pt>
                <c:pt idx="11">
                  <c:v>0.98565100000000005</c:v>
                </c:pt>
                <c:pt idx="12">
                  <c:v>0.97814900000000005</c:v>
                </c:pt>
                <c:pt idx="13">
                  <c:v>0.83114299999999997</c:v>
                </c:pt>
                <c:pt idx="14">
                  <c:v>0.81721299999999997</c:v>
                </c:pt>
                <c:pt idx="15">
                  <c:v>0.82598199999999999</c:v>
                </c:pt>
                <c:pt idx="16">
                  <c:v>0.98328700000000002</c:v>
                </c:pt>
                <c:pt idx="17">
                  <c:v>0.83537499999999998</c:v>
                </c:pt>
                <c:pt idx="18">
                  <c:v>0.96945499999999996</c:v>
                </c:pt>
                <c:pt idx="19">
                  <c:v>0.98183600000000004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627776"/>
        <c:axId val="168447360"/>
      </c:lineChart>
      <c:catAx>
        <c:axId val="191627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68447360"/>
        <c:crosses val="autoZero"/>
        <c:auto val="1"/>
        <c:lblAlgn val="ctr"/>
        <c:lblOffset val="100"/>
        <c:noMultiLvlLbl val="0"/>
      </c:catAx>
      <c:valAx>
        <c:axId val="168447360"/>
        <c:scaling>
          <c:orientation val="minMax"/>
        </c:scaling>
        <c:delete val="0"/>
        <c:axPos val="l"/>
        <c:majorGridlines/>
        <c:title>
          <c:layout/>
          <c:overlay val="0"/>
        </c:title>
        <c:numFmt formatCode="General" sourceLinked="1"/>
        <c:majorTickMark val="none"/>
        <c:minorTickMark val="none"/>
        <c:tickLblPos val="nextTo"/>
        <c:crossAx val="1916277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 初始时间</c:v>
                </c:pt>
              </c:strCache>
            </c:strRef>
          </c:tx>
          <c:cat>
            <c:numRef>
              <c:f>Sheet1!$A$2:$A$21</c:f>
              <c:numCache>
                <c:formatCode>General</c:formatCode>
                <c:ptCount val="2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  <c:pt idx="11">
                  <c:v>12000</c:v>
                </c:pt>
                <c:pt idx="12">
                  <c:v>13000</c:v>
                </c:pt>
                <c:pt idx="13">
                  <c:v>14000</c:v>
                </c:pt>
                <c:pt idx="14">
                  <c:v>15000</c:v>
                </c:pt>
                <c:pt idx="15">
                  <c:v>16000</c:v>
                </c:pt>
                <c:pt idx="16">
                  <c:v>17000</c:v>
                </c:pt>
                <c:pt idx="17">
                  <c:v>18000</c:v>
                </c:pt>
                <c:pt idx="18">
                  <c:v>19000</c:v>
                </c:pt>
                <c:pt idx="19">
                  <c:v>20000</c:v>
                </c:pt>
              </c:numCache>
            </c:numRef>
          </c:cat>
          <c:val>
            <c:numRef>
              <c:f>Sheet1!$C$2:$C$21</c:f>
              <c:numCache>
                <c:formatCode>General</c:formatCode>
                <c:ptCount val="20"/>
                <c:pt idx="0">
                  <c:v>1187</c:v>
                </c:pt>
                <c:pt idx="1">
                  <c:v>1250</c:v>
                </c:pt>
                <c:pt idx="2">
                  <c:v>1344</c:v>
                </c:pt>
                <c:pt idx="3">
                  <c:v>1157</c:v>
                </c:pt>
                <c:pt idx="4">
                  <c:v>1156</c:v>
                </c:pt>
                <c:pt idx="5">
                  <c:v>1171</c:v>
                </c:pt>
                <c:pt idx="6">
                  <c:v>1156</c:v>
                </c:pt>
                <c:pt idx="7">
                  <c:v>1188</c:v>
                </c:pt>
                <c:pt idx="8">
                  <c:v>1203</c:v>
                </c:pt>
                <c:pt idx="9">
                  <c:v>1187</c:v>
                </c:pt>
                <c:pt idx="10">
                  <c:v>1203</c:v>
                </c:pt>
                <c:pt idx="11">
                  <c:v>1188</c:v>
                </c:pt>
                <c:pt idx="12">
                  <c:v>1188</c:v>
                </c:pt>
                <c:pt idx="13">
                  <c:v>1219</c:v>
                </c:pt>
                <c:pt idx="14">
                  <c:v>1188</c:v>
                </c:pt>
                <c:pt idx="15">
                  <c:v>1187</c:v>
                </c:pt>
                <c:pt idx="16">
                  <c:v>1188</c:v>
                </c:pt>
                <c:pt idx="17">
                  <c:v>1204</c:v>
                </c:pt>
                <c:pt idx="18">
                  <c:v>1188</c:v>
                </c:pt>
                <c:pt idx="19">
                  <c:v>1156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Sheet1!$E$1</c:f>
              <c:strCache>
                <c:ptCount val="1"/>
                <c:pt idx="0">
                  <c:v>增量时间</c:v>
                </c:pt>
              </c:strCache>
            </c:strRef>
          </c:tx>
          <c:cat>
            <c:numRef>
              <c:f>Sheet1!$A$2:$A$21</c:f>
              <c:numCache>
                <c:formatCode>General</c:formatCode>
                <c:ptCount val="2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  <c:pt idx="11">
                  <c:v>12000</c:v>
                </c:pt>
                <c:pt idx="12">
                  <c:v>13000</c:v>
                </c:pt>
                <c:pt idx="13">
                  <c:v>14000</c:v>
                </c:pt>
                <c:pt idx="14">
                  <c:v>15000</c:v>
                </c:pt>
                <c:pt idx="15">
                  <c:v>16000</c:v>
                </c:pt>
                <c:pt idx="16">
                  <c:v>17000</c:v>
                </c:pt>
                <c:pt idx="17">
                  <c:v>18000</c:v>
                </c:pt>
                <c:pt idx="18">
                  <c:v>19000</c:v>
                </c:pt>
                <c:pt idx="19">
                  <c:v>20000</c:v>
                </c:pt>
              </c:numCache>
            </c:numRef>
          </c:cat>
          <c:val>
            <c:numRef>
              <c:f>Sheet1!$E$2:$E$21</c:f>
              <c:numCache>
                <c:formatCode>General</c:formatCode>
                <c:ptCount val="20"/>
                <c:pt idx="0">
                  <c:v>782</c:v>
                </c:pt>
                <c:pt idx="1">
                  <c:v>703</c:v>
                </c:pt>
                <c:pt idx="2">
                  <c:v>750</c:v>
                </c:pt>
                <c:pt idx="3">
                  <c:v>890</c:v>
                </c:pt>
                <c:pt idx="4">
                  <c:v>704</c:v>
                </c:pt>
                <c:pt idx="5">
                  <c:v>860</c:v>
                </c:pt>
                <c:pt idx="6">
                  <c:v>1000</c:v>
                </c:pt>
                <c:pt idx="7">
                  <c:v>1047</c:v>
                </c:pt>
                <c:pt idx="8">
                  <c:v>704</c:v>
                </c:pt>
                <c:pt idx="9">
                  <c:v>844</c:v>
                </c:pt>
                <c:pt idx="10">
                  <c:v>734</c:v>
                </c:pt>
                <c:pt idx="11">
                  <c:v>844</c:v>
                </c:pt>
                <c:pt idx="12">
                  <c:v>860</c:v>
                </c:pt>
                <c:pt idx="13">
                  <c:v>1125</c:v>
                </c:pt>
                <c:pt idx="14">
                  <c:v>1078</c:v>
                </c:pt>
                <c:pt idx="15">
                  <c:v>1062</c:v>
                </c:pt>
                <c:pt idx="16">
                  <c:v>703</c:v>
                </c:pt>
                <c:pt idx="17">
                  <c:v>1046</c:v>
                </c:pt>
                <c:pt idx="18">
                  <c:v>843</c:v>
                </c:pt>
                <c:pt idx="19">
                  <c:v>688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Sheet1!$G$1</c:f>
              <c:strCache>
                <c:ptCount val="1"/>
                <c:pt idx="0">
                  <c:v>精确时间</c:v>
                </c:pt>
              </c:strCache>
            </c:strRef>
          </c:tx>
          <c:cat>
            <c:numRef>
              <c:f>Sheet1!$A$2:$A$21</c:f>
              <c:numCache>
                <c:formatCode>General</c:formatCode>
                <c:ptCount val="2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  <c:pt idx="11">
                  <c:v>12000</c:v>
                </c:pt>
                <c:pt idx="12">
                  <c:v>13000</c:v>
                </c:pt>
                <c:pt idx="13">
                  <c:v>14000</c:v>
                </c:pt>
                <c:pt idx="14">
                  <c:v>15000</c:v>
                </c:pt>
                <c:pt idx="15">
                  <c:v>16000</c:v>
                </c:pt>
                <c:pt idx="16">
                  <c:v>17000</c:v>
                </c:pt>
                <c:pt idx="17">
                  <c:v>18000</c:v>
                </c:pt>
                <c:pt idx="18">
                  <c:v>19000</c:v>
                </c:pt>
                <c:pt idx="19">
                  <c:v>20000</c:v>
                </c:pt>
              </c:numCache>
            </c:numRef>
          </c:cat>
          <c:val>
            <c:numRef>
              <c:f>Sheet1!$G$2:$G$21</c:f>
              <c:numCache>
                <c:formatCode>General</c:formatCode>
                <c:ptCount val="20"/>
                <c:pt idx="0">
                  <c:v>1000</c:v>
                </c:pt>
                <c:pt idx="1">
                  <c:v>1390</c:v>
                </c:pt>
                <c:pt idx="2">
                  <c:v>1125</c:v>
                </c:pt>
                <c:pt idx="3">
                  <c:v>1000</c:v>
                </c:pt>
                <c:pt idx="4">
                  <c:v>1047</c:v>
                </c:pt>
                <c:pt idx="5">
                  <c:v>1015</c:v>
                </c:pt>
                <c:pt idx="6">
                  <c:v>1031</c:v>
                </c:pt>
                <c:pt idx="7">
                  <c:v>1016</c:v>
                </c:pt>
                <c:pt idx="8">
                  <c:v>1062</c:v>
                </c:pt>
                <c:pt idx="9">
                  <c:v>1031</c:v>
                </c:pt>
                <c:pt idx="10">
                  <c:v>1062</c:v>
                </c:pt>
                <c:pt idx="11">
                  <c:v>1032</c:v>
                </c:pt>
                <c:pt idx="12">
                  <c:v>1031</c:v>
                </c:pt>
                <c:pt idx="13">
                  <c:v>1094</c:v>
                </c:pt>
                <c:pt idx="14">
                  <c:v>1328</c:v>
                </c:pt>
                <c:pt idx="15">
                  <c:v>1219</c:v>
                </c:pt>
                <c:pt idx="16">
                  <c:v>1062</c:v>
                </c:pt>
                <c:pt idx="17">
                  <c:v>1172</c:v>
                </c:pt>
                <c:pt idx="18">
                  <c:v>1047</c:v>
                </c:pt>
                <c:pt idx="19">
                  <c:v>1328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628288"/>
        <c:axId val="168449664"/>
      </c:lineChart>
      <c:catAx>
        <c:axId val="1916282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68449664"/>
        <c:crosses val="autoZero"/>
        <c:auto val="1"/>
        <c:lblAlgn val="ctr"/>
        <c:lblOffset val="100"/>
        <c:noMultiLvlLbl val="0"/>
      </c:catAx>
      <c:valAx>
        <c:axId val="1684496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16282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第一次传递次数</c:v>
                </c:pt>
              </c:strCache>
            </c:strRef>
          </c:tx>
          <c:cat>
            <c:numRef>
              <c:f>Sheet1!$A$2:$A$21</c:f>
              <c:numCache>
                <c:formatCode>General</c:formatCode>
                <c:ptCount val="2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  <c:pt idx="11">
                  <c:v>12000</c:v>
                </c:pt>
                <c:pt idx="12">
                  <c:v>13000</c:v>
                </c:pt>
                <c:pt idx="13">
                  <c:v>14000</c:v>
                </c:pt>
                <c:pt idx="14">
                  <c:v>15000</c:v>
                </c:pt>
                <c:pt idx="15">
                  <c:v>16000</c:v>
                </c:pt>
                <c:pt idx="16">
                  <c:v>17000</c:v>
                </c:pt>
                <c:pt idx="17">
                  <c:v>18000</c:v>
                </c:pt>
                <c:pt idx="18">
                  <c:v>19000</c:v>
                </c:pt>
                <c:pt idx="19">
                  <c:v>20000</c:v>
                </c:pt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60441</c:v>
                </c:pt>
                <c:pt idx="1">
                  <c:v>60441</c:v>
                </c:pt>
                <c:pt idx="2">
                  <c:v>60441</c:v>
                </c:pt>
                <c:pt idx="3">
                  <c:v>60441</c:v>
                </c:pt>
                <c:pt idx="4">
                  <c:v>60441</c:v>
                </c:pt>
                <c:pt idx="5">
                  <c:v>60441</c:v>
                </c:pt>
                <c:pt idx="6">
                  <c:v>60441</c:v>
                </c:pt>
                <c:pt idx="7">
                  <c:v>60441</c:v>
                </c:pt>
                <c:pt idx="8">
                  <c:v>60441</c:v>
                </c:pt>
                <c:pt idx="9">
                  <c:v>60441</c:v>
                </c:pt>
                <c:pt idx="10">
                  <c:v>60441</c:v>
                </c:pt>
                <c:pt idx="11">
                  <c:v>60441</c:v>
                </c:pt>
                <c:pt idx="12">
                  <c:v>60441</c:v>
                </c:pt>
                <c:pt idx="13">
                  <c:v>60441</c:v>
                </c:pt>
                <c:pt idx="14">
                  <c:v>60441</c:v>
                </c:pt>
                <c:pt idx="15">
                  <c:v>60441</c:v>
                </c:pt>
                <c:pt idx="16">
                  <c:v>60441</c:v>
                </c:pt>
                <c:pt idx="17">
                  <c:v>60441</c:v>
                </c:pt>
                <c:pt idx="18">
                  <c:v>60441</c:v>
                </c:pt>
                <c:pt idx="19">
                  <c:v>60441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增量次数</c:v>
                </c:pt>
              </c:strCache>
            </c:strRef>
          </c:tx>
          <c:cat>
            <c:numRef>
              <c:f>Sheet1!$A$2:$A$21</c:f>
              <c:numCache>
                <c:formatCode>General</c:formatCode>
                <c:ptCount val="2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  <c:pt idx="11">
                  <c:v>12000</c:v>
                </c:pt>
                <c:pt idx="12">
                  <c:v>13000</c:v>
                </c:pt>
                <c:pt idx="13">
                  <c:v>14000</c:v>
                </c:pt>
                <c:pt idx="14">
                  <c:v>15000</c:v>
                </c:pt>
                <c:pt idx="15">
                  <c:v>16000</c:v>
                </c:pt>
                <c:pt idx="16">
                  <c:v>17000</c:v>
                </c:pt>
                <c:pt idx="17">
                  <c:v>18000</c:v>
                </c:pt>
                <c:pt idx="18">
                  <c:v>19000</c:v>
                </c:pt>
                <c:pt idx="19">
                  <c:v>20000</c:v>
                </c:pt>
              </c:numCache>
            </c:numRef>
          </c:cat>
          <c:val>
            <c:numRef>
              <c:f>Sheet1!$D$2:$D$21</c:f>
              <c:numCache>
                <c:formatCode>General</c:formatCode>
                <c:ptCount val="20"/>
                <c:pt idx="0">
                  <c:v>786</c:v>
                </c:pt>
                <c:pt idx="1">
                  <c:v>5240</c:v>
                </c:pt>
                <c:pt idx="2">
                  <c:v>4801</c:v>
                </c:pt>
                <c:pt idx="3">
                  <c:v>2796</c:v>
                </c:pt>
                <c:pt idx="4">
                  <c:v>5489</c:v>
                </c:pt>
                <c:pt idx="5">
                  <c:v>6191</c:v>
                </c:pt>
                <c:pt idx="6">
                  <c:v>5630</c:v>
                </c:pt>
                <c:pt idx="7">
                  <c:v>27640</c:v>
                </c:pt>
                <c:pt idx="8">
                  <c:v>3900</c:v>
                </c:pt>
                <c:pt idx="9">
                  <c:v>6504</c:v>
                </c:pt>
                <c:pt idx="10">
                  <c:v>8786</c:v>
                </c:pt>
                <c:pt idx="11">
                  <c:v>5035</c:v>
                </c:pt>
                <c:pt idx="12">
                  <c:v>11108</c:v>
                </c:pt>
                <c:pt idx="13">
                  <c:v>34025</c:v>
                </c:pt>
                <c:pt idx="14">
                  <c:v>33490</c:v>
                </c:pt>
                <c:pt idx="15">
                  <c:v>31620</c:v>
                </c:pt>
                <c:pt idx="16">
                  <c:v>7066</c:v>
                </c:pt>
                <c:pt idx="17">
                  <c:v>28292</c:v>
                </c:pt>
                <c:pt idx="18">
                  <c:v>10962</c:v>
                </c:pt>
                <c:pt idx="19">
                  <c:v>10070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Sheet1!$F$1</c:f>
              <c:strCache>
                <c:ptCount val="1"/>
                <c:pt idx="0">
                  <c:v>精确次数</c:v>
                </c:pt>
              </c:strCache>
            </c:strRef>
          </c:tx>
          <c:cat>
            <c:numRef>
              <c:f>Sheet1!$A$2:$A$21</c:f>
              <c:numCache>
                <c:formatCode>General</c:formatCode>
                <c:ptCount val="2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  <c:pt idx="11">
                  <c:v>12000</c:v>
                </c:pt>
                <c:pt idx="12">
                  <c:v>13000</c:v>
                </c:pt>
                <c:pt idx="13">
                  <c:v>14000</c:v>
                </c:pt>
                <c:pt idx="14">
                  <c:v>15000</c:v>
                </c:pt>
                <c:pt idx="15">
                  <c:v>16000</c:v>
                </c:pt>
                <c:pt idx="16">
                  <c:v>17000</c:v>
                </c:pt>
                <c:pt idx="17">
                  <c:v>18000</c:v>
                </c:pt>
                <c:pt idx="18">
                  <c:v>19000</c:v>
                </c:pt>
                <c:pt idx="19">
                  <c:v>20000</c:v>
                </c:pt>
              </c:numCache>
            </c:numRef>
          </c:cat>
          <c:val>
            <c:numRef>
              <c:f>Sheet1!$F$2:$F$21</c:f>
              <c:numCache>
                <c:formatCode>General</c:formatCode>
                <c:ptCount val="20"/>
                <c:pt idx="0">
                  <c:v>60891</c:v>
                </c:pt>
                <c:pt idx="1">
                  <c:v>62839</c:v>
                </c:pt>
                <c:pt idx="2">
                  <c:v>61464</c:v>
                </c:pt>
                <c:pt idx="3">
                  <c:v>61567</c:v>
                </c:pt>
                <c:pt idx="4">
                  <c:v>64434</c:v>
                </c:pt>
                <c:pt idx="5">
                  <c:v>63091</c:v>
                </c:pt>
                <c:pt idx="6">
                  <c:v>64335</c:v>
                </c:pt>
                <c:pt idx="7">
                  <c:v>63048</c:v>
                </c:pt>
                <c:pt idx="8">
                  <c:v>66440</c:v>
                </c:pt>
                <c:pt idx="9">
                  <c:v>64299</c:v>
                </c:pt>
                <c:pt idx="10">
                  <c:v>64680</c:v>
                </c:pt>
                <c:pt idx="11">
                  <c:v>65700</c:v>
                </c:pt>
                <c:pt idx="12">
                  <c:v>65877</c:v>
                </c:pt>
                <c:pt idx="13">
                  <c:v>77737</c:v>
                </c:pt>
                <c:pt idx="14">
                  <c:v>76080</c:v>
                </c:pt>
                <c:pt idx="15">
                  <c:v>78230</c:v>
                </c:pt>
                <c:pt idx="16">
                  <c:v>68426</c:v>
                </c:pt>
                <c:pt idx="17">
                  <c:v>74561</c:v>
                </c:pt>
                <c:pt idx="18">
                  <c:v>74470</c:v>
                </c:pt>
                <c:pt idx="19">
                  <c:v>71534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0386304"/>
        <c:axId val="168451392"/>
      </c:lineChart>
      <c:catAx>
        <c:axId val="1803863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68451392"/>
        <c:crosses val="autoZero"/>
        <c:auto val="1"/>
        <c:lblAlgn val="ctr"/>
        <c:lblOffset val="100"/>
        <c:noMultiLvlLbl val="0"/>
      </c:catAx>
      <c:valAx>
        <c:axId val="1684513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03863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1000条</c:v>
                </c:pt>
              </c:strCache>
            </c:strRef>
          </c:tx>
          <c:cat>
            <c:strRef>
              <c:f>Sheet2!$A$2:$A$6</c:f>
              <c:strCache>
                <c:ptCount val="5"/>
                <c:pt idx="0">
                  <c:v>top-100</c:v>
                </c:pt>
                <c:pt idx="1">
                  <c:v>top-500</c:v>
                </c:pt>
                <c:pt idx="2">
                  <c:v>top-1000</c:v>
                </c:pt>
                <c:pt idx="3">
                  <c:v>top-5000</c:v>
                </c:pt>
                <c:pt idx="4">
                  <c:v>top-10000</c:v>
                </c:pt>
              </c:strCache>
            </c:strRef>
          </c:cat>
          <c:val>
            <c:numRef>
              <c:f>Sheet2!$B$2:$B$6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0.999</c:v>
                </c:pt>
                <c:pt idx="3">
                  <c:v>0.99760000000000004</c:v>
                </c:pt>
                <c:pt idx="4">
                  <c:v>0.99490000000000001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2000条</c:v>
                </c:pt>
              </c:strCache>
            </c:strRef>
          </c:tx>
          <c:cat>
            <c:strRef>
              <c:f>Sheet2!$A$2:$A$6</c:f>
              <c:strCache>
                <c:ptCount val="5"/>
                <c:pt idx="0">
                  <c:v>top-100</c:v>
                </c:pt>
                <c:pt idx="1">
                  <c:v>top-500</c:v>
                </c:pt>
                <c:pt idx="2">
                  <c:v>top-1000</c:v>
                </c:pt>
                <c:pt idx="3">
                  <c:v>top-5000</c:v>
                </c:pt>
                <c:pt idx="4">
                  <c:v>top-10000</c:v>
                </c:pt>
              </c:strCache>
            </c:strRef>
          </c:cat>
          <c:val>
            <c:numRef>
              <c:f>Sheet2!$C$2:$C$6</c:f>
              <c:numCache>
                <c:formatCode>General</c:formatCode>
                <c:ptCount val="5"/>
                <c:pt idx="0">
                  <c:v>0.98</c:v>
                </c:pt>
                <c:pt idx="1">
                  <c:v>0.99399999999999999</c:v>
                </c:pt>
                <c:pt idx="2">
                  <c:v>0.99399999999999999</c:v>
                </c:pt>
                <c:pt idx="3">
                  <c:v>0.98340000000000005</c:v>
                </c:pt>
                <c:pt idx="4">
                  <c:v>0.97260000000000002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Sheet2!$D$1</c:f>
              <c:strCache>
                <c:ptCount val="1"/>
                <c:pt idx="0">
                  <c:v>3000条</c:v>
                </c:pt>
              </c:strCache>
            </c:strRef>
          </c:tx>
          <c:cat>
            <c:strRef>
              <c:f>Sheet2!$A$2:$A$6</c:f>
              <c:strCache>
                <c:ptCount val="5"/>
                <c:pt idx="0">
                  <c:v>top-100</c:v>
                </c:pt>
                <c:pt idx="1">
                  <c:v>top-500</c:v>
                </c:pt>
                <c:pt idx="2">
                  <c:v>top-1000</c:v>
                </c:pt>
                <c:pt idx="3">
                  <c:v>top-5000</c:v>
                </c:pt>
                <c:pt idx="4">
                  <c:v>top-10000</c:v>
                </c:pt>
              </c:strCache>
            </c:strRef>
          </c:cat>
          <c:val>
            <c:numRef>
              <c:f>Sheet2!$D$2:$D$6</c:f>
              <c:numCache>
                <c:formatCode>General</c:formatCode>
                <c:ptCount val="5"/>
                <c:pt idx="0">
                  <c:v>0.98</c:v>
                </c:pt>
                <c:pt idx="1">
                  <c:v>0.99199999999999999</c:v>
                </c:pt>
                <c:pt idx="2">
                  <c:v>0.99</c:v>
                </c:pt>
                <c:pt idx="3">
                  <c:v>0.99219999999999997</c:v>
                </c:pt>
                <c:pt idx="4">
                  <c:v>0.99060000000000004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Sheet2!$E$1</c:f>
              <c:strCache>
                <c:ptCount val="1"/>
                <c:pt idx="0">
                  <c:v>4000条</c:v>
                </c:pt>
              </c:strCache>
            </c:strRef>
          </c:tx>
          <c:cat>
            <c:strRef>
              <c:f>Sheet2!$A$2:$A$6</c:f>
              <c:strCache>
                <c:ptCount val="5"/>
                <c:pt idx="0">
                  <c:v>top-100</c:v>
                </c:pt>
                <c:pt idx="1">
                  <c:v>top-500</c:v>
                </c:pt>
                <c:pt idx="2">
                  <c:v>top-1000</c:v>
                </c:pt>
                <c:pt idx="3">
                  <c:v>top-5000</c:v>
                </c:pt>
                <c:pt idx="4">
                  <c:v>top-10000</c:v>
                </c:pt>
              </c:strCache>
            </c:strRef>
          </c:cat>
          <c:val>
            <c:numRef>
              <c:f>Sheet2!$E$2:$E$6</c:f>
              <c:numCache>
                <c:formatCode>General</c:formatCode>
                <c:ptCount val="5"/>
                <c:pt idx="0">
                  <c:v>1</c:v>
                </c:pt>
                <c:pt idx="1">
                  <c:v>0.99399999999999999</c:v>
                </c:pt>
                <c:pt idx="2">
                  <c:v>0.995</c:v>
                </c:pt>
                <c:pt idx="3">
                  <c:v>0.99439999999999995</c:v>
                </c:pt>
                <c:pt idx="4">
                  <c:v>0.99019999999999997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Sheet2!$F$1</c:f>
              <c:strCache>
                <c:ptCount val="1"/>
                <c:pt idx="0">
                  <c:v>5000条</c:v>
                </c:pt>
              </c:strCache>
            </c:strRef>
          </c:tx>
          <c:cat>
            <c:strRef>
              <c:f>Sheet2!$A$2:$A$6</c:f>
              <c:strCache>
                <c:ptCount val="5"/>
                <c:pt idx="0">
                  <c:v>top-100</c:v>
                </c:pt>
                <c:pt idx="1">
                  <c:v>top-500</c:v>
                </c:pt>
                <c:pt idx="2">
                  <c:v>top-1000</c:v>
                </c:pt>
                <c:pt idx="3">
                  <c:v>top-5000</c:v>
                </c:pt>
                <c:pt idx="4">
                  <c:v>top-10000</c:v>
                </c:pt>
              </c:strCache>
            </c:strRef>
          </c:cat>
          <c:val>
            <c:numRef>
              <c:f>Sheet2!$F$2:$F$6</c:f>
              <c:numCache>
                <c:formatCode>General</c:formatCode>
                <c:ptCount val="5"/>
                <c:pt idx="0">
                  <c:v>1</c:v>
                </c:pt>
                <c:pt idx="1">
                  <c:v>0.98599999999999999</c:v>
                </c:pt>
                <c:pt idx="2">
                  <c:v>0.97799999999999998</c:v>
                </c:pt>
                <c:pt idx="3">
                  <c:v>0.9768</c:v>
                </c:pt>
                <c:pt idx="4">
                  <c:v>0.97170000000000001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Sheet2!$G$1</c:f>
              <c:strCache>
                <c:ptCount val="1"/>
                <c:pt idx="0">
                  <c:v>6000条</c:v>
                </c:pt>
              </c:strCache>
            </c:strRef>
          </c:tx>
          <c:cat>
            <c:strRef>
              <c:f>Sheet2!$A$2:$A$6</c:f>
              <c:strCache>
                <c:ptCount val="5"/>
                <c:pt idx="0">
                  <c:v>top-100</c:v>
                </c:pt>
                <c:pt idx="1">
                  <c:v>top-500</c:v>
                </c:pt>
                <c:pt idx="2">
                  <c:v>top-1000</c:v>
                </c:pt>
                <c:pt idx="3">
                  <c:v>top-5000</c:v>
                </c:pt>
                <c:pt idx="4">
                  <c:v>top-10000</c:v>
                </c:pt>
              </c:strCache>
            </c:strRef>
          </c:cat>
          <c:val>
            <c:numRef>
              <c:f>Sheet2!$G$2:$G$6</c:f>
              <c:numCache>
                <c:formatCode>General</c:formatCode>
                <c:ptCount val="5"/>
                <c:pt idx="0">
                  <c:v>0.99</c:v>
                </c:pt>
                <c:pt idx="1">
                  <c:v>0.98799999999999999</c:v>
                </c:pt>
                <c:pt idx="2">
                  <c:v>0.98499999999999999</c:v>
                </c:pt>
                <c:pt idx="3">
                  <c:v>0.96699999999999997</c:v>
                </c:pt>
                <c:pt idx="4">
                  <c:v>0.96960000000000002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Sheet2!$H$1</c:f>
              <c:strCache>
                <c:ptCount val="1"/>
                <c:pt idx="0">
                  <c:v>7000条</c:v>
                </c:pt>
              </c:strCache>
            </c:strRef>
          </c:tx>
          <c:cat>
            <c:strRef>
              <c:f>Sheet2!$A$2:$A$6</c:f>
              <c:strCache>
                <c:ptCount val="5"/>
                <c:pt idx="0">
                  <c:v>top-100</c:v>
                </c:pt>
                <c:pt idx="1">
                  <c:v>top-500</c:v>
                </c:pt>
                <c:pt idx="2">
                  <c:v>top-1000</c:v>
                </c:pt>
                <c:pt idx="3">
                  <c:v>top-5000</c:v>
                </c:pt>
                <c:pt idx="4">
                  <c:v>top-10000</c:v>
                </c:pt>
              </c:strCache>
            </c:strRef>
          </c:cat>
          <c:val>
            <c:numRef>
              <c:f>Sheet2!$H$2:$H$6</c:f>
              <c:numCache>
                <c:formatCode>General</c:formatCode>
                <c:ptCount val="5"/>
                <c:pt idx="0">
                  <c:v>0.99</c:v>
                </c:pt>
                <c:pt idx="1">
                  <c:v>0.98199999999999998</c:v>
                </c:pt>
                <c:pt idx="2">
                  <c:v>0.97599999999999998</c:v>
                </c:pt>
                <c:pt idx="3">
                  <c:v>0.95799999999999996</c:v>
                </c:pt>
                <c:pt idx="4">
                  <c:v>0.95220000000000005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Sheet2!$I$1</c:f>
              <c:strCache>
                <c:ptCount val="1"/>
                <c:pt idx="0">
                  <c:v>8000条</c:v>
                </c:pt>
              </c:strCache>
            </c:strRef>
          </c:tx>
          <c:cat>
            <c:strRef>
              <c:f>Sheet2!$A$2:$A$6</c:f>
              <c:strCache>
                <c:ptCount val="5"/>
                <c:pt idx="0">
                  <c:v>top-100</c:v>
                </c:pt>
                <c:pt idx="1">
                  <c:v>top-500</c:v>
                </c:pt>
                <c:pt idx="2">
                  <c:v>top-1000</c:v>
                </c:pt>
                <c:pt idx="3">
                  <c:v>top-5000</c:v>
                </c:pt>
                <c:pt idx="4">
                  <c:v>top-10000</c:v>
                </c:pt>
              </c:strCache>
            </c:strRef>
          </c:cat>
          <c:val>
            <c:numRef>
              <c:f>Sheet2!$I$2:$I$6</c:f>
              <c:numCache>
                <c:formatCode>General</c:formatCode>
                <c:ptCount val="5"/>
                <c:pt idx="0">
                  <c:v>0.83</c:v>
                </c:pt>
                <c:pt idx="1">
                  <c:v>0.89</c:v>
                </c:pt>
                <c:pt idx="2">
                  <c:v>0.871</c:v>
                </c:pt>
                <c:pt idx="3">
                  <c:v>0.88119999999999998</c:v>
                </c:pt>
                <c:pt idx="4">
                  <c:v>0.88939999999999997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Sheet2!$J$1</c:f>
              <c:strCache>
                <c:ptCount val="1"/>
                <c:pt idx="0">
                  <c:v>9000条</c:v>
                </c:pt>
              </c:strCache>
            </c:strRef>
          </c:tx>
          <c:cat>
            <c:strRef>
              <c:f>Sheet2!$A$2:$A$6</c:f>
              <c:strCache>
                <c:ptCount val="5"/>
                <c:pt idx="0">
                  <c:v>top-100</c:v>
                </c:pt>
                <c:pt idx="1">
                  <c:v>top-500</c:v>
                </c:pt>
                <c:pt idx="2">
                  <c:v>top-1000</c:v>
                </c:pt>
                <c:pt idx="3">
                  <c:v>top-5000</c:v>
                </c:pt>
                <c:pt idx="4">
                  <c:v>top-10000</c:v>
                </c:pt>
              </c:strCache>
            </c:strRef>
          </c:cat>
          <c:val>
            <c:numRef>
              <c:f>Sheet2!$J$2:$J$6</c:f>
              <c:numCache>
                <c:formatCode>General</c:formatCode>
                <c:ptCount val="5"/>
                <c:pt idx="0">
                  <c:v>0.99</c:v>
                </c:pt>
                <c:pt idx="1">
                  <c:v>0.99</c:v>
                </c:pt>
                <c:pt idx="2">
                  <c:v>0.98899999999999999</c:v>
                </c:pt>
                <c:pt idx="3">
                  <c:v>0.95340000000000003</c:v>
                </c:pt>
                <c:pt idx="4">
                  <c:v>0.94889999999999997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Sheet2!$K$1</c:f>
              <c:strCache>
                <c:ptCount val="1"/>
                <c:pt idx="0">
                  <c:v>10000条</c:v>
                </c:pt>
              </c:strCache>
            </c:strRef>
          </c:tx>
          <c:cat>
            <c:strRef>
              <c:f>Sheet2!$A$2:$A$6</c:f>
              <c:strCache>
                <c:ptCount val="5"/>
                <c:pt idx="0">
                  <c:v>top-100</c:v>
                </c:pt>
                <c:pt idx="1">
                  <c:v>top-500</c:v>
                </c:pt>
                <c:pt idx="2">
                  <c:v>top-1000</c:v>
                </c:pt>
                <c:pt idx="3">
                  <c:v>top-5000</c:v>
                </c:pt>
                <c:pt idx="4">
                  <c:v>top-10000</c:v>
                </c:pt>
              </c:strCache>
            </c:strRef>
          </c:cat>
          <c:val>
            <c:numRef>
              <c:f>Sheet2!$K$2:$K$6</c:f>
              <c:numCache>
                <c:formatCode>General</c:formatCode>
                <c:ptCount val="5"/>
                <c:pt idx="0">
                  <c:v>0.99</c:v>
                </c:pt>
                <c:pt idx="1">
                  <c:v>0.98199999999999998</c:v>
                </c:pt>
                <c:pt idx="2">
                  <c:v>0.97399999999999998</c:v>
                </c:pt>
                <c:pt idx="3">
                  <c:v>0.96860000000000002</c:v>
                </c:pt>
                <c:pt idx="4">
                  <c:v>0.95679999999999998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Sheet2!$L$1</c:f>
              <c:strCache>
                <c:ptCount val="1"/>
                <c:pt idx="0">
                  <c:v>11000条</c:v>
                </c:pt>
              </c:strCache>
            </c:strRef>
          </c:tx>
          <c:cat>
            <c:strRef>
              <c:f>Sheet2!$A$2:$A$6</c:f>
              <c:strCache>
                <c:ptCount val="5"/>
                <c:pt idx="0">
                  <c:v>top-100</c:v>
                </c:pt>
                <c:pt idx="1">
                  <c:v>top-500</c:v>
                </c:pt>
                <c:pt idx="2">
                  <c:v>top-1000</c:v>
                </c:pt>
                <c:pt idx="3">
                  <c:v>top-5000</c:v>
                </c:pt>
                <c:pt idx="4">
                  <c:v>top-10000</c:v>
                </c:pt>
              </c:strCache>
            </c:strRef>
          </c:cat>
          <c:val>
            <c:numRef>
              <c:f>Sheet2!$L$2:$L$6</c:f>
              <c:numCache>
                <c:formatCode>General</c:formatCode>
                <c:ptCount val="5"/>
                <c:pt idx="0">
                  <c:v>1</c:v>
                </c:pt>
                <c:pt idx="1">
                  <c:v>0.98799999999999999</c:v>
                </c:pt>
                <c:pt idx="2">
                  <c:v>0.98599999999999999</c:v>
                </c:pt>
                <c:pt idx="3">
                  <c:v>0.9718</c:v>
                </c:pt>
                <c:pt idx="4">
                  <c:v>0.9657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Sheet2!$M$1</c:f>
              <c:strCache>
                <c:ptCount val="1"/>
                <c:pt idx="0">
                  <c:v>12000条</c:v>
                </c:pt>
              </c:strCache>
            </c:strRef>
          </c:tx>
          <c:cat>
            <c:strRef>
              <c:f>Sheet2!$A$2:$A$6</c:f>
              <c:strCache>
                <c:ptCount val="5"/>
                <c:pt idx="0">
                  <c:v>top-100</c:v>
                </c:pt>
                <c:pt idx="1">
                  <c:v>top-500</c:v>
                </c:pt>
                <c:pt idx="2">
                  <c:v>top-1000</c:v>
                </c:pt>
                <c:pt idx="3">
                  <c:v>top-5000</c:v>
                </c:pt>
                <c:pt idx="4">
                  <c:v>top-10000</c:v>
                </c:pt>
              </c:strCache>
            </c:strRef>
          </c:cat>
          <c:val>
            <c:numRef>
              <c:f>Sheet2!$M$2:$M$6</c:f>
              <c:numCache>
                <c:formatCode>General</c:formatCode>
                <c:ptCount val="5"/>
                <c:pt idx="0">
                  <c:v>0.99</c:v>
                </c:pt>
                <c:pt idx="1">
                  <c:v>0.98</c:v>
                </c:pt>
                <c:pt idx="2">
                  <c:v>0.98199999999999998</c:v>
                </c:pt>
                <c:pt idx="3">
                  <c:v>0.97860000000000003</c:v>
                </c:pt>
                <c:pt idx="4">
                  <c:v>0.96279999999999999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Sheet2!$N$1</c:f>
              <c:strCache>
                <c:ptCount val="1"/>
                <c:pt idx="0">
                  <c:v>13000条</c:v>
                </c:pt>
              </c:strCache>
            </c:strRef>
          </c:tx>
          <c:cat>
            <c:strRef>
              <c:f>Sheet2!$A$2:$A$6</c:f>
              <c:strCache>
                <c:ptCount val="5"/>
                <c:pt idx="0">
                  <c:v>top-100</c:v>
                </c:pt>
                <c:pt idx="1">
                  <c:v>top-500</c:v>
                </c:pt>
                <c:pt idx="2">
                  <c:v>top-1000</c:v>
                </c:pt>
                <c:pt idx="3">
                  <c:v>top-5000</c:v>
                </c:pt>
                <c:pt idx="4">
                  <c:v>top-10000</c:v>
                </c:pt>
              </c:strCache>
            </c:strRef>
          </c:cat>
          <c:val>
            <c:numRef>
              <c:f>Sheet2!$N$2:$N$6</c:f>
              <c:numCache>
                <c:formatCode>General</c:formatCode>
                <c:ptCount val="5"/>
                <c:pt idx="0">
                  <c:v>0.99</c:v>
                </c:pt>
                <c:pt idx="1">
                  <c:v>0.97399999999999998</c:v>
                </c:pt>
                <c:pt idx="2">
                  <c:v>0.95499999999999996</c:v>
                </c:pt>
                <c:pt idx="3">
                  <c:v>0.9466</c:v>
                </c:pt>
                <c:pt idx="4">
                  <c:v>0.94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Sheet2!$O$1</c:f>
              <c:strCache>
                <c:ptCount val="1"/>
                <c:pt idx="0">
                  <c:v>14000条</c:v>
                </c:pt>
              </c:strCache>
            </c:strRef>
          </c:tx>
          <c:cat>
            <c:strRef>
              <c:f>Sheet2!$A$2:$A$6</c:f>
              <c:strCache>
                <c:ptCount val="5"/>
                <c:pt idx="0">
                  <c:v>top-100</c:v>
                </c:pt>
                <c:pt idx="1">
                  <c:v>top-500</c:v>
                </c:pt>
                <c:pt idx="2">
                  <c:v>top-1000</c:v>
                </c:pt>
                <c:pt idx="3">
                  <c:v>top-5000</c:v>
                </c:pt>
                <c:pt idx="4">
                  <c:v>top-10000</c:v>
                </c:pt>
              </c:strCache>
            </c:strRef>
          </c:cat>
          <c:val>
            <c:numRef>
              <c:f>Sheet2!$O$2:$O$6</c:f>
              <c:numCache>
                <c:formatCode>General</c:formatCode>
                <c:ptCount val="5"/>
                <c:pt idx="0">
                  <c:v>0.84</c:v>
                </c:pt>
                <c:pt idx="1">
                  <c:v>0.88</c:v>
                </c:pt>
                <c:pt idx="2">
                  <c:v>0.85199999999999998</c:v>
                </c:pt>
                <c:pt idx="3">
                  <c:v>0.85340000000000005</c:v>
                </c:pt>
                <c:pt idx="4">
                  <c:v>0.84189999999999998</c:v>
                </c:pt>
              </c:numCache>
            </c:numRef>
          </c:val>
          <c:smooth val="0"/>
        </c:ser>
        <c:ser>
          <c:idx val="14"/>
          <c:order val="14"/>
          <c:tx>
            <c:strRef>
              <c:f>Sheet2!$P$1</c:f>
              <c:strCache>
                <c:ptCount val="1"/>
                <c:pt idx="0">
                  <c:v>15000条</c:v>
                </c:pt>
              </c:strCache>
            </c:strRef>
          </c:tx>
          <c:cat>
            <c:strRef>
              <c:f>Sheet2!$A$2:$A$6</c:f>
              <c:strCache>
                <c:ptCount val="5"/>
                <c:pt idx="0">
                  <c:v>top-100</c:v>
                </c:pt>
                <c:pt idx="1">
                  <c:v>top-500</c:v>
                </c:pt>
                <c:pt idx="2">
                  <c:v>top-1000</c:v>
                </c:pt>
                <c:pt idx="3">
                  <c:v>top-5000</c:v>
                </c:pt>
                <c:pt idx="4">
                  <c:v>top-10000</c:v>
                </c:pt>
              </c:strCache>
            </c:strRef>
          </c:cat>
          <c:val>
            <c:numRef>
              <c:f>Sheet2!$P$2:$P$6</c:f>
              <c:numCache>
                <c:formatCode>General</c:formatCode>
                <c:ptCount val="5"/>
                <c:pt idx="0">
                  <c:v>0.85</c:v>
                </c:pt>
                <c:pt idx="1">
                  <c:v>0.878</c:v>
                </c:pt>
                <c:pt idx="2">
                  <c:v>0.84599999999999997</c:v>
                </c:pt>
                <c:pt idx="3">
                  <c:v>0.87260000000000004</c:v>
                </c:pt>
                <c:pt idx="4">
                  <c:v>0.8669</c:v>
                </c:pt>
              </c:numCache>
            </c:numRef>
          </c:val>
          <c:smooth val="0"/>
        </c:ser>
        <c:ser>
          <c:idx val="15"/>
          <c:order val="15"/>
          <c:tx>
            <c:strRef>
              <c:f>Sheet2!$Q$1</c:f>
              <c:strCache>
                <c:ptCount val="1"/>
                <c:pt idx="0">
                  <c:v>16000条</c:v>
                </c:pt>
              </c:strCache>
            </c:strRef>
          </c:tx>
          <c:cat>
            <c:strRef>
              <c:f>Sheet2!$A$2:$A$6</c:f>
              <c:strCache>
                <c:ptCount val="5"/>
                <c:pt idx="0">
                  <c:v>top-100</c:v>
                </c:pt>
                <c:pt idx="1">
                  <c:v>top-500</c:v>
                </c:pt>
                <c:pt idx="2">
                  <c:v>top-1000</c:v>
                </c:pt>
                <c:pt idx="3">
                  <c:v>top-5000</c:v>
                </c:pt>
                <c:pt idx="4">
                  <c:v>top-10000</c:v>
                </c:pt>
              </c:strCache>
            </c:strRef>
          </c:cat>
          <c:val>
            <c:numRef>
              <c:f>Sheet2!$Q$2:$Q$6</c:f>
              <c:numCache>
                <c:formatCode>General</c:formatCode>
                <c:ptCount val="5"/>
                <c:pt idx="0">
                  <c:v>0.92</c:v>
                </c:pt>
                <c:pt idx="1">
                  <c:v>0.87</c:v>
                </c:pt>
                <c:pt idx="2">
                  <c:v>0.873</c:v>
                </c:pt>
                <c:pt idx="3">
                  <c:v>0.86819999999999997</c:v>
                </c:pt>
                <c:pt idx="4">
                  <c:v>0.85170000000000001</c:v>
                </c:pt>
              </c:numCache>
            </c:numRef>
          </c:val>
          <c:smooth val="0"/>
        </c:ser>
        <c:ser>
          <c:idx val="16"/>
          <c:order val="16"/>
          <c:tx>
            <c:strRef>
              <c:f>Sheet2!$R$1</c:f>
              <c:strCache>
                <c:ptCount val="1"/>
                <c:pt idx="0">
                  <c:v>17000条</c:v>
                </c:pt>
              </c:strCache>
            </c:strRef>
          </c:tx>
          <c:cat>
            <c:strRef>
              <c:f>Sheet2!$A$2:$A$6</c:f>
              <c:strCache>
                <c:ptCount val="5"/>
                <c:pt idx="0">
                  <c:v>top-100</c:v>
                </c:pt>
                <c:pt idx="1">
                  <c:v>top-500</c:v>
                </c:pt>
                <c:pt idx="2">
                  <c:v>top-1000</c:v>
                </c:pt>
                <c:pt idx="3">
                  <c:v>top-5000</c:v>
                </c:pt>
                <c:pt idx="4">
                  <c:v>top-10000</c:v>
                </c:pt>
              </c:strCache>
            </c:strRef>
          </c:cat>
          <c:val>
            <c:numRef>
              <c:f>Sheet2!$R$2:$R$6</c:f>
              <c:numCache>
                <c:formatCode>General</c:formatCode>
                <c:ptCount val="5"/>
                <c:pt idx="0">
                  <c:v>0.99</c:v>
                </c:pt>
                <c:pt idx="1">
                  <c:v>0.98399999999999999</c:v>
                </c:pt>
                <c:pt idx="2">
                  <c:v>0.97199999999999998</c:v>
                </c:pt>
                <c:pt idx="3">
                  <c:v>0.96179999999999999</c:v>
                </c:pt>
                <c:pt idx="4">
                  <c:v>0.94</c:v>
                </c:pt>
              </c:numCache>
            </c:numRef>
          </c:val>
          <c:smooth val="0"/>
        </c:ser>
        <c:ser>
          <c:idx val="17"/>
          <c:order val="17"/>
          <c:tx>
            <c:strRef>
              <c:f>Sheet2!$S$1</c:f>
              <c:strCache>
                <c:ptCount val="1"/>
                <c:pt idx="0">
                  <c:v>18000条</c:v>
                </c:pt>
              </c:strCache>
            </c:strRef>
          </c:tx>
          <c:cat>
            <c:strRef>
              <c:f>Sheet2!$A$2:$A$6</c:f>
              <c:strCache>
                <c:ptCount val="5"/>
                <c:pt idx="0">
                  <c:v>top-100</c:v>
                </c:pt>
                <c:pt idx="1">
                  <c:v>top-500</c:v>
                </c:pt>
                <c:pt idx="2">
                  <c:v>top-1000</c:v>
                </c:pt>
                <c:pt idx="3">
                  <c:v>top-5000</c:v>
                </c:pt>
                <c:pt idx="4">
                  <c:v>top-10000</c:v>
                </c:pt>
              </c:strCache>
            </c:strRef>
          </c:cat>
          <c:val>
            <c:numRef>
              <c:f>Sheet2!$S$2:$S$6</c:f>
              <c:numCache>
                <c:formatCode>General</c:formatCode>
                <c:ptCount val="5"/>
                <c:pt idx="0">
                  <c:v>0.85</c:v>
                </c:pt>
                <c:pt idx="1">
                  <c:v>0.88600000000000001</c:v>
                </c:pt>
                <c:pt idx="2">
                  <c:v>0.871</c:v>
                </c:pt>
                <c:pt idx="3">
                  <c:v>0.88719999999999999</c:v>
                </c:pt>
                <c:pt idx="4">
                  <c:v>0.87</c:v>
                </c:pt>
              </c:numCache>
            </c:numRef>
          </c:val>
          <c:smooth val="0"/>
        </c:ser>
        <c:ser>
          <c:idx val="18"/>
          <c:order val="18"/>
          <c:tx>
            <c:strRef>
              <c:f>Sheet2!$T$1</c:f>
              <c:strCache>
                <c:ptCount val="1"/>
                <c:pt idx="0">
                  <c:v>19000条</c:v>
                </c:pt>
              </c:strCache>
            </c:strRef>
          </c:tx>
          <c:cat>
            <c:strRef>
              <c:f>Sheet2!$A$2:$A$6</c:f>
              <c:strCache>
                <c:ptCount val="5"/>
                <c:pt idx="0">
                  <c:v>top-100</c:v>
                </c:pt>
                <c:pt idx="1">
                  <c:v>top-500</c:v>
                </c:pt>
                <c:pt idx="2">
                  <c:v>top-1000</c:v>
                </c:pt>
                <c:pt idx="3">
                  <c:v>top-5000</c:v>
                </c:pt>
                <c:pt idx="4">
                  <c:v>top-10000</c:v>
                </c:pt>
              </c:strCache>
            </c:strRef>
          </c:cat>
          <c:val>
            <c:numRef>
              <c:f>Sheet2!$T$2:$T$6</c:f>
              <c:numCache>
                <c:formatCode>General</c:formatCode>
                <c:ptCount val="5"/>
                <c:pt idx="0">
                  <c:v>0.99</c:v>
                </c:pt>
                <c:pt idx="1">
                  <c:v>0.97799999999999998</c:v>
                </c:pt>
                <c:pt idx="2">
                  <c:v>0.95199999999999996</c:v>
                </c:pt>
                <c:pt idx="3">
                  <c:v>0.9274</c:v>
                </c:pt>
                <c:pt idx="4">
                  <c:v>0.91049999999999998</c:v>
                </c:pt>
              </c:numCache>
            </c:numRef>
          </c:val>
          <c:smooth val="0"/>
        </c:ser>
        <c:ser>
          <c:idx val="19"/>
          <c:order val="19"/>
          <c:tx>
            <c:strRef>
              <c:f>Sheet2!$U$1</c:f>
              <c:strCache>
                <c:ptCount val="1"/>
                <c:pt idx="0">
                  <c:v>20000条</c:v>
                </c:pt>
              </c:strCache>
            </c:strRef>
          </c:tx>
          <c:cat>
            <c:strRef>
              <c:f>Sheet2!$A$2:$A$6</c:f>
              <c:strCache>
                <c:ptCount val="5"/>
                <c:pt idx="0">
                  <c:v>top-100</c:v>
                </c:pt>
                <c:pt idx="1">
                  <c:v>top-500</c:v>
                </c:pt>
                <c:pt idx="2">
                  <c:v>top-1000</c:v>
                </c:pt>
                <c:pt idx="3">
                  <c:v>top-5000</c:v>
                </c:pt>
                <c:pt idx="4">
                  <c:v>top-10000</c:v>
                </c:pt>
              </c:strCache>
            </c:strRef>
          </c:cat>
          <c:val>
            <c:numRef>
              <c:f>Sheet2!$U$2:$U$6</c:f>
              <c:numCache>
                <c:formatCode>General</c:formatCode>
                <c:ptCount val="5"/>
                <c:pt idx="0">
                  <c:v>1</c:v>
                </c:pt>
                <c:pt idx="1">
                  <c:v>0.97399999999999998</c:v>
                </c:pt>
                <c:pt idx="2">
                  <c:v>0.96899999999999997</c:v>
                </c:pt>
                <c:pt idx="3">
                  <c:v>0.95</c:v>
                </c:pt>
                <c:pt idx="4">
                  <c:v>0.92849999999999999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628800"/>
        <c:axId val="192022208"/>
      </c:lineChart>
      <c:catAx>
        <c:axId val="191628800"/>
        <c:scaling>
          <c:orientation val="minMax"/>
        </c:scaling>
        <c:delete val="0"/>
        <c:axPos val="b"/>
        <c:majorTickMark val="out"/>
        <c:minorTickMark val="none"/>
        <c:tickLblPos val="nextTo"/>
        <c:crossAx val="192022208"/>
        <c:crosses val="autoZero"/>
        <c:auto val="1"/>
        <c:lblAlgn val="ctr"/>
        <c:lblOffset val="100"/>
        <c:noMultiLvlLbl val="0"/>
      </c:catAx>
      <c:valAx>
        <c:axId val="1920222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16288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Sheet1!$H$1</c:f>
              <c:strCache>
                <c:ptCount val="1"/>
                <c:pt idx="0">
                  <c:v>精度</c:v>
                </c:pt>
              </c:strCache>
            </c:strRef>
          </c:tx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  <c:pt idx="11">
                  <c:v>12000</c:v>
                </c:pt>
                <c:pt idx="12">
                  <c:v>13000</c:v>
                </c:pt>
                <c:pt idx="13">
                  <c:v>14000</c:v>
                </c:pt>
                <c:pt idx="14">
                  <c:v>15000</c:v>
                </c:pt>
                <c:pt idx="15">
                  <c:v>16000</c:v>
                </c:pt>
                <c:pt idx="16">
                  <c:v>17000</c:v>
                </c:pt>
                <c:pt idx="17">
                  <c:v>18000</c:v>
                </c:pt>
                <c:pt idx="18">
                  <c:v>19000</c:v>
                </c:pt>
                <c:pt idx="19">
                  <c:v>20000</c:v>
                </c:pt>
              </c:numCache>
            </c:numRef>
          </c:cat>
          <c:val>
            <c:numRef>
              <c:f>Sheet1!$H$2:$H$21</c:f>
              <c:numCache>
                <c:formatCode>General</c:formatCode>
                <c:ptCount val="20"/>
                <c:pt idx="0">
                  <c:v>0.99985999999999997</c:v>
                </c:pt>
                <c:pt idx="1">
                  <c:v>0.99941599999999997</c:v>
                </c:pt>
                <c:pt idx="2">
                  <c:v>0.93972299999999997</c:v>
                </c:pt>
                <c:pt idx="3">
                  <c:v>0.99901600000000002</c:v>
                </c:pt>
                <c:pt idx="4">
                  <c:v>0.86459900000000001</c:v>
                </c:pt>
                <c:pt idx="5">
                  <c:v>0.99872399999999995</c:v>
                </c:pt>
                <c:pt idx="6">
                  <c:v>0.94570500000000002</c:v>
                </c:pt>
                <c:pt idx="7">
                  <c:v>0.93667</c:v>
                </c:pt>
                <c:pt idx="8">
                  <c:v>0.96084800000000004</c:v>
                </c:pt>
                <c:pt idx="9">
                  <c:v>0.90206200000000003</c:v>
                </c:pt>
                <c:pt idx="10">
                  <c:v>0.82901499999999995</c:v>
                </c:pt>
                <c:pt idx="11">
                  <c:v>0.99375199999999997</c:v>
                </c:pt>
                <c:pt idx="12">
                  <c:v>0.71418800000000005</c:v>
                </c:pt>
                <c:pt idx="13">
                  <c:v>0.929558</c:v>
                </c:pt>
                <c:pt idx="14">
                  <c:v>0.89357399999999998</c:v>
                </c:pt>
                <c:pt idx="15">
                  <c:v>0.82808199999999998</c:v>
                </c:pt>
                <c:pt idx="16">
                  <c:v>0.88598900000000003</c:v>
                </c:pt>
                <c:pt idx="17">
                  <c:v>0.857769</c:v>
                </c:pt>
                <c:pt idx="18">
                  <c:v>0.77069699999999997</c:v>
                </c:pt>
                <c:pt idx="19">
                  <c:v>0.90459999999999996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630336"/>
        <c:axId val="192024512"/>
      </c:lineChart>
      <c:catAx>
        <c:axId val="19163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92024512"/>
        <c:crosses val="autoZero"/>
        <c:auto val="1"/>
        <c:lblAlgn val="ctr"/>
        <c:lblOffset val="100"/>
        <c:noMultiLvlLbl val="0"/>
      </c:catAx>
      <c:valAx>
        <c:axId val="192024512"/>
        <c:scaling>
          <c:orientation val="minMax"/>
        </c:scaling>
        <c:delete val="0"/>
        <c:axPos val="l"/>
        <c:majorGridlines/>
        <c:title>
          <c:layout/>
          <c:overlay val="0"/>
        </c:title>
        <c:numFmt formatCode="General" sourceLinked="1"/>
        <c:majorTickMark val="none"/>
        <c:minorTickMark val="none"/>
        <c:tickLblPos val="nextTo"/>
        <c:crossAx val="1916303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初始次数</c:v>
                </c:pt>
              </c:strCache>
            </c:strRef>
          </c:tx>
          <c:cat>
            <c:numRef>
              <c:f>Sheet1!$A$2:$A$21</c:f>
              <c:numCache>
                <c:formatCode>General</c:formatCode>
                <c:ptCount val="2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  <c:pt idx="11">
                  <c:v>12000</c:v>
                </c:pt>
                <c:pt idx="12">
                  <c:v>13000</c:v>
                </c:pt>
                <c:pt idx="13">
                  <c:v>14000</c:v>
                </c:pt>
                <c:pt idx="14">
                  <c:v>15000</c:v>
                </c:pt>
                <c:pt idx="15">
                  <c:v>16000</c:v>
                </c:pt>
                <c:pt idx="16">
                  <c:v>17000</c:v>
                </c:pt>
                <c:pt idx="17">
                  <c:v>18000</c:v>
                </c:pt>
                <c:pt idx="18">
                  <c:v>19000</c:v>
                </c:pt>
                <c:pt idx="19">
                  <c:v>20000</c:v>
                </c:pt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300177</c:v>
                </c:pt>
                <c:pt idx="1">
                  <c:v>300177</c:v>
                </c:pt>
                <c:pt idx="2">
                  <c:v>300177</c:v>
                </c:pt>
                <c:pt idx="3">
                  <c:v>300177</c:v>
                </c:pt>
                <c:pt idx="4">
                  <c:v>300177</c:v>
                </c:pt>
                <c:pt idx="5">
                  <c:v>300177</c:v>
                </c:pt>
                <c:pt idx="6">
                  <c:v>300177</c:v>
                </c:pt>
                <c:pt idx="7">
                  <c:v>300177</c:v>
                </c:pt>
                <c:pt idx="8">
                  <c:v>300177</c:v>
                </c:pt>
                <c:pt idx="9">
                  <c:v>300177</c:v>
                </c:pt>
                <c:pt idx="10">
                  <c:v>300177</c:v>
                </c:pt>
                <c:pt idx="11">
                  <c:v>300177</c:v>
                </c:pt>
                <c:pt idx="12">
                  <c:v>300177</c:v>
                </c:pt>
                <c:pt idx="13">
                  <c:v>300177</c:v>
                </c:pt>
                <c:pt idx="14">
                  <c:v>300177</c:v>
                </c:pt>
                <c:pt idx="15">
                  <c:v>300177</c:v>
                </c:pt>
                <c:pt idx="16">
                  <c:v>300177</c:v>
                </c:pt>
                <c:pt idx="17">
                  <c:v>300177</c:v>
                </c:pt>
                <c:pt idx="18">
                  <c:v>300177</c:v>
                </c:pt>
                <c:pt idx="19">
                  <c:v>300177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增量次数</c:v>
                </c:pt>
              </c:strCache>
            </c:strRef>
          </c:tx>
          <c:cat>
            <c:numRef>
              <c:f>Sheet1!$A$2:$A$21</c:f>
              <c:numCache>
                <c:formatCode>General</c:formatCode>
                <c:ptCount val="2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  <c:pt idx="11">
                  <c:v>12000</c:v>
                </c:pt>
                <c:pt idx="12">
                  <c:v>13000</c:v>
                </c:pt>
                <c:pt idx="13">
                  <c:v>14000</c:v>
                </c:pt>
                <c:pt idx="14">
                  <c:v>15000</c:v>
                </c:pt>
                <c:pt idx="15">
                  <c:v>16000</c:v>
                </c:pt>
                <c:pt idx="16">
                  <c:v>17000</c:v>
                </c:pt>
                <c:pt idx="17">
                  <c:v>18000</c:v>
                </c:pt>
                <c:pt idx="18">
                  <c:v>19000</c:v>
                </c:pt>
                <c:pt idx="19">
                  <c:v>20000</c:v>
                </c:pt>
              </c:numCache>
            </c:numRef>
          </c:cat>
          <c:val>
            <c:numRef>
              <c:f>Sheet1!$D$2:$D$21</c:f>
              <c:numCache>
                <c:formatCode>General</c:formatCode>
                <c:ptCount val="20"/>
                <c:pt idx="0">
                  <c:v>86</c:v>
                </c:pt>
                <c:pt idx="1">
                  <c:v>236</c:v>
                </c:pt>
                <c:pt idx="2">
                  <c:v>75457</c:v>
                </c:pt>
                <c:pt idx="3">
                  <c:v>513</c:v>
                </c:pt>
                <c:pt idx="4">
                  <c:v>127191</c:v>
                </c:pt>
                <c:pt idx="5">
                  <c:v>517</c:v>
                </c:pt>
                <c:pt idx="6">
                  <c:v>79535</c:v>
                </c:pt>
                <c:pt idx="7">
                  <c:v>21846</c:v>
                </c:pt>
                <c:pt idx="8">
                  <c:v>19399</c:v>
                </c:pt>
                <c:pt idx="9">
                  <c:v>65291</c:v>
                </c:pt>
                <c:pt idx="10">
                  <c:v>144117</c:v>
                </c:pt>
                <c:pt idx="11">
                  <c:v>2823</c:v>
                </c:pt>
                <c:pt idx="12">
                  <c:v>222420</c:v>
                </c:pt>
                <c:pt idx="13">
                  <c:v>22798</c:v>
                </c:pt>
                <c:pt idx="14">
                  <c:v>68125</c:v>
                </c:pt>
                <c:pt idx="15">
                  <c:v>144287</c:v>
                </c:pt>
                <c:pt idx="16">
                  <c:v>162816</c:v>
                </c:pt>
                <c:pt idx="17">
                  <c:v>118790</c:v>
                </c:pt>
                <c:pt idx="18">
                  <c:v>161241</c:v>
                </c:pt>
                <c:pt idx="19">
                  <c:v>59787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Sheet1!$F$1</c:f>
              <c:strCache>
                <c:ptCount val="1"/>
                <c:pt idx="0">
                  <c:v>精确次数</c:v>
                </c:pt>
              </c:strCache>
            </c:strRef>
          </c:tx>
          <c:cat>
            <c:numRef>
              <c:f>Sheet1!$A$2:$A$21</c:f>
              <c:numCache>
                <c:formatCode>General</c:formatCode>
                <c:ptCount val="2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  <c:pt idx="11">
                  <c:v>12000</c:v>
                </c:pt>
                <c:pt idx="12">
                  <c:v>13000</c:v>
                </c:pt>
                <c:pt idx="13">
                  <c:v>14000</c:v>
                </c:pt>
                <c:pt idx="14">
                  <c:v>15000</c:v>
                </c:pt>
                <c:pt idx="15">
                  <c:v>16000</c:v>
                </c:pt>
                <c:pt idx="16">
                  <c:v>17000</c:v>
                </c:pt>
                <c:pt idx="17">
                  <c:v>18000</c:v>
                </c:pt>
                <c:pt idx="18">
                  <c:v>19000</c:v>
                </c:pt>
                <c:pt idx="19">
                  <c:v>20000</c:v>
                </c:pt>
              </c:numCache>
            </c:numRef>
          </c:cat>
          <c:val>
            <c:numRef>
              <c:f>Sheet1!$F$2:$F$21</c:f>
              <c:numCache>
                <c:formatCode>General</c:formatCode>
                <c:ptCount val="20"/>
                <c:pt idx="0">
                  <c:v>300448</c:v>
                </c:pt>
                <c:pt idx="1">
                  <c:v>300740</c:v>
                </c:pt>
                <c:pt idx="2">
                  <c:v>350586</c:v>
                </c:pt>
                <c:pt idx="3">
                  <c:v>301120</c:v>
                </c:pt>
                <c:pt idx="4">
                  <c:v>407586</c:v>
                </c:pt>
                <c:pt idx="5">
                  <c:v>302538</c:v>
                </c:pt>
                <c:pt idx="6">
                  <c:v>301010</c:v>
                </c:pt>
                <c:pt idx="7">
                  <c:v>391116</c:v>
                </c:pt>
                <c:pt idx="8">
                  <c:v>303471</c:v>
                </c:pt>
                <c:pt idx="9">
                  <c:v>361759</c:v>
                </c:pt>
                <c:pt idx="10">
                  <c:v>332295</c:v>
                </c:pt>
                <c:pt idx="11">
                  <c:v>304760</c:v>
                </c:pt>
                <c:pt idx="12">
                  <c:v>378834</c:v>
                </c:pt>
                <c:pt idx="13">
                  <c:v>339747</c:v>
                </c:pt>
                <c:pt idx="14">
                  <c:v>390384</c:v>
                </c:pt>
                <c:pt idx="15">
                  <c:v>356874</c:v>
                </c:pt>
                <c:pt idx="16">
                  <c:v>380556</c:v>
                </c:pt>
                <c:pt idx="17">
                  <c:v>456484</c:v>
                </c:pt>
                <c:pt idx="18">
                  <c:v>482747</c:v>
                </c:pt>
                <c:pt idx="19">
                  <c:v>328470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630848"/>
        <c:axId val="192026816"/>
      </c:lineChart>
      <c:catAx>
        <c:axId val="1916308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92026816"/>
        <c:crosses val="autoZero"/>
        <c:auto val="1"/>
        <c:lblAlgn val="ctr"/>
        <c:lblOffset val="100"/>
        <c:noMultiLvlLbl val="0"/>
      </c:catAx>
      <c:valAx>
        <c:axId val="1920268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16308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 初始时间</c:v>
                </c:pt>
              </c:strCache>
            </c:strRef>
          </c:tx>
          <c:cat>
            <c:numRef>
              <c:f>Sheet1!$A$2:$A$21</c:f>
              <c:numCache>
                <c:formatCode>General</c:formatCode>
                <c:ptCount val="2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  <c:pt idx="11">
                  <c:v>12000</c:v>
                </c:pt>
                <c:pt idx="12">
                  <c:v>13000</c:v>
                </c:pt>
                <c:pt idx="13">
                  <c:v>14000</c:v>
                </c:pt>
                <c:pt idx="14">
                  <c:v>15000</c:v>
                </c:pt>
                <c:pt idx="15">
                  <c:v>16000</c:v>
                </c:pt>
                <c:pt idx="16">
                  <c:v>17000</c:v>
                </c:pt>
                <c:pt idx="17">
                  <c:v>18000</c:v>
                </c:pt>
                <c:pt idx="18">
                  <c:v>19000</c:v>
                </c:pt>
                <c:pt idx="19">
                  <c:v>20000</c:v>
                </c:pt>
              </c:numCache>
            </c:numRef>
          </c:cat>
          <c:val>
            <c:numRef>
              <c:f>Sheet1!$C$2:$C$21</c:f>
              <c:numCache>
                <c:formatCode>General</c:formatCode>
                <c:ptCount val="20"/>
                <c:pt idx="0">
                  <c:v>13610</c:v>
                </c:pt>
                <c:pt idx="1">
                  <c:v>14000</c:v>
                </c:pt>
                <c:pt idx="2">
                  <c:v>13344</c:v>
                </c:pt>
                <c:pt idx="3">
                  <c:v>13515</c:v>
                </c:pt>
                <c:pt idx="4">
                  <c:v>13672</c:v>
                </c:pt>
                <c:pt idx="5">
                  <c:v>13656</c:v>
                </c:pt>
                <c:pt idx="6">
                  <c:v>13734</c:v>
                </c:pt>
                <c:pt idx="7">
                  <c:v>13641</c:v>
                </c:pt>
                <c:pt idx="8">
                  <c:v>13703</c:v>
                </c:pt>
                <c:pt idx="9">
                  <c:v>13563</c:v>
                </c:pt>
                <c:pt idx="10">
                  <c:v>13781</c:v>
                </c:pt>
                <c:pt idx="11">
                  <c:v>13500</c:v>
                </c:pt>
                <c:pt idx="12">
                  <c:v>13750</c:v>
                </c:pt>
                <c:pt idx="13">
                  <c:v>13375</c:v>
                </c:pt>
                <c:pt idx="14">
                  <c:v>13687</c:v>
                </c:pt>
                <c:pt idx="15">
                  <c:v>13922</c:v>
                </c:pt>
                <c:pt idx="16">
                  <c:v>13297</c:v>
                </c:pt>
                <c:pt idx="17">
                  <c:v>13703</c:v>
                </c:pt>
                <c:pt idx="18">
                  <c:v>13641</c:v>
                </c:pt>
                <c:pt idx="19">
                  <c:v>13390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增量时间</c:v>
                </c:pt>
              </c:strCache>
            </c:strRef>
          </c:tx>
          <c:cat>
            <c:numRef>
              <c:f>Sheet1!$A$2:$A$21</c:f>
              <c:numCache>
                <c:formatCode>General</c:formatCode>
                <c:ptCount val="2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  <c:pt idx="11">
                  <c:v>12000</c:v>
                </c:pt>
                <c:pt idx="12">
                  <c:v>13000</c:v>
                </c:pt>
                <c:pt idx="13">
                  <c:v>14000</c:v>
                </c:pt>
                <c:pt idx="14">
                  <c:v>15000</c:v>
                </c:pt>
                <c:pt idx="15">
                  <c:v>16000</c:v>
                </c:pt>
                <c:pt idx="16">
                  <c:v>17000</c:v>
                </c:pt>
                <c:pt idx="17">
                  <c:v>18000</c:v>
                </c:pt>
                <c:pt idx="18">
                  <c:v>19000</c:v>
                </c:pt>
                <c:pt idx="19">
                  <c:v>20000</c:v>
                </c:pt>
              </c:numCache>
            </c:numRef>
          </c:cat>
          <c:val>
            <c:numRef>
              <c:f>Sheet1!$E$2:$E$21</c:f>
              <c:numCache>
                <c:formatCode>General</c:formatCode>
                <c:ptCount val="20"/>
                <c:pt idx="0">
                  <c:v>4985</c:v>
                </c:pt>
                <c:pt idx="1">
                  <c:v>7360</c:v>
                </c:pt>
                <c:pt idx="2">
                  <c:v>11062</c:v>
                </c:pt>
                <c:pt idx="3">
                  <c:v>6953</c:v>
                </c:pt>
                <c:pt idx="4">
                  <c:v>13328</c:v>
                </c:pt>
                <c:pt idx="5">
                  <c:v>7359</c:v>
                </c:pt>
                <c:pt idx="6">
                  <c:v>11047</c:v>
                </c:pt>
                <c:pt idx="7">
                  <c:v>10515</c:v>
                </c:pt>
                <c:pt idx="8">
                  <c:v>8640</c:v>
                </c:pt>
                <c:pt idx="9">
                  <c:v>12562</c:v>
                </c:pt>
                <c:pt idx="10">
                  <c:v>15719</c:v>
                </c:pt>
                <c:pt idx="11">
                  <c:v>6813</c:v>
                </c:pt>
                <c:pt idx="12">
                  <c:v>13766</c:v>
                </c:pt>
                <c:pt idx="13">
                  <c:v>14984</c:v>
                </c:pt>
                <c:pt idx="14">
                  <c:v>10875</c:v>
                </c:pt>
                <c:pt idx="15">
                  <c:v>15719</c:v>
                </c:pt>
                <c:pt idx="16">
                  <c:v>12610</c:v>
                </c:pt>
                <c:pt idx="17">
                  <c:v>12735</c:v>
                </c:pt>
                <c:pt idx="18">
                  <c:v>13328</c:v>
                </c:pt>
                <c:pt idx="19">
                  <c:v>10625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Sheet1!$G$1</c:f>
              <c:strCache>
                <c:ptCount val="1"/>
                <c:pt idx="0">
                  <c:v>精确时间</c:v>
                </c:pt>
              </c:strCache>
            </c:strRef>
          </c:tx>
          <c:cat>
            <c:numRef>
              <c:f>Sheet1!$A$2:$A$21</c:f>
              <c:numCache>
                <c:formatCode>General</c:formatCode>
                <c:ptCount val="2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  <c:pt idx="11">
                  <c:v>12000</c:v>
                </c:pt>
                <c:pt idx="12">
                  <c:v>13000</c:v>
                </c:pt>
                <c:pt idx="13">
                  <c:v>14000</c:v>
                </c:pt>
                <c:pt idx="14">
                  <c:v>15000</c:v>
                </c:pt>
                <c:pt idx="15">
                  <c:v>16000</c:v>
                </c:pt>
                <c:pt idx="16">
                  <c:v>17000</c:v>
                </c:pt>
                <c:pt idx="17">
                  <c:v>18000</c:v>
                </c:pt>
                <c:pt idx="18">
                  <c:v>19000</c:v>
                </c:pt>
                <c:pt idx="19">
                  <c:v>20000</c:v>
                </c:pt>
              </c:numCache>
            </c:numRef>
          </c:cat>
          <c:val>
            <c:numRef>
              <c:f>Sheet1!$G$2:$G$21</c:f>
              <c:numCache>
                <c:formatCode>General</c:formatCode>
                <c:ptCount val="20"/>
                <c:pt idx="0">
                  <c:v>11718</c:v>
                </c:pt>
                <c:pt idx="1">
                  <c:v>11906</c:v>
                </c:pt>
                <c:pt idx="2">
                  <c:v>13860</c:v>
                </c:pt>
                <c:pt idx="3">
                  <c:v>11922</c:v>
                </c:pt>
                <c:pt idx="4">
                  <c:v>12375</c:v>
                </c:pt>
                <c:pt idx="5">
                  <c:v>11843</c:v>
                </c:pt>
                <c:pt idx="6">
                  <c:v>11625</c:v>
                </c:pt>
                <c:pt idx="7">
                  <c:v>12203</c:v>
                </c:pt>
                <c:pt idx="8">
                  <c:v>11657</c:v>
                </c:pt>
                <c:pt idx="9">
                  <c:v>14438</c:v>
                </c:pt>
                <c:pt idx="10">
                  <c:v>16454</c:v>
                </c:pt>
                <c:pt idx="11">
                  <c:v>11750</c:v>
                </c:pt>
                <c:pt idx="12">
                  <c:v>15235</c:v>
                </c:pt>
                <c:pt idx="13">
                  <c:v>14609</c:v>
                </c:pt>
                <c:pt idx="14">
                  <c:v>13844</c:v>
                </c:pt>
                <c:pt idx="15">
                  <c:v>13531</c:v>
                </c:pt>
                <c:pt idx="16">
                  <c:v>13954</c:v>
                </c:pt>
                <c:pt idx="17">
                  <c:v>14157</c:v>
                </c:pt>
                <c:pt idx="18">
                  <c:v>14016</c:v>
                </c:pt>
                <c:pt idx="19">
                  <c:v>13484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682048"/>
        <c:axId val="192446464"/>
      </c:lineChart>
      <c:catAx>
        <c:axId val="1916820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92446464"/>
        <c:crosses val="autoZero"/>
        <c:auto val="1"/>
        <c:lblAlgn val="ctr"/>
        <c:lblOffset val="100"/>
        <c:noMultiLvlLbl val="0"/>
      </c:catAx>
      <c:valAx>
        <c:axId val="1924464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16820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1000条</c:v>
                </c:pt>
              </c:strCache>
            </c:strRef>
          </c:tx>
          <c:cat>
            <c:strRef>
              <c:f>Sheet2!$A$2:$A$6</c:f>
              <c:strCache>
                <c:ptCount val="5"/>
                <c:pt idx="0">
                  <c:v>top-100</c:v>
                </c:pt>
                <c:pt idx="1">
                  <c:v>top-500</c:v>
                </c:pt>
                <c:pt idx="2">
                  <c:v>top-1000</c:v>
                </c:pt>
                <c:pt idx="3">
                  <c:v>top-5000</c:v>
                </c:pt>
                <c:pt idx="4">
                  <c:v>top-10000</c:v>
                </c:pt>
              </c:strCache>
            </c:strRef>
          </c:cat>
          <c:val>
            <c:numRef>
              <c:f>Sheet2!$B$2:$B$6</c:f>
              <c:numCache>
                <c:formatCode>General</c:formatCode>
                <c:ptCount val="5"/>
                <c:pt idx="0">
                  <c:v>0.99</c:v>
                </c:pt>
                <c:pt idx="1">
                  <c:v>1</c:v>
                </c:pt>
                <c:pt idx="2">
                  <c:v>0.999</c:v>
                </c:pt>
                <c:pt idx="3">
                  <c:v>0.99939999999999996</c:v>
                </c:pt>
                <c:pt idx="4">
                  <c:v>0.99970000000000003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2000条</c:v>
                </c:pt>
              </c:strCache>
            </c:strRef>
          </c:tx>
          <c:cat>
            <c:strRef>
              <c:f>Sheet2!$A$2:$A$6</c:f>
              <c:strCache>
                <c:ptCount val="5"/>
                <c:pt idx="0">
                  <c:v>top-100</c:v>
                </c:pt>
                <c:pt idx="1">
                  <c:v>top-500</c:v>
                </c:pt>
                <c:pt idx="2">
                  <c:v>top-1000</c:v>
                </c:pt>
                <c:pt idx="3">
                  <c:v>top-5000</c:v>
                </c:pt>
                <c:pt idx="4">
                  <c:v>top-10000</c:v>
                </c:pt>
              </c:strCache>
            </c:strRef>
          </c:cat>
          <c:val>
            <c:numRef>
              <c:f>Sheet2!$C$2:$C$6</c:f>
              <c:numCache>
                <c:formatCode>General</c:formatCode>
                <c:ptCount val="5"/>
                <c:pt idx="0">
                  <c:v>1</c:v>
                </c:pt>
                <c:pt idx="1">
                  <c:v>0.996</c:v>
                </c:pt>
                <c:pt idx="2">
                  <c:v>0.999</c:v>
                </c:pt>
                <c:pt idx="3">
                  <c:v>0.999</c:v>
                </c:pt>
                <c:pt idx="4">
                  <c:v>0.99760000000000004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Sheet2!$D$1</c:f>
              <c:strCache>
                <c:ptCount val="1"/>
                <c:pt idx="0">
                  <c:v>3000条</c:v>
                </c:pt>
              </c:strCache>
            </c:strRef>
          </c:tx>
          <c:cat>
            <c:strRef>
              <c:f>Sheet2!$A$2:$A$6</c:f>
              <c:strCache>
                <c:ptCount val="5"/>
                <c:pt idx="0">
                  <c:v>top-100</c:v>
                </c:pt>
                <c:pt idx="1">
                  <c:v>top-500</c:v>
                </c:pt>
                <c:pt idx="2">
                  <c:v>top-1000</c:v>
                </c:pt>
                <c:pt idx="3">
                  <c:v>top-5000</c:v>
                </c:pt>
                <c:pt idx="4">
                  <c:v>top-10000</c:v>
                </c:pt>
              </c:strCache>
            </c:strRef>
          </c:cat>
          <c:val>
            <c:numRef>
              <c:f>Sheet2!$D$2:$D$6</c:f>
              <c:numCache>
                <c:formatCode>General</c:formatCode>
                <c:ptCount val="5"/>
                <c:pt idx="0">
                  <c:v>0.79</c:v>
                </c:pt>
                <c:pt idx="1">
                  <c:v>0.71399999999999997</c:v>
                </c:pt>
                <c:pt idx="2">
                  <c:v>0.85</c:v>
                </c:pt>
                <c:pt idx="3">
                  <c:v>0.89539999999999997</c:v>
                </c:pt>
                <c:pt idx="4">
                  <c:v>0.89090000000000003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Sheet2!$E$1</c:f>
              <c:strCache>
                <c:ptCount val="1"/>
                <c:pt idx="0">
                  <c:v>4000条</c:v>
                </c:pt>
              </c:strCache>
            </c:strRef>
          </c:tx>
          <c:cat>
            <c:strRef>
              <c:f>Sheet2!$A$2:$A$6</c:f>
              <c:strCache>
                <c:ptCount val="5"/>
                <c:pt idx="0">
                  <c:v>top-100</c:v>
                </c:pt>
                <c:pt idx="1">
                  <c:v>top-500</c:v>
                </c:pt>
                <c:pt idx="2">
                  <c:v>top-1000</c:v>
                </c:pt>
                <c:pt idx="3">
                  <c:v>top-5000</c:v>
                </c:pt>
                <c:pt idx="4">
                  <c:v>top-10000</c:v>
                </c:pt>
              </c:strCache>
            </c:strRef>
          </c:cat>
          <c:val>
            <c:numRef>
              <c:f>Sheet2!$E$2:$E$6</c:f>
              <c:numCache>
                <c:formatCode>General</c:formatCode>
                <c:ptCount val="5"/>
                <c:pt idx="0">
                  <c:v>0.99</c:v>
                </c:pt>
                <c:pt idx="1">
                  <c:v>0.98599999999999999</c:v>
                </c:pt>
                <c:pt idx="2">
                  <c:v>0.998</c:v>
                </c:pt>
                <c:pt idx="3">
                  <c:v>0.99760000000000004</c:v>
                </c:pt>
                <c:pt idx="4">
                  <c:v>0.99609999999999999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Sheet2!$F$1</c:f>
              <c:strCache>
                <c:ptCount val="1"/>
                <c:pt idx="0">
                  <c:v>5000条</c:v>
                </c:pt>
              </c:strCache>
            </c:strRef>
          </c:tx>
          <c:cat>
            <c:strRef>
              <c:f>Sheet2!$A$2:$A$6</c:f>
              <c:strCache>
                <c:ptCount val="5"/>
                <c:pt idx="0">
                  <c:v>top-100</c:v>
                </c:pt>
                <c:pt idx="1">
                  <c:v>top-500</c:v>
                </c:pt>
                <c:pt idx="2">
                  <c:v>top-1000</c:v>
                </c:pt>
                <c:pt idx="3">
                  <c:v>top-5000</c:v>
                </c:pt>
                <c:pt idx="4">
                  <c:v>top-10000</c:v>
                </c:pt>
              </c:strCache>
            </c:strRef>
          </c:cat>
          <c:val>
            <c:numRef>
              <c:f>Sheet2!$F$2:$F$6</c:f>
              <c:numCache>
                <c:formatCode>General</c:formatCode>
                <c:ptCount val="5"/>
                <c:pt idx="0">
                  <c:v>0.94</c:v>
                </c:pt>
                <c:pt idx="1">
                  <c:v>0.44800000000000001</c:v>
                </c:pt>
                <c:pt idx="2">
                  <c:v>0.70699999999999996</c:v>
                </c:pt>
                <c:pt idx="3">
                  <c:v>0.75939999999999996</c:v>
                </c:pt>
                <c:pt idx="4">
                  <c:v>0.73019999999999996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Sheet2!$G$1</c:f>
              <c:strCache>
                <c:ptCount val="1"/>
                <c:pt idx="0">
                  <c:v>6000条</c:v>
                </c:pt>
              </c:strCache>
            </c:strRef>
          </c:tx>
          <c:cat>
            <c:strRef>
              <c:f>Sheet2!$A$2:$A$6</c:f>
              <c:strCache>
                <c:ptCount val="5"/>
                <c:pt idx="0">
                  <c:v>top-100</c:v>
                </c:pt>
                <c:pt idx="1">
                  <c:v>top-500</c:v>
                </c:pt>
                <c:pt idx="2">
                  <c:v>top-1000</c:v>
                </c:pt>
                <c:pt idx="3">
                  <c:v>top-5000</c:v>
                </c:pt>
                <c:pt idx="4">
                  <c:v>top-10000</c:v>
                </c:pt>
              </c:strCache>
            </c:strRef>
          </c:cat>
          <c:val>
            <c:numRef>
              <c:f>Sheet2!$G$2:$G$6</c:f>
              <c:numCache>
                <c:formatCode>General</c:formatCode>
                <c:ptCount val="5"/>
                <c:pt idx="0">
                  <c:v>1</c:v>
                </c:pt>
                <c:pt idx="1">
                  <c:v>0.99199999999999999</c:v>
                </c:pt>
                <c:pt idx="2">
                  <c:v>0.997</c:v>
                </c:pt>
                <c:pt idx="3">
                  <c:v>0.99719999999999998</c:v>
                </c:pt>
                <c:pt idx="4">
                  <c:v>0.99470000000000003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Sheet2!$H$1</c:f>
              <c:strCache>
                <c:ptCount val="1"/>
                <c:pt idx="0">
                  <c:v>7000条</c:v>
                </c:pt>
              </c:strCache>
            </c:strRef>
          </c:tx>
          <c:cat>
            <c:strRef>
              <c:f>Sheet2!$A$2:$A$6</c:f>
              <c:strCache>
                <c:ptCount val="5"/>
                <c:pt idx="0">
                  <c:v>top-100</c:v>
                </c:pt>
                <c:pt idx="1">
                  <c:v>top-500</c:v>
                </c:pt>
                <c:pt idx="2">
                  <c:v>top-1000</c:v>
                </c:pt>
                <c:pt idx="3">
                  <c:v>top-5000</c:v>
                </c:pt>
                <c:pt idx="4">
                  <c:v>top-10000</c:v>
                </c:pt>
              </c:strCache>
            </c:strRef>
          </c:cat>
          <c:val>
            <c:numRef>
              <c:f>Sheet2!$H$2:$H$6</c:f>
              <c:numCache>
                <c:formatCode>General</c:formatCode>
                <c:ptCount val="5"/>
                <c:pt idx="0">
                  <c:v>0.92</c:v>
                </c:pt>
                <c:pt idx="1">
                  <c:v>0.90200000000000002</c:v>
                </c:pt>
                <c:pt idx="2">
                  <c:v>0.93700000000000006</c:v>
                </c:pt>
                <c:pt idx="3">
                  <c:v>0.74880000000000002</c:v>
                </c:pt>
                <c:pt idx="4">
                  <c:v>0.83730000000000004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Sheet2!$I$1</c:f>
              <c:strCache>
                <c:ptCount val="1"/>
                <c:pt idx="0">
                  <c:v>8000条</c:v>
                </c:pt>
              </c:strCache>
            </c:strRef>
          </c:tx>
          <c:cat>
            <c:strRef>
              <c:f>Sheet2!$A$2:$A$6</c:f>
              <c:strCache>
                <c:ptCount val="5"/>
                <c:pt idx="0">
                  <c:v>top-100</c:v>
                </c:pt>
                <c:pt idx="1">
                  <c:v>top-500</c:v>
                </c:pt>
                <c:pt idx="2">
                  <c:v>top-1000</c:v>
                </c:pt>
                <c:pt idx="3">
                  <c:v>top-5000</c:v>
                </c:pt>
                <c:pt idx="4">
                  <c:v>top-10000</c:v>
                </c:pt>
              </c:strCache>
            </c:strRef>
          </c:cat>
          <c:val>
            <c:numRef>
              <c:f>Sheet2!$I$2:$I$6</c:f>
              <c:numCache>
                <c:formatCode>General</c:formatCode>
                <c:ptCount val="5"/>
                <c:pt idx="0">
                  <c:v>0.59</c:v>
                </c:pt>
                <c:pt idx="1">
                  <c:v>0.87</c:v>
                </c:pt>
                <c:pt idx="2">
                  <c:v>0.90900000000000003</c:v>
                </c:pt>
                <c:pt idx="3">
                  <c:v>0.88</c:v>
                </c:pt>
                <c:pt idx="4">
                  <c:v>0.83960000000000001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Sheet2!$J$1</c:f>
              <c:strCache>
                <c:ptCount val="1"/>
                <c:pt idx="0">
                  <c:v>9000条</c:v>
                </c:pt>
              </c:strCache>
            </c:strRef>
          </c:tx>
          <c:cat>
            <c:strRef>
              <c:f>Sheet2!$A$2:$A$6</c:f>
              <c:strCache>
                <c:ptCount val="5"/>
                <c:pt idx="0">
                  <c:v>top-100</c:v>
                </c:pt>
                <c:pt idx="1">
                  <c:v>top-500</c:v>
                </c:pt>
                <c:pt idx="2">
                  <c:v>top-1000</c:v>
                </c:pt>
                <c:pt idx="3">
                  <c:v>top-5000</c:v>
                </c:pt>
                <c:pt idx="4">
                  <c:v>top-10000</c:v>
                </c:pt>
              </c:strCache>
            </c:strRef>
          </c:cat>
          <c:val>
            <c:numRef>
              <c:f>Sheet2!$J$2:$J$6</c:f>
              <c:numCache>
                <c:formatCode>General</c:formatCode>
                <c:ptCount val="5"/>
                <c:pt idx="0">
                  <c:v>0.98</c:v>
                </c:pt>
                <c:pt idx="1">
                  <c:v>0.97199999999999998</c:v>
                </c:pt>
                <c:pt idx="2">
                  <c:v>0.98799999999999999</c:v>
                </c:pt>
                <c:pt idx="3">
                  <c:v>0.99019999999999997</c:v>
                </c:pt>
                <c:pt idx="4">
                  <c:v>0.98550000000000004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Sheet2!$K$1</c:f>
              <c:strCache>
                <c:ptCount val="1"/>
                <c:pt idx="0">
                  <c:v>10000条</c:v>
                </c:pt>
              </c:strCache>
            </c:strRef>
          </c:tx>
          <c:cat>
            <c:strRef>
              <c:f>Sheet2!$A$2:$A$6</c:f>
              <c:strCache>
                <c:ptCount val="5"/>
                <c:pt idx="0">
                  <c:v>top-100</c:v>
                </c:pt>
                <c:pt idx="1">
                  <c:v>top-500</c:v>
                </c:pt>
                <c:pt idx="2">
                  <c:v>top-1000</c:v>
                </c:pt>
                <c:pt idx="3">
                  <c:v>top-5000</c:v>
                </c:pt>
                <c:pt idx="4">
                  <c:v>top-10000</c:v>
                </c:pt>
              </c:strCache>
            </c:strRef>
          </c:cat>
          <c:val>
            <c:numRef>
              <c:f>Sheet2!$K$2:$K$6</c:f>
              <c:numCache>
                <c:formatCode>General</c:formatCode>
                <c:ptCount val="5"/>
                <c:pt idx="0">
                  <c:v>0.76</c:v>
                </c:pt>
                <c:pt idx="1">
                  <c:v>0.73599999999999999</c:v>
                </c:pt>
                <c:pt idx="2">
                  <c:v>0.83399999999999996</c:v>
                </c:pt>
                <c:pt idx="3">
                  <c:v>0.72319999999999995</c:v>
                </c:pt>
                <c:pt idx="4">
                  <c:v>0.77400000000000002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Sheet2!$L$1</c:f>
              <c:strCache>
                <c:ptCount val="1"/>
                <c:pt idx="0">
                  <c:v>11000条</c:v>
                </c:pt>
              </c:strCache>
            </c:strRef>
          </c:tx>
          <c:cat>
            <c:strRef>
              <c:f>Sheet2!$A$2:$A$6</c:f>
              <c:strCache>
                <c:ptCount val="5"/>
                <c:pt idx="0">
                  <c:v>top-100</c:v>
                </c:pt>
                <c:pt idx="1">
                  <c:v>top-500</c:v>
                </c:pt>
                <c:pt idx="2">
                  <c:v>top-1000</c:v>
                </c:pt>
                <c:pt idx="3">
                  <c:v>top-5000</c:v>
                </c:pt>
                <c:pt idx="4">
                  <c:v>top-10000</c:v>
                </c:pt>
              </c:strCache>
            </c:strRef>
          </c:cat>
          <c:val>
            <c:numRef>
              <c:f>Sheet2!$L$2:$L$6</c:f>
              <c:numCache>
                <c:formatCode>General</c:formatCode>
                <c:ptCount val="5"/>
                <c:pt idx="0">
                  <c:v>0.6</c:v>
                </c:pt>
                <c:pt idx="1">
                  <c:v>0.44800000000000001</c:v>
                </c:pt>
                <c:pt idx="2">
                  <c:v>0.65600000000000003</c:v>
                </c:pt>
                <c:pt idx="3">
                  <c:v>0.61799999999999999</c:v>
                </c:pt>
                <c:pt idx="4">
                  <c:v>0.6794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Sheet2!$M$1</c:f>
              <c:strCache>
                <c:ptCount val="1"/>
                <c:pt idx="0">
                  <c:v>12000条</c:v>
                </c:pt>
              </c:strCache>
            </c:strRef>
          </c:tx>
          <c:cat>
            <c:strRef>
              <c:f>Sheet2!$A$2:$A$6</c:f>
              <c:strCache>
                <c:ptCount val="5"/>
                <c:pt idx="0">
                  <c:v>top-100</c:v>
                </c:pt>
                <c:pt idx="1">
                  <c:v>top-500</c:v>
                </c:pt>
                <c:pt idx="2">
                  <c:v>top-1000</c:v>
                </c:pt>
                <c:pt idx="3">
                  <c:v>top-5000</c:v>
                </c:pt>
                <c:pt idx="4">
                  <c:v>top-10000</c:v>
                </c:pt>
              </c:strCache>
            </c:strRef>
          </c:cat>
          <c:val>
            <c:numRef>
              <c:f>Sheet2!$M$2:$M$6</c:f>
              <c:numCache>
                <c:formatCode>General</c:formatCode>
                <c:ptCount val="5"/>
                <c:pt idx="0">
                  <c:v>0.97</c:v>
                </c:pt>
                <c:pt idx="1">
                  <c:v>0.96</c:v>
                </c:pt>
                <c:pt idx="2">
                  <c:v>0.98799999999999999</c:v>
                </c:pt>
                <c:pt idx="3">
                  <c:v>0.98</c:v>
                </c:pt>
                <c:pt idx="4">
                  <c:v>0.97599999999999998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Sheet2!$N$1</c:f>
              <c:strCache>
                <c:ptCount val="1"/>
                <c:pt idx="0">
                  <c:v>13000条</c:v>
                </c:pt>
              </c:strCache>
            </c:strRef>
          </c:tx>
          <c:cat>
            <c:strRef>
              <c:f>Sheet2!$A$2:$A$6</c:f>
              <c:strCache>
                <c:ptCount val="5"/>
                <c:pt idx="0">
                  <c:v>top-100</c:v>
                </c:pt>
                <c:pt idx="1">
                  <c:v>top-500</c:v>
                </c:pt>
                <c:pt idx="2">
                  <c:v>top-1000</c:v>
                </c:pt>
                <c:pt idx="3">
                  <c:v>top-5000</c:v>
                </c:pt>
                <c:pt idx="4">
                  <c:v>top-10000</c:v>
                </c:pt>
              </c:strCache>
            </c:strRef>
          </c:cat>
          <c:val>
            <c:numRef>
              <c:f>Sheet2!$N$2:$N$6</c:f>
              <c:numCache>
                <c:formatCode>General</c:formatCode>
                <c:ptCount val="5"/>
                <c:pt idx="0">
                  <c:v>0.56000000000000005</c:v>
                </c:pt>
                <c:pt idx="1">
                  <c:v>0.40799999999999997</c:v>
                </c:pt>
                <c:pt idx="2">
                  <c:v>0.376</c:v>
                </c:pt>
                <c:pt idx="3">
                  <c:v>0.56640000000000001</c:v>
                </c:pt>
                <c:pt idx="4">
                  <c:v>0.62980000000000003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Sheet2!$O$1</c:f>
              <c:strCache>
                <c:ptCount val="1"/>
                <c:pt idx="0">
                  <c:v>14000条</c:v>
                </c:pt>
              </c:strCache>
            </c:strRef>
          </c:tx>
          <c:cat>
            <c:strRef>
              <c:f>Sheet2!$A$2:$A$6</c:f>
              <c:strCache>
                <c:ptCount val="5"/>
                <c:pt idx="0">
                  <c:v>top-100</c:v>
                </c:pt>
                <c:pt idx="1">
                  <c:v>top-500</c:v>
                </c:pt>
                <c:pt idx="2">
                  <c:v>top-1000</c:v>
                </c:pt>
                <c:pt idx="3">
                  <c:v>top-5000</c:v>
                </c:pt>
                <c:pt idx="4">
                  <c:v>top-10000</c:v>
                </c:pt>
              </c:strCache>
            </c:strRef>
          </c:cat>
          <c:val>
            <c:numRef>
              <c:f>Sheet2!$O$2:$O$6</c:f>
              <c:numCache>
                <c:formatCode>General</c:formatCode>
                <c:ptCount val="5"/>
                <c:pt idx="0">
                  <c:v>0.75</c:v>
                </c:pt>
                <c:pt idx="1">
                  <c:v>0.876</c:v>
                </c:pt>
                <c:pt idx="2">
                  <c:v>0.92300000000000004</c:v>
                </c:pt>
                <c:pt idx="3">
                  <c:v>0.86160000000000003</c:v>
                </c:pt>
                <c:pt idx="4">
                  <c:v>0.87329999999999997</c:v>
                </c:pt>
              </c:numCache>
            </c:numRef>
          </c:val>
          <c:smooth val="0"/>
        </c:ser>
        <c:ser>
          <c:idx val="14"/>
          <c:order val="14"/>
          <c:tx>
            <c:strRef>
              <c:f>Sheet2!$P$1</c:f>
              <c:strCache>
                <c:ptCount val="1"/>
                <c:pt idx="0">
                  <c:v>15000条</c:v>
                </c:pt>
              </c:strCache>
            </c:strRef>
          </c:tx>
          <c:cat>
            <c:strRef>
              <c:f>Sheet2!$A$2:$A$6</c:f>
              <c:strCache>
                <c:ptCount val="5"/>
                <c:pt idx="0">
                  <c:v>top-100</c:v>
                </c:pt>
                <c:pt idx="1">
                  <c:v>top-500</c:v>
                </c:pt>
                <c:pt idx="2">
                  <c:v>top-1000</c:v>
                </c:pt>
                <c:pt idx="3">
                  <c:v>top-5000</c:v>
                </c:pt>
                <c:pt idx="4">
                  <c:v>top-10000</c:v>
                </c:pt>
              </c:strCache>
            </c:strRef>
          </c:cat>
          <c:val>
            <c:numRef>
              <c:f>Sheet2!$P$2:$P$6</c:f>
              <c:numCache>
                <c:formatCode>General</c:formatCode>
                <c:ptCount val="5"/>
                <c:pt idx="0">
                  <c:v>0.91</c:v>
                </c:pt>
                <c:pt idx="1">
                  <c:v>0.52800000000000002</c:v>
                </c:pt>
                <c:pt idx="2">
                  <c:v>0.74099999999999999</c:v>
                </c:pt>
                <c:pt idx="3">
                  <c:v>0.73</c:v>
                </c:pt>
                <c:pt idx="4">
                  <c:v>0.76790000000000003</c:v>
                </c:pt>
              </c:numCache>
            </c:numRef>
          </c:val>
          <c:smooth val="0"/>
        </c:ser>
        <c:ser>
          <c:idx val="15"/>
          <c:order val="15"/>
          <c:tx>
            <c:strRef>
              <c:f>Sheet2!$Q$1</c:f>
              <c:strCache>
                <c:ptCount val="1"/>
                <c:pt idx="0">
                  <c:v>16000条</c:v>
                </c:pt>
              </c:strCache>
            </c:strRef>
          </c:tx>
          <c:cat>
            <c:strRef>
              <c:f>Sheet2!$A$2:$A$6</c:f>
              <c:strCache>
                <c:ptCount val="5"/>
                <c:pt idx="0">
                  <c:v>top-100</c:v>
                </c:pt>
                <c:pt idx="1">
                  <c:v>top-500</c:v>
                </c:pt>
                <c:pt idx="2">
                  <c:v>top-1000</c:v>
                </c:pt>
                <c:pt idx="3">
                  <c:v>top-5000</c:v>
                </c:pt>
                <c:pt idx="4">
                  <c:v>top-10000</c:v>
                </c:pt>
              </c:strCache>
            </c:strRef>
          </c:cat>
          <c:val>
            <c:numRef>
              <c:f>Sheet2!$Q$2:$Q$6</c:f>
              <c:numCache>
                <c:formatCode>General</c:formatCode>
                <c:ptCount val="5"/>
                <c:pt idx="0">
                  <c:v>0.55000000000000004</c:v>
                </c:pt>
                <c:pt idx="1">
                  <c:v>0.58599999999999997</c:v>
                </c:pt>
                <c:pt idx="2">
                  <c:v>0.75</c:v>
                </c:pt>
                <c:pt idx="3">
                  <c:v>0.69720000000000004</c:v>
                </c:pt>
                <c:pt idx="4">
                  <c:v>0.7087</c:v>
                </c:pt>
              </c:numCache>
            </c:numRef>
          </c:val>
          <c:smooth val="0"/>
        </c:ser>
        <c:ser>
          <c:idx val="16"/>
          <c:order val="16"/>
          <c:tx>
            <c:strRef>
              <c:f>Sheet2!$R$1</c:f>
              <c:strCache>
                <c:ptCount val="1"/>
                <c:pt idx="0">
                  <c:v>17000条</c:v>
                </c:pt>
              </c:strCache>
            </c:strRef>
          </c:tx>
          <c:cat>
            <c:strRef>
              <c:f>Sheet2!$A$2:$A$6</c:f>
              <c:strCache>
                <c:ptCount val="5"/>
                <c:pt idx="0">
                  <c:v>top-100</c:v>
                </c:pt>
                <c:pt idx="1">
                  <c:v>top-500</c:v>
                </c:pt>
                <c:pt idx="2">
                  <c:v>top-1000</c:v>
                </c:pt>
                <c:pt idx="3">
                  <c:v>top-5000</c:v>
                </c:pt>
                <c:pt idx="4">
                  <c:v>top-10000</c:v>
                </c:pt>
              </c:strCache>
            </c:strRef>
          </c:cat>
          <c:val>
            <c:numRef>
              <c:f>Sheet2!$R$2:$R$6</c:f>
              <c:numCache>
                <c:formatCode>General</c:formatCode>
                <c:ptCount val="5"/>
                <c:pt idx="0">
                  <c:v>0.76</c:v>
                </c:pt>
                <c:pt idx="1">
                  <c:v>0.64200000000000002</c:v>
                </c:pt>
                <c:pt idx="2">
                  <c:v>0.72699999999999998</c:v>
                </c:pt>
                <c:pt idx="3">
                  <c:v>0.73340000000000005</c:v>
                </c:pt>
                <c:pt idx="4">
                  <c:v>0.77800000000000002</c:v>
                </c:pt>
              </c:numCache>
            </c:numRef>
          </c:val>
          <c:smooth val="0"/>
        </c:ser>
        <c:ser>
          <c:idx val="17"/>
          <c:order val="17"/>
          <c:tx>
            <c:strRef>
              <c:f>Sheet2!$S$1</c:f>
              <c:strCache>
                <c:ptCount val="1"/>
                <c:pt idx="0">
                  <c:v>18000条</c:v>
                </c:pt>
              </c:strCache>
            </c:strRef>
          </c:tx>
          <c:cat>
            <c:strRef>
              <c:f>Sheet2!$A$2:$A$6</c:f>
              <c:strCache>
                <c:ptCount val="5"/>
                <c:pt idx="0">
                  <c:v>top-100</c:v>
                </c:pt>
                <c:pt idx="1">
                  <c:v>top-500</c:v>
                </c:pt>
                <c:pt idx="2">
                  <c:v>top-1000</c:v>
                </c:pt>
                <c:pt idx="3">
                  <c:v>top-5000</c:v>
                </c:pt>
                <c:pt idx="4">
                  <c:v>top-10000</c:v>
                </c:pt>
              </c:strCache>
            </c:strRef>
          </c:cat>
          <c:val>
            <c:numRef>
              <c:f>Sheet2!$S$2:$S$6</c:f>
              <c:numCache>
                <c:formatCode>General</c:formatCode>
                <c:ptCount val="5"/>
                <c:pt idx="0">
                  <c:v>0.66</c:v>
                </c:pt>
                <c:pt idx="1">
                  <c:v>0.57599999999999996</c:v>
                </c:pt>
                <c:pt idx="2">
                  <c:v>0.751</c:v>
                </c:pt>
                <c:pt idx="3">
                  <c:v>0.70979999999999999</c:v>
                </c:pt>
                <c:pt idx="4">
                  <c:v>0.7157</c:v>
                </c:pt>
              </c:numCache>
            </c:numRef>
          </c:val>
          <c:smooth val="0"/>
        </c:ser>
        <c:ser>
          <c:idx val="18"/>
          <c:order val="18"/>
          <c:tx>
            <c:strRef>
              <c:f>Sheet2!$T$1</c:f>
              <c:strCache>
                <c:ptCount val="1"/>
                <c:pt idx="0">
                  <c:v>19000条</c:v>
                </c:pt>
              </c:strCache>
            </c:strRef>
          </c:tx>
          <c:cat>
            <c:strRef>
              <c:f>Sheet2!$A$2:$A$6</c:f>
              <c:strCache>
                <c:ptCount val="5"/>
                <c:pt idx="0">
                  <c:v>top-100</c:v>
                </c:pt>
                <c:pt idx="1">
                  <c:v>top-500</c:v>
                </c:pt>
                <c:pt idx="2">
                  <c:v>top-1000</c:v>
                </c:pt>
                <c:pt idx="3">
                  <c:v>top-5000</c:v>
                </c:pt>
                <c:pt idx="4">
                  <c:v>top-10000</c:v>
                </c:pt>
              </c:strCache>
            </c:strRef>
          </c:cat>
          <c:val>
            <c:numRef>
              <c:f>Sheet2!$T$2:$T$6</c:f>
              <c:numCache>
                <c:formatCode>General</c:formatCode>
                <c:ptCount val="5"/>
                <c:pt idx="0">
                  <c:v>0.65</c:v>
                </c:pt>
                <c:pt idx="1">
                  <c:v>0.49399999999999999</c:v>
                </c:pt>
                <c:pt idx="2">
                  <c:v>0.70799999999999996</c:v>
                </c:pt>
                <c:pt idx="3">
                  <c:v>0.59699999999999998</c:v>
                </c:pt>
                <c:pt idx="4">
                  <c:v>0.63529999999999998</c:v>
                </c:pt>
              </c:numCache>
            </c:numRef>
          </c:val>
          <c:smooth val="0"/>
        </c:ser>
        <c:ser>
          <c:idx val="19"/>
          <c:order val="19"/>
          <c:tx>
            <c:strRef>
              <c:f>Sheet2!$U$1</c:f>
              <c:strCache>
                <c:ptCount val="1"/>
                <c:pt idx="0">
                  <c:v>20000条</c:v>
                </c:pt>
              </c:strCache>
            </c:strRef>
          </c:tx>
          <c:cat>
            <c:strRef>
              <c:f>Sheet2!$A$2:$A$6</c:f>
              <c:strCache>
                <c:ptCount val="5"/>
                <c:pt idx="0">
                  <c:v>top-100</c:v>
                </c:pt>
                <c:pt idx="1">
                  <c:v>top-500</c:v>
                </c:pt>
                <c:pt idx="2">
                  <c:v>top-1000</c:v>
                </c:pt>
                <c:pt idx="3">
                  <c:v>top-5000</c:v>
                </c:pt>
                <c:pt idx="4">
                  <c:v>top-10000</c:v>
                </c:pt>
              </c:strCache>
            </c:strRef>
          </c:cat>
          <c:val>
            <c:numRef>
              <c:f>Sheet2!$U$2:$U$6</c:f>
              <c:numCache>
                <c:formatCode>General</c:formatCode>
                <c:ptCount val="5"/>
                <c:pt idx="0">
                  <c:v>0.75</c:v>
                </c:pt>
                <c:pt idx="1">
                  <c:v>0.79</c:v>
                </c:pt>
                <c:pt idx="2">
                  <c:v>0.89100000000000001</c:v>
                </c:pt>
                <c:pt idx="3">
                  <c:v>0.76400000000000001</c:v>
                </c:pt>
                <c:pt idx="4">
                  <c:v>0.85560000000000003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682560"/>
        <c:axId val="192448768"/>
      </c:lineChart>
      <c:catAx>
        <c:axId val="191682560"/>
        <c:scaling>
          <c:orientation val="minMax"/>
        </c:scaling>
        <c:delete val="0"/>
        <c:axPos val="b"/>
        <c:majorTickMark val="out"/>
        <c:minorTickMark val="none"/>
        <c:tickLblPos val="nextTo"/>
        <c:crossAx val="192448768"/>
        <c:crosses val="autoZero"/>
        <c:auto val="1"/>
        <c:lblAlgn val="ctr"/>
        <c:lblOffset val="100"/>
        <c:noMultiLvlLbl val="0"/>
      </c:catAx>
      <c:valAx>
        <c:axId val="1924487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16825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三份数据精度对比</a:t>
            </a:r>
            <a:endParaRPr lang="zh-CN" altLang="en-US" dirty="0"/>
          </a:p>
        </p:txBody>
      </p:sp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2059594"/>
              </p:ext>
            </p:extLst>
          </p:nvPr>
        </p:nvGraphicFramePr>
        <p:xfrm>
          <a:off x="683568" y="1340768"/>
          <a:ext cx="8064896" cy="5112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0609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LiveJournal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29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>
            <a:graphicFrameLocks noGrp="1"/>
          </p:cNvGraphicFramePr>
          <p:nvPr/>
        </p:nvGraphicFramePr>
        <p:xfrm>
          <a:off x="-80596" y="394432"/>
          <a:ext cx="9305192" cy="6069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3804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926369"/>
              </p:ext>
            </p:extLst>
          </p:nvPr>
        </p:nvGraphicFramePr>
        <p:xfrm>
          <a:off x="15641" y="32657"/>
          <a:ext cx="4364564" cy="3250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453798"/>
              </p:ext>
            </p:extLst>
          </p:nvPr>
        </p:nvGraphicFramePr>
        <p:xfrm>
          <a:off x="3707904" y="3031345"/>
          <a:ext cx="5300668" cy="3826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6032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>
            <a:graphicFrameLocks noGrp="1"/>
          </p:cNvGraphicFramePr>
          <p:nvPr/>
        </p:nvGraphicFramePr>
        <p:xfrm>
          <a:off x="-80596" y="394432"/>
          <a:ext cx="9305192" cy="6069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96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DBLP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5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376867"/>
              </p:ext>
            </p:extLst>
          </p:nvPr>
        </p:nvGraphicFramePr>
        <p:xfrm>
          <a:off x="395536" y="692696"/>
          <a:ext cx="8306507" cy="5447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006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3681660"/>
              </p:ext>
            </p:extLst>
          </p:nvPr>
        </p:nvGraphicFramePr>
        <p:xfrm>
          <a:off x="28170" y="116632"/>
          <a:ext cx="5479933" cy="3240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9884319"/>
              </p:ext>
            </p:extLst>
          </p:nvPr>
        </p:nvGraphicFramePr>
        <p:xfrm>
          <a:off x="3923928" y="3573016"/>
          <a:ext cx="5220072" cy="3284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9111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>
            <a:graphicFrameLocks noGrp="1"/>
          </p:cNvGraphicFramePr>
          <p:nvPr/>
        </p:nvGraphicFramePr>
        <p:xfrm>
          <a:off x="-80596" y="394432"/>
          <a:ext cx="9305192" cy="6069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67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youtube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86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540632"/>
              </p:ext>
            </p:extLst>
          </p:nvPr>
        </p:nvGraphicFramePr>
        <p:xfrm>
          <a:off x="611560" y="476672"/>
          <a:ext cx="7964964" cy="5698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480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699260"/>
              </p:ext>
            </p:extLst>
          </p:nvPr>
        </p:nvGraphicFramePr>
        <p:xfrm>
          <a:off x="4042588" y="3463393"/>
          <a:ext cx="5084644" cy="33946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75832"/>
              </p:ext>
            </p:extLst>
          </p:nvPr>
        </p:nvGraphicFramePr>
        <p:xfrm>
          <a:off x="13657" y="116632"/>
          <a:ext cx="5300668" cy="3502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3715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552669"/>
              </p:ext>
            </p:extLst>
          </p:nvPr>
        </p:nvGraphicFramePr>
        <p:xfrm>
          <a:off x="-80596" y="394432"/>
          <a:ext cx="9305192" cy="6069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7061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16</Words>
  <Application>Microsoft Office PowerPoint</Application>
  <PresentationFormat>全屏显示(4:3)</PresentationFormat>
  <Paragraphs>10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三份数据精度对比</vt:lpstr>
      <vt:lpstr>DBLP</vt:lpstr>
      <vt:lpstr>PowerPoint 演示文稿</vt:lpstr>
      <vt:lpstr>PowerPoint 演示文稿</vt:lpstr>
      <vt:lpstr>PowerPoint 演示文稿</vt:lpstr>
      <vt:lpstr>youtube</vt:lpstr>
      <vt:lpstr>PowerPoint 演示文稿</vt:lpstr>
      <vt:lpstr>PowerPoint 演示文稿</vt:lpstr>
      <vt:lpstr>PowerPoint 演示文稿</vt:lpstr>
      <vt:lpstr>LiveJournal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DBLP</dc:title>
  <dc:creator>liliang li</dc:creator>
  <cp:lastModifiedBy>Liliang</cp:lastModifiedBy>
  <cp:revision>6</cp:revision>
  <dcterms:created xsi:type="dcterms:W3CDTF">2016-12-08T02:05:55Z</dcterms:created>
  <dcterms:modified xsi:type="dcterms:W3CDTF">2016-12-08T10:51:46Z</dcterms:modified>
</cp:coreProperties>
</file>