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48514-FDF4-42DC-BC10-7E856009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5710D2-81BE-4A5E-A6BF-EA071DDBC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1458E-4872-4B30-AA20-ACE57846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55E-44C3-48C6-9EAC-1112D661B92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E97D3-F3AA-48F5-963F-4BD85DAE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D36C-DBBC-4B82-B888-C10FDCF4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EC3E-E9CC-428C-9E83-B557D6EAB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9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5F606-335B-4DE2-994F-6FC4F576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B10B8-BCCE-4957-8B63-D92667D7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D667F-1647-4606-877C-DF20CBCF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55E-44C3-48C6-9EAC-1112D661B92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09E57-E2E9-4A57-8417-DA0A2844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98E78-957E-4EF6-AFA8-65E6A1D8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EC3E-E9CC-428C-9E83-B557D6EAB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8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08AE05-D13F-45DA-80B1-20D802E3A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8D6A5-CDAB-4325-8535-AAF11891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DACE8-044F-47AE-B9D2-F97DB358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55E-44C3-48C6-9EAC-1112D661B92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9CBB9-6866-49FD-930F-F2D36B39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3BF7C-A7DB-4D2E-8572-AB79FDA3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EC3E-E9CC-428C-9E83-B557D6EAB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2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F0B13-DEEA-481A-B5FE-C1340460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72724-A640-4A75-A474-E52F0A6B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E6C38-8C7C-4725-A464-459A009C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55E-44C3-48C6-9EAC-1112D661B92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D3904-8006-432C-98A8-831CC3B1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F5E45-775E-485D-BCFC-1112052D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EC3E-E9CC-428C-9E83-B557D6EAB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0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DF499-E6F0-4A87-B549-D0923101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77EF3C-9031-4B74-84E8-AF9D88D1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81674-9450-40EE-ABF4-9D333A04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55E-44C3-48C6-9EAC-1112D661B92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5F4D-BE46-4AEB-85A3-224CCD14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D5173-109B-4FF2-BAB0-C8C4A9F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EC3E-E9CC-428C-9E83-B557D6EAB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5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A30B7-EC0E-4997-B0A9-A2F1ECCD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CB317-E260-4829-8E99-59F1B28C3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885B6-E36F-4E43-8B68-9E6A8644D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D5BA4-DE74-4BA7-877D-B3FFF51F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55E-44C3-48C6-9EAC-1112D661B92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FC772C-622C-46E1-94EC-2F8FD27A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B6A6F8-2DCA-45F8-B341-42D38102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EC3E-E9CC-428C-9E83-B557D6EAB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9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E7EB-454B-4E80-A8CA-1FCDFD03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EC864-AD0A-4022-B8B4-B6C66105B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5EAD5-C0C3-412B-89C0-4E267F2C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86C6AB-C481-4129-AE85-FA9CE5D6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05625C-646C-45D7-950A-DF520AB1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F16FB1-C80A-498A-9EE1-FD20AB40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55E-44C3-48C6-9EAC-1112D661B92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A95C4E-6E54-4DF8-BF71-902C8E85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5320D3-F4B6-4AD0-80B9-667BE125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EC3E-E9CC-428C-9E83-B557D6EAB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1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AB044-4F5E-4CD4-8893-6DE76214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360F0-F6B9-4DFD-8E64-E17D686C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55E-44C3-48C6-9EAC-1112D661B92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41AD99-DEAE-486C-B5C5-A360A93C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536E94-0273-4D62-A238-89AE43EF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EC3E-E9CC-428C-9E83-B557D6EAB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0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9CE84A-CE63-42B6-8ACD-291D6AAC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55E-44C3-48C6-9EAC-1112D661B92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D01CCE-87EC-4480-B2F1-B6D70A5B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79366-479B-45D6-B6FA-90801673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EC3E-E9CC-428C-9E83-B557D6EAB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2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D351-31DB-4F1A-8DED-5BE7ADDC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D5C2B-0B04-467F-B52F-2B4BAD1F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FE785-2039-424B-9892-388538434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99A84-2229-4994-B844-C536A7F8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55E-44C3-48C6-9EAC-1112D661B92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FE745-D0A1-4AB4-9A1F-96424EAD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AAF84D-23BC-4C24-82CB-79D4BE37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EC3E-E9CC-428C-9E83-B557D6EAB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3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A3297-A3F5-4DC1-9952-54A99C97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A818C8-7724-4024-879E-82E1670D4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AF5D1-BC47-4E0D-B159-E7AD351B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63A466-A400-437C-833B-CD653D66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55E-44C3-48C6-9EAC-1112D661B92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7ADAB4-8CD0-4E07-920B-6C304F86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3F6E3-3FCD-4D41-B92B-F9A7E05F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EC3E-E9CC-428C-9E83-B557D6EAB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6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8864B6-6E41-4693-B059-83B7F130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40556-D4D3-420C-BD1F-C7A81CCD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51B11-C73E-4A72-8F54-3174F674D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F55E-44C3-48C6-9EAC-1112D661B92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F9E15-410E-4BF3-8176-D003276FA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B3C43-2C06-4BD1-ACC5-3A1B68596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8EC3E-E9CC-428C-9E83-B557D6EAB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F27F51-A155-4CAA-8E10-ED2D5706E9B7}"/>
              </a:ext>
            </a:extLst>
          </p:cNvPr>
          <p:cNvGrpSpPr/>
          <p:nvPr/>
        </p:nvGrpSpPr>
        <p:grpSpPr>
          <a:xfrm>
            <a:off x="499843" y="327172"/>
            <a:ext cx="6142257" cy="4278052"/>
            <a:chOff x="499843" y="327171"/>
            <a:chExt cx="7780797" cy="541928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4DAFE05-9826-4239-83F5-EBC084B8C04C}"/>
                </a:ext>
              </a:extLst>
            </p:cNvPr>
            <p:cNvSpPr/>
            <p:nvPr/>
          </p:nvSpPr>
          <p:spPr>
            <a:xfrm>
              <a:off x="1319870" y="327171"/>
              <a:ext cx="6140742" cy="3573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img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5A789F-E0CD-4404-A4D2-C389886B443C}"/>
                </a:ext>
              </a:extLst>
            </p:cNvPr>
            <p:cNvSpPr/>
            <p:nvPr/>
          </p:nvSpPr>
          <p:spPr>
            <a:xfrm>
              <a:off x="1319871" y="4739779"/>
              <a:ext cx="1459684" cy="1006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D98D6F-6423-442B-B5AC-D05E5ED04B75}"/>
                </a:ext>
              </a:extLst>
            </p:cNvPr>
            <p:cNvSpPr/>
            <p:nvPr/>
          </p:nvSpPr>
          <p:spPr>
            <a:xfrm>
              <a:off x="2880223" y="4739779"/>
              <a:ext cx="1459684" cy="1006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5FD4CBC-4FF7-4B26-BA2A-CC2A47A40B83}"/>
                </a:ext>
              </a:extLst>
            </p:cNvPr>
            <p:cNvSpPr/>
            <p:nvPr/>
          </p:nvSpPr>
          <p:spPr>
            <a:xfrm>
              <a:off x="4423797" y="4739779"/>
              <a:ext cx="1459684" cy="1006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079F99-1118-480E-B639-609CD46D1A9A}"/>
                </a:ext>
              </a:extLst>
            </p:cNvPr>
            <p:cNvSpPr/>
            <p:nvPr/>
          </p:nvSpPr>
          <p:spPr>
            <a:xfrm>
              <a:off x="6012116" y="4739779"/>
              <a:ext cx="1459684" cy="1006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L 도형 8">
              <a:extLst>
                <a:ext uri="{FF2B5EF4-FFF2-40B4-BE49-F238E27FC236}">
                  <a16:creationId xmlns:a16="http://schemas.microsoft.com/office/drawing/2014/main" id="{31E4BDE9-B50E-415E-8EEC-CEE32D94DEAB}"/>
                </a:ext>
              </a:extLst>
            </p:cNvPr>
            <p:cNvSpPr/>
            <p:nvPr/>
          </p:nvSpPr>
          <p:spPr>
            <a:xfrm rot="2700000">
              <a:off x="499843" y="1811091"/>
              <a:ext cx="542331" cy="542331"/>
            </a:xfrm>
            <a:prstGeom prst="corner">
              <a:avLst>
                <a:gd name="adj1" fmla="val 25000"/>
                <a:gd name="adj2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L 도형 9">
              <a:extLst>
                <a:ext uri="{FF2B5EF4-FFF2-40B4-BE49-F238E27FC236}">
                  <a16:creationId xmlns:a16="http://schemas.microsoft.com/office/drawing/2014/main" id="{B3A33F37-5AA5-4131-AA98-73D795F59D55}"/>
                </a:ext>
              </a:extLst>
            </p:cNvPr>
            <p:cNvSpPr/>
            <p:nvPr/>
          </p:nvSpPr>
          <p:spPr>
            <a:xfrm rot="13500000">
              <a:off x="7738309" y="1811091"/>
              <a:ext cx="542331" cy="542331"/>
            </a:xfrm>
            <a:prstGeom prst="corner">
              <a:avLst>
                <a:gd name="adj1" fmla="val 25000"/>
                <a:gd name="adj2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1DA02C-014F-46AA-B5CD-83C2E213EECA}"/>
                </a:ext>
              </a:extLst>
            </p:cNvPr>
            <p:cNvSpPr/>
            <p:nvPr/>
          </p:nvSpPr>
          <p:spPr>
            <a:xfrm>
              <a:off x="1319870" y="4068661"/>
              <a:ext cx="6140742" cy="503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text</a:t>
              </a:r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C421C70-9560-46F7-9E26-80581DD1E5F7}"/>
              </a:ext>
            </a:extLst>
          </p:cNvPr>
          <p:cNvSpPr txBox="1"/>
          <p:nvPr/>
        </p:nvSpPr>
        <p:spPr>
          <a:xfrm>
            <a:off x="7281644" y="461394"/>
            <a:ext cx="48638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썸네일을 클릭했을 때 큰 이미지 영역의 </a:t>
            </a:r>
            <a:br>
              <a:rPr lang="en-US" altLang="ko-KR" dirty="0"/>
            </a:br>
            <a:r>
              <a:rPr lang="ko-KR" altLang="en-US" dirty="0"/>
              <a:t>이미지가 변경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Text </a:t>
            </a:r>
            <a:r>
              <a:rPr lang="ko-KR" altLang="en-US" dirty="0"/>
              <a:t>영역에 </a:t>
            </a:r>
            <a:r>
              <a:rPr lang="en-US" altLang="ko-KR" dirty="0" err="1"/>
              <a:t>img</a:t>
            </a:r>
            <a:r>
              <a:rPr lang="ko-KR" altLang="en-US" dirty="0"/>
              <a:t>에 대한 설명이 표시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왼쪽 오른쪽 버튼을 눌렀을 때 해당 </a:t>
            </a:r>
            <a:br>
              <a:rPr lang="en-US" altLang="ko-KR" dirty="0"/>
            </a:br>
            <a:r>
              <a:rPr lang="ko-KR" altLang="en-US" dirty="0"/>
              <a:t>이미지가 나오게 설정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썸네일을 클릭한 후에 다음을 누르면 </a:t>
            </a:r>
            <a:br>
              <a:rPr lang="en-US" altLang="ko-KR" dirty="0"/>
            </a:br>
            <a:r>
              <a:rPr lang="ko-KR" altLang="en-US" dirty="0"/>
              <a:t>해당하는 이미지 정확히 나오도록 설정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맨 마지막에서 다시 처음으로 이동되도록 </a:t>
            </a:r>
            <a:br>
              <a:rPr lang="en-US" altLang="ko-KR" dirty="0"/>
            </a:br>
            <a:r>
              <a:rPr lang="ko-KR" altLang="en-US" dirty="0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117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F27F51-A155-4CAA-8E10-ED2D5706E9B7}"/>
              </a:ext>
            </a:extLst>
          </p:cNvPr>
          <p:cNvGrpSpPr/>
          <p:nvPr/>
        </p:nvGrpSpPr>
        <p:grpSpPr>
          <a:xfrm>
            <a:off x="604568" y="461394"/>
            <a:ext cx="6359684" cy="3742538"/>
            <a:chOff x="1801462" y="82752"/>
            <a:chExt cx="8056226" cy="474091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4DAFE05-9826-4239-83F5-EBC084B8C04C}"/>
                </a:ext>
              </a:extLst>
            </p:cNvPr>
            <p:cNvSpPr/>
            <p:nvPr/>
          </p:nvSpPr>
          <p:spPr>
            <a:xfrm>
              <a:off x="3610064" y="82752"/>
              <a:ext cx="6140742" cy="3573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img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5A789F-E0CD-4404-A4D2-C389886B443C}"/>
                </a:ext>
              </a:extLst>
            </p:cNvPr>
            <p:cNvSpPr/>
            <p:nvPr/>
          </p:nvSpPr>
          <p:spPr>
            <a:xfrm>
              <a:off x="1801464" y="159593"/>
              <a:ext cx="1459685" cy="1006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D98D6F-6423-442B-B5AC-D05E5ED04B75}"/>
                </a:ext>
              </a:extLst>
            </p:cNvPr>
            <p:cNvSpPr/>
            <p:nvPr/>
          </p:nvSpPr>
          <p:spPr>
            <a:xfrm>
              <a:off x="1801463" y="1459065"/>
              <a:ext cx="1459685" cy="1006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5FD4CBC-4FF7-4B26-BA2A-CC2A47A40B83}"/>
                </a:ext>
              </a:extLst>
            </p:cNvPr>
            <p:cNvSpPr/>
            <p:nvPr/>
          </p:nvSpPr>
          <p:spPr>
            <a:xfrm>
              <a:off x="1801463" y="2649783"/>
              <a:ext cx="1459685" cy="1006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079F99-1118-480E-B639-609CD46D1A9A}"/>
                </a:ext>
              </a:extLst>
            </p:cNvPr>
            <p:cNvSpPr/>
            <p:nvPr/>
          </p:nvSpPr>
          <p:spPr>
            <a:xfrm>
              <a:off x="1801462" y="3816990"/>
              <a:ext cx="1459685" cy="1006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L 도형 8">
              <a:extLst>
                <a:ext uri="{FF2B5EF4-FFF2-40B4-BE49-F238E27FC236}">
                  <a16:creationId xmlns:a16="http://schemas.microsoft.com/office/drawing/2014/main" id="{31E4BDE9-B50E-415E-8EEC-CEE32D94DEAB}"/>
                </a:ext>
              </a:extLst>
            </p:cNvPr>
            <p:cNvSpPr/>
            <p:nvPr/>
          </p:nvSpPr>
          <p:spPr>
            <a:xfrm rot="2700000">
              <a:off x="3722385" y="4008066"/>
              <a:ext cx="542331" cy="542331"/>
            </a:xfrm>
            <a:prstGeom prst="corner">
              <a:avLst>
                <a:gd name="adj1" fmla="val 25000"/>
                <a:gd name="adj2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L 도형 9">
              <a:extLst>
                <a:ext uri="{FF2B5EF4-FFF2-40B4-BE49-F238E27FC236}">
                  <a16:creationId xmlns:a16="http://schemas.microsoft.com/office/drawing/2014/main" id="{B3A33F37-5AA5-4131-AA98-73D795F59D55}"/>
                </a:ext>
              </a:extLst>
            </p:cNvPr>
            <p:cNvSpPr/>
            <p:nvPr/>
          </p:nvSpPr>
          <p:spPr>
            <a:xfrm rot="13500000">
              <a:off x="9315357" y="4008067"/>
              <a:ext cx="542331" cy="542331"/>
            </a:xfrm>
            <a:prstGeom prst="corner">
              <a:avLst>
                <a:gd name="adj1" fmla="val 25000"/>
                <a:gd name="adj2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1DA02C-014F-46AA-B5CD-83C2E213EECA}"/>
                </a:ext>
              </a:extLst>
            </p:cNvPr>
            <p:cNvSpPr/>
            <p:nvPr/>
          </p:nvSpPr>
          <p:spPr>
            <a:xfrm>
              <a:off x="4349293" y="4027564"/>
              <a:ext cx="4853744" cy="503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text</a:t>
              </a:r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C421C70-9560-46F7-9E26-80581DD1E5F7}"/>
              </a:ext>
            </a:extLst>
          </p:cNvPr>
          <p:cNvSpPr txBox="1"/>
          <p:nvPr/>
        </p:nvSpPr>
        <p:spPr>
          <a:xfrm>
            <a:off x="7281644" y="461394"/>
            <a:ext cx="48638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썸네일을 클릭했을 때 큰 이미지 영역의 </a:t>
            </a:r>
            <a:br>
              <a:rPr lang="en-US" altLang="ko-KR" dirty="0"/>
            </a:br>
            <a:r>
              <a:rPr lang="ko-KR" altLang="en-US" dirty="0"/>
              <a:t>이미지가 변경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Text </a:t>
            </a:r>
            <a:r>
              <a:rPr lang="ko-KR" altLang="en-US" dirty="0"/>
              <a:t>영역에 </a:t>
            </a:r>
            <a:r>
              <a:rPr lang="en-US" altLang="ko-KR" dirty="0" err="1"/>
              <a:t>img</a:t>
            </a:r>
            <a:r>
              <a:rPr lang="ko-KR" altLang="en-US" dirty="0"/>
              <a:t>에 대한 설명이 표시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왼쪽 오른쪽 버튼을 눌렀을 때 해당 </a:t>
            </a:r>
            <a:br>
              <a:rPr lang="en-US" altLang="ko-KR" dirty="0"/>
            </a:br>
            <a:r>
              <a:rPr lang="ko-KR" altLang="en-US" dirty="0"/>
              <a:t>이미지가 나오게 설정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썸네일을 클릭한 후에 다음을 누르면 </a:t>
            </a:r>
            <a:br>
              <a:rPr lang="en-US" altLang="ko-KR" dirty="0"/>
            </a:br>
            <a:r>
              <a:rPr lang="ko-KR" altLang="en-US" dirty="0"/>
              <a:t>해당하는 이미지 정확히 나오도록 설정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맨 마지막에서 다시 처음으로 이동되도록 </a:t>
            </a:r>
            <a:br>
              <a:rPr lang="en-US" altLang="ko-KR" dirty="0"/>
            </a:b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썸네일을 클릭하거나</a:t>
            </a:r>
            <a:r>
              <a:rPr lang="en-US" altLang="ko-KR" dirty="0"/>
              <a:t>, </a:t>
            </a:r>
            <a:r>
              <a:rPr lang="ko-KR" altLang="en-US" dirty="0"/>
              <a:t>이전 다음 버튼을 </a:t>
            </a:r>
            <a:br>
              <a:rPr lang="en-US" altLang="ko-KR" dirty="0"/>
            </a:br>
            <a:r>
              <a:rPr lang="ko-KR" altLang="en-US" dirty="0"/>
              <a:t>클릭했을 때 해당 </a:t>
            </a:r>
            <a:r>
              <a:rPr lang="ko-KR" altLang="en-US" dirty="0" err="1"/>
              <a:t>썸내일에</a:t>
            </a:r>
            <a:r>
              <a:rPr lang="ko-KR" altLang="en-US" dirty="0"/>
              <a:t> 스타일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307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Customer</dc:creator>
  <cp:lastModifiedBy>Customer</cp:lastModifiedBy>
  <cp:revision>2</cp:revision>
  <dcterms:created xsi:type="dcterms:W3CDTF">2020-10-08T03:14:35Z</dcterms:created>
  <dcterms:modified xsi:type="dcterms:W3CDTF">2020-10-28T02:18:54Z</dcterms:modified>
</cp:coreProperties>
</file>