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handoutMasterIdLst>
    <p:handoutMasterId r:id="rId11"/>
  </p:handoutMasterIdLst>
  <p:sldIdLst>
    <p:sldId id="295" r:id="rId2"/>
    <p:sldId id="300" r:id="rId3"/>
    <p:sldId id="298" r:id="rId4"/>
    <p:sldId id="303" r:id="rId5"/>
    <p:sldId id="322" r:id="rId6"/>
    <p:sldId id="316" r:id="rId7"/>
    <p:sldId id="325" r:id="rId8"/>
    <p:sldId id="311"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8">
          <p15:clr>
            <a:srgbClr val="A4A3A4"/>
          </p15:clr>
        </p15:guide>
        <p15:guide id="2" pos="5226" userDrawn="1">
          <p15:clr>
            <a:srgbClr val="A4A3A4"/>
          </p15:clr>
        </p15:guide>
        <p15:guide id="3" orient="horz" pos="2868">
          <p15:clr>
            <a:srgbClr val="A4A3A4"/>
          </p15:clr>
        </p15:guide>
        <p15:guide id="4" orient="horz" pos="1116">
          <p15:clr>
            <a:srgbClr val="A4A3A4"/>
          </p15:clr>
        </p15:guide>
        <p15:guide id="5" orient="horz" pos="3204">
          <p15:clr>
            <a:srgbClr val="A4A3A4"/>
          </p15:clr>
        </p15:guide>
        <p15:guide id="6" orient="horz" pos="420">
          <p15:clr>
            <a:srgbClr val="A4A3A4"/>
          </p15:clr>
        </p15:guide>
        <p15:guide id="7" orient="horz" pos="372">
          <p15:clr>
            <a:srgbClr val="A4A3A4"/>
          </p15:clr>
        </p15:guide>
        <p15:guide id="8" orient="horz" pos="756">
          <p15:clr>
            <a:srgbClr val="A4A3A4"/>
          </p15:clr>
        </p15:guide>
        <p15:guide id="9" orient="horz" pos="2820">
          <p15:clr>
            <a:srgbClr val="A4A3A4"/>
          </p15:clr>
        </p15:guide>
        <p15:guide id="10" pos="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DB4"/>
    <a:srgbClr val="00BAC8"/>
    <a:srgbClr val="00708E"/>
    <a:srgbClr val="002A36"/>
    <a:srgbClr val="006682"/>
    <a:srgbClr val="00808A"/>
    <a:srgbClr val="006986"/>
    <a:srgbClr val="003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2" autoAdjust="0"/>
    <p:restoredTop sz="80493" autoAdjust="0"/>
  </p:normalViewPr>
  <p:slideViewPr>
    <p:cSldViewPr>
      <p:cViewPr>
        <p:scale>
          <a:sx n="150" d="100"/>
          <a:sy n="150" d="100"/>
        </p:scale>
        <p:origin x="192" y="440"/>
      </p:cViewPr>
      <p:guideLst>
        <p:guide orient="horz" pos="2348"/>
        <p:guide pos="5226"/>
        <p:guide orient="horz" pos="2868"/>
        <p:guide orient="horz" pos="1116"/>
        <p:guide orient="horz" pos="3204"/>
        <p:guide orient="horz" pos="420"/>
        <p:guide orient="horz" pos="372"/>
        <p:guide orient="horz" pos="756"/>
        <p:guide orient="horz" pos="2820"/>
        <p:guide pos="168"/>
      </p:guideLst>
    </p:cSldViewPr>
  </p:slideViewPr>
  <p:outlineViewPr>
    <p:cViewPr>
      <p:scale>
        <a:sx n="33" d="100"/>
        <a:sy n="33" d="100"/>
      </p:scale>
      <p:origin x="0" y="-7128"/>
    </p:cViewPr>
  </p:outlineViewPr>
  <p:notesTextViewPr>
    <p:cViewPr>
      <p:scale>
        <a:sx n="1" d="1"/>
        <a:sy n="1" d="1"/>
      </p:scale>
      <p:origin x="0" y="0"/>
    </p:cViewPr>
  </p:notesTextViewPr>
  <p:sorterViewPr>
    <p:cViewPr>
      <p:scale>
        <a:sx n="110" d="100"/>
        <a:sy n="110" d="100"/>
      </p:scale>
      <p:origin x="0" y="0"/>
    </p:cViewPr>
  </p:sorterViewPr>
  <p:notesViewPr>
    <p:cSldViewPr>
      <p:cViewPr>
        <p:scale>
          <a:sx n="264" d="100"/>
          <a:sy n="264" d="100"/>
        </p:scale>
        <p:origin x="1960" y="-772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6"/>
          <p:cNvSpPr txBox="1">
            <a:spLocks noChangeArrowheads="1"/>
          </p:cNvSpPr>
          <p:nvPr/>
        </p:nvSpPr>
        <p:spPr bwMode="black">
          <a:xfrm>
            <a:off x="1186996" y="8835259"/>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Roboto Light" pitchFamily="2" charset="0"/>
                <a:ea typeface="Roboto Light" pitchFamily="2" charset="0"/>
              </a:rPr>
              <a:t>© 2016 Fair Isaac Corporation. Confidential. </a:t>
            </a:r>
            <a:endParaRPr lang="en-US" dirty="0">
              <a:latin typeface="Roboto Light" pitchFamily="2" charset="0"/>
              <a:ea typeface="Roboto Light" pitchFamily="2" charset="0"/>
            </a:endParaRPr>
          </a:p>
        </p:txBody>
      </p:sp>
      <p:sp>
        <p:nvSpPr>
          <p:cNvPr id="7" name="TextBox 6"/>
          <p:cNvSpPr txBox="1"/>
          <p:nvPr/>
        </p:nvSpPr>
        <p:spPr>
          <a:xfrm>
            <a:off x="2834430" y="8835259"/>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Roboto Light" pitchFamily="2" charset="0"/>
                <a:ea typeface="Roboto Light" pitchFamily="2" charset="0"/>
              </a:rPr>
              <a:pPr/>
              <a:t>‹#›</a:t>
            </a:fld>
            <a:endParaRPr lang="en-US" sz="600" dirty="0" smtClean="0">
              <a:solidFill>
                <a:schemeClr val="tx2"/>
              </a:solidFill>
              <a:latin typeface="Roboto Light" pitchFamily="2" charset="0"/>
              <a:ea typeface="Roboto Light"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81" y="8763000"/>
            <a:ext cx="444843" cy="164592"/>
          </a:xfrm>
          <a:prstGeom prst="rect">
            <a:avLst/>
          </a:prstGeom>
        </p:spPr>
      </p:pic>
    </p:spTree>
    <p:extLst>
      <p:ext uri="{BB962C8B-B14F-4D97-AF65-F5344CB8AC3E}">
        <p14:creationId xmlns:p14="http://schemas.microsoft.com/office/powerpoint/2010/main" val="1557715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38600"/>
            <a:ext cx="5486400" cy="43434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endParaRPr lang="en-US"/>
          </a:p>
        </p:txBody>
      </p:sp>
      <p:sp>
        <p:nvSpPr>
          <p:cNvPr id="8" name="Text Box 16"/>
          <p:cNvSpPr txBox="1">
            <a:spLocks noChangeArrowheads="1"/>
          </p:cNvSpPr>
          <p:nvPr/>
        </p:nvSpPr>
        <p:spPr bwMode="black">
          <a:xfrm>
            <a:off x="1383792" y="8835259"/>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Roboto Light" pitchFamily="2" charset="0"/>
                <a:ea typeface="Roboto Light" pitchFamily="2" charset="0"/>
              </a:rPr>
              <a:t>© 2016 Fair Isaac Corporation. Confidential. </a:t>
            </a:r>
            <a:endParaRPr lang="en-US" dirty="0">
              <a:latin typeface="Roboto Light" pitchFamily="2" charset="0"/>
              <a:ea typeface="Roboto Light" pitchFamily="2" charset="0"/>
            </a:endParaRPr>
          </a:p>
        </p:txBody>
      </p:sp>
      <p:sp>
        <p:nvSpPr>
          <p:cNvPr id="9" name="TextBox 8"/>
          <p:cNvSpPr txBox="1"/>
          <p:nvPr/>
        </p:nvSpPr>
        <p:spPr>
          <a:xfrm>
            <a:off x="3031226" y="8835259"/>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Roboto Light" pitchFamily="2" charset="0"/>
                <a:ea typeface="Roboto Light" pitchFamily="2" charset="0"/>
              </a:rPr>
              <a:pPr/>
              <a:t>‹#›</a:t>
            </a:fld>
            <a:endParaRPr lang="en-US" sz="600" dirty="0" smtClean="0">
              <a:solidFill>
                <a:schemeClr val="tx2"/>
              </a:solidFill>
              <a:latin typeface="Roboto Light" pitchFamily="2" charset="0"/>
              <a:ea typeface="Roboto Light"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77" y="8763000"/>
            <a:ext cx="444843" cy="164592"/>
          </a:xfrm>
          <a:prstGeom prst="rect">
            <a:avLst/>
          </a:prstGeom>
        </p:spPr>
      </p:pic>
    </p:spTree>
    <p:extLst>
      <p:ext uri="{BB962C8B-B14F-4D97-AF65-F5344CB8AC3E}">
        <p14:creationId xmlns:p14="http://schemas.microsoft.com/office/powerpoint/2010/main" val="3147314561"/>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600"/>
      </a:spcBef>
      <a:defRPr sz="1050" kern="1200">
        <a:solidFill>
          <a:schemeClr val="tx1"/>
        </a:solidFill>
        <a:latin typeface="Roboto Regular" pitchFamily="2" charset="0"/>
        <a:ea typeface="Roboto Regular" pitchFamily="2" charset="0"/>
        <a:cs typeface="+mn-cs"/>
      </a:defRPr>
    </a:lvl1pPr>
    <a:lvl2pPr marL="1714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2pPr>
    <a:lvl3pPr marL="396875" indent="-174625" algn="l" defTabSz="914400" rtl="0" eaLnBrk="1" latinLnBrk="0" hangingPunct="1">
      <a:lnSpc>
        <a:spcPct val="90000"/>
      </a:lnSpc>
      <a:spcBef>
        <a:spcPts val="600"/>
      </a:spcBef>
      <a:buClr>
        <a:schemeClr val="tx1"/>
      </a:buClr>
      <a:buSzPct val="80000"/>
      <a:buFont typeface="Verdana" panose="020B0604030504040204" pitchFamily="34" charset="0"/>
      <a:buChar char="─"/>
      <a:defRPr sz="1050" kern="1200">
        <a:solidFill>
          <a:schemeClr val="tx1"/>
        </a:solidFill>
        <a:latin typeface="Roboto Regular" pitchFamily="2" charset="0"/>
        <a:ea typeface="Roboto Regular" pitchFamily="2" charset="0"/>
        <a:cs typeface="+mn-cs"/>
      </a:defRPr>
    </a:lvl3pPr>
    <a:lvl4pPr marL="6286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4pPr>
    <a:lvl5pPr marL="1828800" algn="l" defTabSz="914400" rtl="0" eaLnBrk="1" latinLnBrk="0" hangingPunct="1">
      <a:defRPr sz="1100" kern="1200">
        <a:solidFill>
          <a:schemeClr val="tx1"/>
        </a:solidFill>
        <a:latin typeface="Roboto Regular" pitchFamily="2" charset="0"/>
        <a:ea typeface="Roboto Regular" pitchFamily="2"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518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 will be talking about what is Sass? And what are the pros about Sass and what are some of the alternative to sass? Next we will talk about the benefits of using Sass. Also we will show how we structure sass. And in the end, Tony will demonstrates of how to use sass</a:t>
            </a:r>
            <a:endParaRPr lang="en-US" dirty="0"/>
          </a:p>
        </p:txBody>
      </p:sp>
    </p:spTree>
    <p:extLst>
      <p:ext uri="{BB962C8B-B14F-4D97-AF65-F5344CB8AC3E}">
        <p14:creationId xmlns:p14="http://schemas.microsoft.com/office/powerpoint/2010/main" val="397231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CSS-preprocessor. basically it is</a:t>
            </a:r>
            <a:r>
              <a:rPr lang="en-US" baseline="0" dirty="0" smtClean="0"/>
              <a:t> a CSS extension that adds in features like variables…. Tony will be demonstrating these features later.</a:t>
            </a:r>
          </a:p>
          <a:p>
            <a:endParaRPr lang="en-US" baseline="0" dirty="0" smtClean="0"/>
          </a:p>
          <a:p>
            <a:r>
              <a:rPr lang="en-US" baseline="0" dirty="0" smtClean="0"/>
              <a:t>There is also alternative format that we use for sass. It’s called the </a:t>
            </a:r>
            <a:r>
              <a:rPr lang="en-US" baseline="0" dirty="0" err="1" smtClean="0"/>
              <a:t>scss</a:t>
            </a:r>
            <a:r>
              <a:rPr lang="en-US" baseline="0" dirty="0" smtClean="0"/>
              <a:t>, which stands for. In the next slide I will show the difference between the two of them. </a:t>
            </a:r>
            <a:endParaRPr lang="en-US" dirty="0"/>
          </a:p>
        </p:txBody>
      </p:sp>
    </p:spTree>
    <p:extLst>
      <p:ext uri="{BB962C8B-B14F-4D97-AF65-F5344CB8AC3E}">
        <p14:creationId xmlns:p14="http://schemas.microsoft.com/office/powerpoint/2010/main" val="308149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left hand side, we have the SASS and on the right hand side, we have the sassy format. As you can see, the difference between the two of them is that sass doesn’t require any curly braces and semi-colon.</a:t>
            </a:r>
          </a:p>
          <a:p>
            <a:endParaRPr lang="en-US" baseline="0" dirty="0" smtClean="0"/>
          </a:p>
          <a:p>
            <a:r>
              <a:rPr lang="en-US" baseline="0" dirty="0" smtClean="0"/>
              <a:t>We actually prefer to use the right hand side, sassy format because it's much easier to read and maintain. Especially when you need to deal with nested hierarchy. Also, it’s very similar to CSS syntax.</a:t>
            </a:r>
            <a:endParaRPr lang="en-US" dirty="0"/>
          </a:p>
        </p:txBody>
      </p:sp>
    </p:spTree>
    <p:extLst>
      <p:ext uri="{BB962C8B-B14F-4D97-AF65-F5344CB8AC3E}">
        <p14:creationId xmlns:p14="http://schemas.microsoft.com/office/powerpoint/2010/main" val="311734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Sass</a:t>
            </a:r>
            <a:r>
              <a:rPr lang="en-US" baseline="0" dirty="0" smtClean="0"/>
              <a:t>, what are the key items. </a:t>
            </a:r>
          </a:p>
          <a:p>
            <a:r>
              <a:rPr lang="en-US" baseline="0" dirty="0" smtClean="0"/>
              <a:t>Compare to other alternative </a:t>
            </a:r>
            <a:r>
              <a:rPr lang="en-US" baseline="0" dirty="0" err="1" smtClean="0"/>
              <a:t>css</a:t>
            </a:r>
            <a:r>
              <a:rPr lang="en-US" baseline="0" dirty="0" smtClean="0"/>
              <a:t>-preprocessor, sass provides better features such as extend, </a:t>
            </a:r>
            <a:r>
              <a:rPr lang="en-US" baseline="0" dirty="0" err="1" smtClean="0"/>
              <a:t>mixins</a:t>
            </a:r>
            <a:r>
              <a:rPr lang="en-US" baseline="0" dirty="0" smtClean="0"/>
              <a:t>, nested and more</a:t>
            </a:r>
          </a:p>
          <a:p>
            <a:r>
              <a:rPr lang="en-US" baseline="0" dirty="0" smtClean="0"/>
              <a:t>It also can do better calculation in a function so we could easily reuse the methods and logic.</a:t>
            </a:r>
          </a:p>
          <a:p>
            <a:r>
              <a:rPr lang="en-US" baseline="0" dirty="0" smtClean="0"/>
              <a:t>Sass let you minify your </a:t>
            </a:r>
            <a:r>
              <a:rPr lang="en-US" baseline="0" dirty="0" err="1" smtClean="0"/>
              <a:t>css</a:t>
            </a:r>
            <a:r>
              <a:rPr lang="en-US" baseline="0" dirty="0" smtClean="0"/>
              <a:t> when complied and also let you could specify where to save the compiled file.</a:t>
            </a:r>
          </a:p>
          <a:p>
            <a:r>
              <a:rPr lang="en-US" baseline="0" dirty="0" smtClean="0"/>
              <a:t>Another great thing is that there are more framework libraries out there to use.</a:t>
            </a:r>
          </a:p>
          <a:p>
            <a:endParaRPr lang="en-US" baseline="0" dirty="0" smtClean="0"/>
          </a:p>
          <a:p>
            <a:r>
              <a:rPr lang="en-US" dirty="0" smtClean="0"/>
              <a:t>The</a:t>
            </a:r>
            <a:r>
              <a:rPr lang="en-US" baseline="0" dirty="0" smtClean="0"/>
              <a:t> alternative </a:t>
            </a:r>
            <a:r>
              <a:rPr lang="en-US" baseline="0" dirty="0" err="1" smtClean="0"/>
              <a:t>css</a:t>
            </a:r>
            <a:r>
              <a:rPr lang="en-US" baseline="0" dirty="0" smtClean="0"/>
              <a:t>-preprocessor, we have LESS. which is easier to install because of </a:t>
            </a:r>
            <a:r>
              <a:rPr lang="en-US" baseline="0" dirty="0" err="1" smtClean="0"/>
              <a:t>javascript</a:t>
            </a:r>
            <a:r>
              <a:rPr lang="en-US" baseline="0" dirty="0" smtClean="0"/>
              <a:t>. You will just need a script tag to do the compilation. They also provide a better debugging experience because their error messages are more descriptive. And they have better online documentation.</a:t>
            </a:r>
          </a:p>
          <a:p>
            <a:endParaRPr lang="en-US" baseline="0" dirty="0" smtClean="0"/>
          </a:p>
          <a:p>
            <a:r>
              <a:rPr lang="en-US" baseline="0" dirty="0" smtClean="0"/>
              <a:t>We choose SASS because of all the features it's provided. it's also completely compatible with all versions of CSS. It provides better framework, such as Compass. Compass is a lightweight mixing library and it's have a good collection of helpful tools for sass.</a:t>
            </a:r>
            <a:endParaRPr lang="en-US" dirty="0"/>
          </a:p>
        </p:txBody>
      </p:sp>
    </p:spTree>
    <p:extLst>
      <p:ext uri="{BB962C8B-B14F-4D97-AF65-F5344CB8AC3E}">
        <p14:creationId xmlns:p14="http://schemas.microsoft.com/office/powerpoint/2010/main" val="127087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benefit is having fewer HTTP requests all by using the @import directive. As you may know that import option let us split our </a:t>
            </a:r>
            <a:r>
              <a:rPr lang="en-US" baseline="0" dirty="0" err="1" smtClean="0"/>
              <a:t>css</a:t>
            </a:r>
            <a:r>
              <a:rPr lang="en-US" baseline="0" dirty="0" smtClean="0"/>
              <a:t> into a smaller and more maintainable portion. However, in CSS, when you use the @import it actually makes another http request to retrieve that portion. In SASS, we don't make that additional call and it will combine the file and serve as a single CSS file.</a:t>
            </a:r>
          </a:p>
          <a:p>
            <a:endParaRPr lang="en-US" baseline="0" dirty="0" smtClean="0"/>
          </a:p>
          <a:p>
            <a:r>
              <a:rPr lang="en-US" baseline="0" dirty="0" smtClean="0"/>
              <a:t>It's more organized because we can leverage the @import directive so we could separate our sass file into a smaller portion. Which they called it partials. Partials are like module, a piece of the portion that could easily be combine together. Better comment, Sass comment won't be compile and display in the </a:t>
            </a:r>
            <a:r>
              <a:rPr lang="en-US" baseline="0" dirty="0" err="1" smtClean="0"/>
              <a:t>css</a:t>
            </a:r>
            <a:r>
              <a:rPr lang="en-US" baseline="0" dirty="0" smtClean="0"/>
              <a:t> file, so it's very good for internal documentation. If you could also show the comment in the </a:t>
            </a:r>
            <a:r>
              <a:rPr lang="en-US" baseline="0" dirty="0" err="1" smtClean="0"/>
              <a:t>css</a:t>
            </a:r>
            <a:r>
              <a:rPr lang="en-US" baseline="0" dirty="0" smtClean="0"/>
              <a:t> file if you want. </a:t>
            </a:r>
          </a:p>
          <a:p>
            <a:endParaRPr lang="en-US" baseline="0" dirty="0" smtClean="0"/>
          </a:p>
          <a:p>
            <a:r>
              <a:rPr lang="en-US" baseline="0" dirty="0" smtClean="0"/>
              <a:t>Reduce dry, because of </a:t>
            </a:r>
            <a:r>
              <a:rPr lang="en-US" baseline="0" dirty="0" err="1" smtClean="0"/>
              <a:t>mixins</a:t>
            </a:r>
            <a:r>
              <a:rPr lang="en-US" baseline="0" dirty="0" smtClean="0"/>
              <a:t>, placeholder, functions feature we could reduce a lot of </a:t>
            </a:r>
            <a:r>
              <a:rPr lang="en-US" baseline="0" dirty="0" err="1" smtClean="0"/>
              <a:t>redundacy</a:t>
            </a:r>
            <a:r>
              <a:rPr lang="en-US" baseline="0" dirty="0" smtClean="0"/>
              <a:t> in our </a:t>
            </a:r>
            <a:r>
              <a:rPr lang="en-US" baseline="0" dirty="0" err="1" smtClean="0"/>
              <a:t>css</a:t>
            </a:r>
            <a:r>
              <a:rPr lang="en-US" baseline="0" dirty="0" smtClean="0"/>
              <a:t> file.  which we will show in the demo.</a:t>
            </a:r>
          </a:p>
          <a:p>
            <a:endParaRPr lang="en-US" baseline="0" dirty="0" smtClean="0"/>
          </a:p>
          <a:p>
            <a:r>
              <a:rPr lang="en-US" baseline="0" dirty="0" smtClean="0"/>
              <a:t>NEXT ~~~ I will go over the structure that we setup in SASS.</a:t>
            </a:r>
            <a:endParaRPr lang="en-US" dirty="0"/>
          </a:p>
        </p:txBody>
      </p:sp>
    </p:spTree>
    <p:extLst>
      <p:ext uri="{BB962C8B-B14F-4D97-AF65-F5344CB8AC3E}">
        <p14:creationId xmlns:p14="http://schemas.microsoft.com/office/powerpoint/2010/main" val="139922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structure.</a:t>
            </a:r>
          </a:p>
          <a:p>
            <a:r>
              <a:rPr lang="en-US" dirty="0" smtClean="0"/>
              <a:t>We have main five folders,</a:t>
            </a:r>
            <a:r>
              <a:rPr lang="en-US" baseline="0" dirty="0" smtClean="0"/>
              <a:t> and there are the base, framework, module, shared, and vendor. And inside each folder we have the partials files. Like I mention before, partials are like just module. </a:t>
            </a:r>
          </a:p>
          <a:p>
            <a:endParaRPr lang="en-US" baseline="0" dirty="0" smtClean="0"/>
          </a:p>
          <a:p>
            <a:r>
              <a:rPr lang="en-US" baseline="0" dirty="0" smtClean="0"/>
              <a:t>Base folder, we have the variables, functions, </a:t>
            </a:r>
            <a:r>
              <a:rPr lang="en-US" baseline="0" dirty="0" err="1" smtClean="0"/>
              <a:t>mixins</a:t>
            </a:r>
            <a:r>
              <a:rPr lang="en-US" baseline="0" dirty="0" smtClean="0"/>
              <a:t> and placeholder. In this folder, we have all the basic declaration defined here. It's like the boilerplate in our project.</a:t>
            </a:r>
          </a:p>
          <a:p>
            <a:endParaRPr lang="en-US" baseline="0" dirty="0" smtClean="0"/>
          </a:p>
          <a:p>
            <a:r>
              <a:rPr lang="en-US" baseline="0" dirty="0" smtClean="0"/>
              <a:t>Next is the framework, In the future if we decided to create our own grid system instead of using foundation, we could use this framework folder to define all the breakpoints, grid, layout, and reset.</a:t>
            </a:r>
          </a:p>
          <a:p>
            <a:endParaRPr lang="en-US" baseline="0" dirty="0" smtClean="0"/>
          </a:p>
          <a:p>
            <a:r>
              <a:rPr lang="en-US" baseline="0" dirty="0" smtClean="0"/>
              <a:t>Next, we have the module. In this folder we have button partials that stores all the buttons classes. We can define more of classes later on, such as icons, popup, carousel and more.</a:t>
            </a:r>
          </a:p>
          <a:p>
            <a:endParaRPr lang="en-US" baseline="0" dirty="0" smtClean="0"/>
          </a:p>
          <a:p>
            <a:r>
              <a:rPr lang="en-US" baseline="0" dirty="0" smtClean="0"/>
              <a:t>The shared is more page specific. Like when you are working on the report page, all the classes will be defined inside this partial.</a:t>
            </a:r>
          </a:p>
          <a:p>
            <a:endParaRPr lang="en-US" baseline="0" dirty="0" smtClean="0"/>
          </a:p>
          <a:p>
            <a:r>
              <a:rPr lang="en-US" baseline="0" dirty="0" smtClean="0"/>
              <a:t>Lastly, the vendor will be third party library we use in for future</a:t>
            </a:r>
          </a:p>
          <a:p>
            <a:endParaRPr lang="en-US" baseline="0" dirty="0" smtClean="0"/>
          </a:p>
          <a:p>
            <a:r>
              <a:rPr lang="en-US" baseline="0" dirty="0" smtClean="0"/>
              <a:t>actually, These partials files won't be generated into a </a:t>
            </a:r>
            <a:r>
              <a:rPr lang="en-US" baseline="0" dirty="0" err="1" smtClean="0"/>
              <a:t>css</a:t>
            </a:r>
            <a:r>
              <a:rPr lang="en-US" baseline="0" dirty="0" smtClean="0"/>
              <a:t> file, so you will need to @import them to the main sass file. in this case, we called it, the </a:t>
            </a:r>
            <a:r>
              <a:rPr lang="en-US" baseline="0" dirty="0" err="1" smtClean="0"/>
              <a:t>myfico</a:t>
            </a:r>
            <a:r>
              <a:rPr lang="en-US" baseline="0" dirty="0" smtClean="0"/>
              <a:t> </a:t>
            </a:r>
            <a:r>
              <a:rPr lang="en-US" baseline="0" dirty="0" err="1" smtClean="0"/>
              <a:t>style.scss</a:t>
            </a:r>
            <a:r>
              <a:rPr lang="en-US" baseline="0" dirty="0" smtClean="0"/>
              <a:t> and once it's get compiled it will become our </a:t>
            </a:r>
            <a:r>
              <a:rPr lang="en-US" baseline="0" dirty="0" err="1" smtClean="0"/>
              <a:t>myfico</a:t>
            </a:r>
            <a:r>
              <a:rPr lang="en-US" baseline="0" dirty="0" smtClean="0"/>
              <a:t> </a:t>
            </a:r>
            <a:r>
              <a:rPr lang="en-US" baseline="0" dirty="0" err="1" smtClean="0"/>
              <a:t>css</a:t>
            </a:r>
            <a:r>
              <a:rPr lang="en-US" baseline="0" dirty="0" smtClean="0"/>
              <a:t> file. Remember to don't touch this </a:t>
            </a:r>
            <a:r>
              <a:rPr lang="en-US" baseline="0" dirty="0" err="1" smtClean="0"/>
              <a:t>css</a:t>
            </a:r>
            <a:r>
              <a:rPr lang="en-US" baseline="0" dirty="0" smtClean="0"/>
              <a:t> file since it's </a:t>
            </a:r>
            <a:r>
              <a:rPr lang="en-US" baseline="0" dirty="0" err="1" smtClean="0"/>
              <a:t>autogenerated</a:t>
            </a:r>
            <a:r>
              <a:rPr lang="en-US" baseline="0" dirty="0" smtClean="0"/>
              <a:t>. If you have put something inside and some one did the </a:t>
            </a:r>
            <a:r>
              <a:rPr lang="en-US" baseline="0" dirty="0" err="1" smtClean="0"/>
              <a:t>scss</a:t>
            </a:r>
            <a:r>
              <a:rPr lang="en-US" baseline="0" dirty="0" smtClean="0"/>
              <a:t> compile, your changes in the </a:t>
            </a:r>
            <a:r>
              <a:rPr lang="en-US" baseline="0" dirty="0" err="1" smtClean="0"/>
              <a:t>css</a:t>
            </a:r>
            <a:r>
              <a:rPr lang="en-US" baseline="0" dirty="0" smtClean="0"/>
              <a:t> file will be removed.</a:t>
            </a:r>
          </a:p>
          <a:p>
            <a:endParaRPr lang="en-US" baseline="0" dirty="0" smtClean="0"/>
          </a:p>
          <a:p>
            <a:r>
              <a:rPr lang="en-US" baseline="0" dirty="0" err="1" smtClean="0"/>
              <a:t>TOny</a:t>
            </a:r>
            <a:r>
              <a:rPr lang="en-US" baseline="0" dirty="0" smtClean="0"/>
              <a:t> will show us some cool feature of SASS.</a:t>
            </a:r>
            <a:endParaRPr lang="en-US" dirty="0"/>
          </a:p>
        </p:txBody>
      </p:sp>
    </p:spTree>
    <p:extLst>
      <p:ext uri="{BB962C8B-B14F-4D97-AF65-F5344CB8AC3E}">
        <p14:creationId xmlns:p14="http://schemas.microsoft.com/office/powerpoint/2010/main" val="67584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862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bg bwMode="gray">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Subtitle 2"/>
          <p:cNvSpPr>
            <a:spLocks noGrp="1"/>
          </p:cNvSpPr>
          <p:nvPr>
            <p:ph type="subTitle" idx="1" hasCustomPrompt="1"/>
          </p:nvPr>
        </p:nvSpPr>
        <p:spPr bwMode="gray">
          <a:xfrm>
            <a:off x="381000" y="3352800"/>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Subtitle</a:t>
            </a:r>
            <a:endParaRPr lang="en-US" dirty="0"/>
          </a:p>
        </p:txBody>
      </p:sp>
      <p:sp>
        <p:nvSpPr>
          <p:cNvPr id="2" name="Title 1"/>
          <p:cNvSpPr>
            <a:spLocks noGrp="1"/>
          </p:cNvSpPr>
          <p:nvPr>
            <p:ph type="ctrTitle" hasCustomPrompt="1"/>
          </p:nvPr>
        </p:nvSpPr>
        <p:spPr bwMode="gray">
          <a:xfrm>
            <a:off x="381000" y="2787550"/>
            <a:ext cx="2068900" cy="406265"/>
          </a:xfrm>
          <a:solidFill>
            <a:schemeClr val="bg1"/>
          </a:solidFill>
        </p:spPr>
        <p:txBody>
          <a:bodyPr wrap="none" lIns="64008" tIns="64008" rIns="64008" bIns="64008" anchor="b" anchorCtr="0">
            <a:spAutoFit/>
          </a:bodyPr>
          <a:lstStyle>
            <a:lvl1pPr marL="0" indent="0">
              <a:defRPr sz="2000" b="0" i="0">
                <a:solidFill>
                  <a:srgbClr val="5A5B5D"/>
                </a:solidFill>
                <a:latin typeface="+mj-lt"/>
                <a:cs typeface="Roboto Medium"/>
              </a:defRPr>
            </a:lvl1pPr>
          </a:lstStyle>
          <a:p>
            <a:r>
              <a:rPr lang="en-US" smtClean="0"/>
              <a:t>Click to Edit Title</a:t>
            </a:r>
            <a:endParaRPr lang="en-US" dirty="0"/>
          </a:p>
        </p:txBody>
      </p:sp>
      <p:sp>
        <p:nvSpPr>
          <p:cNvPr id="16" name="Text Placeholder 6"/>
          <p:cNvSpPr>
            <a:spLocks noGrp="1"/>
          </p:cNvSpPr>
          <p:nvPr>
            <p:ph type="body" sz="quarter" idx="10" hasCustomPrompt="1"/>
          </p:nvPr>
        </p:nvSpPr>
        <p:spPr bwMode="gray">
          <a:xfrm>
            <a:off x="380999" y="3934460"/>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13" name="Text Placeholder 6"/>
          <p:cNvSpPr>
            <a:spLocks noGrp="1"/>
          </p:cNvSpPr>
          <p:nvPr>
            <p:ph type="body" sz="quarter" idx="11" hasCustomPrompt="1"/>
          </p:nvPr>
        </p:nvSpPr>
        <p:spPr bwMode="gray">
          <a:xfrm>
            <a:off x="380999" y="4130040"/>
            <a:ext cx="3429000" cy="180049"/>
          </a:xfrm>
          <a:prstGeom prst="rect">
            <a:avLst/>
          </a:prstGeom>
        </p:spPr>
        <p:txBody>
          <a:bodyPr>
            <a:spAutoFit/>
          </a:bodyPr>
          <a:lstStyle>
            <a:lvl1pPr marL="0" indent="0">
              <a:lnSpc>
                <a:spcPct val="90000"/>
              </a:lnSpc>
              <a:spcBef>
                <a:spcPts val="0"/>
              </a:spcBef>
              <a:spcAft>
                <a:spcPts val="0"/>
              </a:spcAft>
              <a:buNone/>
              <a:defRPr sz="1300" b="0" i="0">
                <a:solidFill>
                  <a:srgbClr val="FFFFFF"/>
                </a:solidFill>
                <a:latin typeface="+mn-lt"/>
                <a:cs typeface="Roboto Light"/>
              </a:defRPr>
            </a:lvl1pPr>
          </a:lstStyle>
          <a:p>
            <a:pPr lvl="0"/>
            <a:r>
              <a:rPr lang="en-US" dirty="0" smtClean="0"/>
              <a:t>Title, Company</a:t>
            </a:r>
          </a:p>
        </p:txBody>
      </p:sp>
      <p:sp>
        <p:nvSpPr>
          <p:cNvPr id="12"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469" y="209550"/>
            <a:ext cx="2001932" cy="313128"/>
          </a:xfrm>
          <a:prstGeom prst="rect">
            <a:avLst/>
          </a:prstGeom>
        </p:spPr>
      </p:pic>
    </p:spTree>
    <p:extLst>
      <p:ext uri="{BB962C8B-B14F-4D97-AF65-F5344CB8AC3E}">
        <p14:creationId xmlns:p14="http://schemas.microsoft.com/office/powerpoint/2010/main" val="41586748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black">
          <a:xfrm>
            <a:off x="384047" y="285750"/>
            <a:ext cx="8385047" cy="249299"/>
          </a:xfrm>
        </p:spPr>
        <p:txBody>
          <a:bodyPr vert="horz" wrap="square" lIns="0" tIns="0" rIns="0" bIns="0" rtlCol="0" anchor="b" anchorCtr="0">
            <a:spAutoFit/>
          </a:bodyPr>
          <a:lstStyle>
            <a:lvl1pPr>
              <a:defRPr lang="en-US" dirty="0"/>
            </a:lvl1pPr>
          </a:lstStyle>
          <a:p>
            <a:pPr lvl="0"/>
            <a:r>
              <a:rPr lang="en-US" dirty="0" smtClean="0"/>
              <a:t>Click to Edit Title</a:t>
            </a:r>
            <a:endParaRPr lang="en-US" dirty="0"/>
          </a:p>
        </p:txBody>
      </p:sp>
      <p:sp>
        <p:nvSpPr>
          <p:cNvPr id="14" name="Text Placeholder 2"/>
          <p:cNvSpPr>
            <a:spLocks noGrp="1"/>
          </p:cNvSpPr>
          <p:nvPr>
            <p:ph idx="1" hasCustomPrompt="1"/>
          </p:nvPr>
        </p:nvSpPr>
        <p:spPr bwMode="black">
          <a:xfrm>
            <a:off x="384047" y="1078992"/>
            <a:ext cx="8385048" cy="818686"/>
          </a:xfrm>
          <a:prstGeom prst="rect">
            <a:avLst/>
          </a:prstGeom>
        </p:spPr>
        <p:txBody>
          <a:bodyPr vert="horz" wrap="square" lIns="0" tIns="0" rIns="0" bIns="0" rtlCol="0">
            <a:spAutoFit/>
          </a:bodyPr>
          <a:lstStyle>
            <a:lvl1pPr>
              <a:defRPr lang="en-US" smtClean="0"/>
            </a:lvl1pPr>
            <a:lvl2pPr marL="515938" indent="-228600">
              <a:defRPr lang="en-US" smtClean="0"/>
            </a:lvl2pPr>
            <a:lvl3pPr>
              <a:defRPr lang="en-US" smtClean="0"/>
            </a:lvl3pPr>
            <a:lvl4pPr>
              <a:defRPr lang="en-US" dirty="0"/>
            </a:lvl4pPr>
          </a:lstStyle>
          <a:p>
            <a:pPr lvl="0"/>
            <a:r>
              <a:rPr lang="en-US" smtClean="0"/>
              <a:t>First level</a:t>
            </a:r>
          </a:p>
          <a:p>
            <a:pPr marL="519113" lvl="1"/>
            <a:r>
              <a:rPr lang="en-US" smtClean="0"/>
              <a:t>Second level</a:t>
            </a:r>
          </a:p>
          <a:p>
            <a:pPr marL="800100" lvl="2"/>
            <a:r>
              <a:rPr lang="en-US" smtClean="0"/>
              <a:t>Third level</a:t>
            </a:r>
            <a:endParaRPr lang="en-US" dirty="0"/>
          </a:p>
        </p:txBody>
      </p:sp>
      <p:sp>
        <p:nvSpPr>
          <p:cNvPr id="5" name="Text Placeholder 3"/>
          <p:cNvSpPr>
            <a:spLocks noGrp="1"/>
          </p:cNvSpPr>
          <p:nvPr>
            <p:ph type="body" sz="quarter" idx="16" hasCustomPrompt="1"/>
          </p:nvPr>
        </p:nvSpPr>
        <p:spPr bwMode="black">
          <a:xfrm>
            <a:off x="384048" y="605028"/>
            <a:ext cx="8385048" cy="221599"/>
          </a:xfrm>
        </p:spPr>
        <p:txBody>
          <a:bodyPr anchor="t" anchorCtr="0">
            <a:spAutoFit/>
          </a:bodyPr>
          <a:lstStyle>
            <a:lvl1pPr marL="0" indent="0">
              <a:lnSpc>
                <a:spcPct val="90000"/>
              </a:lnSpc>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a:t>
            </a:r>
            <a:r>
              <a:rPr lang="en-US" smtClean="0"/>
              <a:t>Edit Subtitle</a:t>
            </a:r>
            <a:endParaRPr lang="en-US" dirty="0" smtClean="0"/>
          </a:p>
        </p:txBody>
      </p:sp>
    </p:spTree>
    <p:extLst>
      <p:ext uri="{BB962C8B-B14F-4D97-AF65-F5344CB8AC3E}">
        <p14:creationId xmlns:p14="http://schemas.microsoft.com/office/powerpoint/2010/main" val="6098302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5" name="Text Placeholder 3"/>
          <p:cNvSpPr>
            <a:spLocks noGrp="1"/>
          </p:cNvSpPr>
          <p:nvPr>
            <p:ph type="body" sz="quarter" idx="16" hasCustomPrompt="1"/>
          </p:nvPr>
        </p:nvSpPr>
        <p:spPr>
          <a:xfrm>
            <a:off x="384048" y="605028"/>
            <a:ext cx="8385048" cy="221599"/>
          </a:xfrm>
        </p:spPr>
        <p:txBody>
          <a:bodyPr anchor="t" anchorCtr="0">
            <a:spAutoFit/>
          </a:bodyPr>
          <a:lstStyle>
            <a:lvl1pPr marL="0" indent="0">
              <a:lnSpc>
                <a:spcPct val="90000"/>
              </a:lnSpc>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Edit Subtitle</a:t>
            </a:r>
          </a:p>
        </p:txBody>
      </p:sp>
    </p:spTree>
    <p:extLst>
      <p:ext uri="{BB962C8B-B14F-4D97-AF65-F5344CB8AC3E}">
        <p14:creationId xmlns:p14="http://schemas.microsoft.com/office/powerpoint/2010/main" val="1480519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84047"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Tree>
    <p:extLst>
      <p:ext uri="{BB962C8B-B14F-4D97-AF65-F5344CB8AC3E}">
        <p14:creationId xmlns:p14="http://schemas.microsoft.com/office/powerpoint/2010/main" val="19650987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80999"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14" name="Text Placeholder 2"/>
          <p:cNvSpPr>
            <a:spLocks noGrp="1"/>
          </p:cNvSpPr>
          <p:nvPr>
            <p:ph idx="1" hasCustomPrompt="1"/>
          </p:nvPr>
        </p:nvSpPr>
        <p:spPr bwMode="gray">
          <a:xfrm>
            <a:off x="381000" y="1138428"/>
            <a:ext cx="4114800" cy="3012076"/>
          </a:xfrm>
          <a:prstGeom prst="rect">
            <a:avLst/>
          </a:prstGeom>
          <a:solidFill>
            <a:schemeClr val="bg1"/>
          </a:solidFill>
          <a:ln w="6350">
            <a:solidFill>
              <a:schemeClr val="bg1">
                <a:lumMod val="75000"/>
              </a:schemeClr>
            </a:solidFill>
          </a:ln>
          <a:effectLst>
            <a:outerShdw dist="50800" dir="16200000" rotWithShape="0">
              <a:schemeClr val="accent2"/>
            </a:outerShdw>
          </a:effectLst>
        </p:spPr>
        <p:txBody>
          <a:bodyPr vert="horz" wrap="square" lIns="91440" tIns="91440" rIns="91440" bIns="91440" rtlCol="0">
            <a:noAutofit/>
          </a:bodyPr>
          <a:lstStyle>
            <a:lvl1pPr>
              <a:defRPr lang="en-US" dirty="0" smtClean="0">
                <a:latin typeface="+mn-lt"/>
              </a:defRPr>
            </a:lvl1pPr>
            <a:lvl2pPr marL="515938" indent="-228600">
              <a:defRPr lang="en-US" sz="1600" kern="1200" smtClean="0">
                <a:solidFill>
                  <a:schemeClr val="tx2"/>
                </a:solidFill>
                <a:latin typeface="+mn-lt"/>
                <a:ea typeface="+mn-ea"/>
                <a:cs typeface="Roboto Light"/>
              </a:defRPr>
            </a:lvl2pPr>
            <a:lvl3pPr marL="800100" indent="-171450">
              <a:defRPr lang="en-US" sz="1400" b="0" i="0" kern="1200" dirty="0">
                <a:solidFill>
                  <a:schemeClr val="tx2"/>
                </a:solidFill>
                <a:latin typeface="+mn-lt"/>
                <a:ea typeface="+mn-ea"/>
                <a:cs typeface="Roboto Light"/>
              </a:defRPr>
            </a:lvl3pPr>
            <a:lvl4pPr>
              <a:defRPr lang="en-US" sz="1200" kern="1200" dirty="0">
                <a:solidFill>
                  <a:schemeClr val="tx2"/>
                </a:solidFill>
                <a:latin typeface="Roboto Light"/>
                <a:ea typeface="+mn-ea"/>
                <a:cs typeface="Roboto Light"/>
              </a:defRPr>
            </a:lvl4pPr>
          </a:lstStyle>
          <a:p>
            <a:pPr lvl="0"/>
            <a:r>
              <a:rPr lang="en-US" smtClean="0"/>
              <a:t>First level</a:t>
            </a:r>
          </a:p>
          <a:p>
            <a:pPr marL="519113" lvl="1" indent="-2317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pPr>
            <a:r>
              <a:rPr lang="en-US" dirty="0" smtClean="0"/>
              <a:t>Second level</a:t>
            </a:r>
          </a:p>
          <a:p>
            <a:pPr marL="800100" lvl="2" indent="-171450" algn="l" defTabSz="457200" rtl="0" eaLnBrk="1" latinLnBrk="0" hangingPunct="1">
              <a:lnSpc>
                <a:spcPct val="90000"/>
              </a:lnSpc>
              <a:spcBef>
                <a:spcPts val="600"/>
              </a:spcBef>
              <a:spcAft>
                <a:spcPts val="0"/>
              </a:spcAft>
              <a:buClr>
                <a:srgbClr val="006496"/>
              </a:buClr>
              <a:buSzPct val="80000"/>
              <a:buFont typeface="Arial"/>
              <a:buChar char="•"/>
            </a:pPr>
            <a:r>
              <a:rPr lang="en-US" dirty="0" smtClean="0"/>
              <a:t>Third level</a:t>
            </a:r>
            <a:endParaRPr lang="en-US" dirty="0"/>
          </a:p>
        </p:txBody>
      </p:sp>
      <p:sp>
        <p:nvSpPr>
          <p:cNvPr id="5" name="Text Placeholder 3"/>
          <p:cNvSpPr>
            <a:spLocks noGrp="1"/>
          </p:cNvSpPr>
          <p:nvPr>
            <p:ph type="body" sz="quarter" idx="16" hasCustomPrompt="1"/>
          </p:nvPr>
        </p:nvSpPr>
        <p:spPr>
          <a:xfrm>
            <a:off x="380999" y="605028"/>
            <a:ext cx="8385048" cy="221599"/>
          </a:xfrm>
        </p:spPr>
        <p:txBody>
          <a:bodyPr wrap="square" anchor="t" anchorCtr="0">
            <a:spAutoFit/>
          </a:bodyPr>
          <a:lstStyle>
            <a:lvl1pPr marL="0" indent="0">
              <a:lnSpc>
                <a:spcPct val="90000"/>
              </a:lnSpc>
              <a:buFont typeface="Arial" panose="020B0604020202020204" pitchFamily="34" charset="0"/>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Edit Subtitle</a:t>
            </a:r>
            <a:endParaRPr lang="en-US" dirty="0"/>
          </a:p>
        </p:txBody>
      </p:sp>
      <p:sp>
        <p:nvSpPr>
          <p:cNvPr id="8" name="Text Placeholder 2"/>
          <p:cNvSpPr>
            <a:spLocks noGrp="1"/>
          </p:cNvSpPr>
          <p:nvPr>
            <p:ph idx="17" hasCustomPrompt="1"/>
          </p:nvPr>
        </p:nvSpPr>
        <p:spPr bwMode="gray">
          <a:xfrm>
            <a:off x="4648200" y="1138428"/>
            <a:ext cx="4117848" cy="3012076"/>
          </a:xfrm>
          <a:prstGeom prst="rect">
            <a:avLst/>
          </a:prstGeom>
          <a:solidFill>
            <a:schemeClr val="bg1"/>
          </a:solidFill>
          <a:ln w="6350">
            <a:solidFill>
              <a:schemeClr val="bg1">
                <a:lumMod val="75000"/>
              </a:schemeClr>
            </a:solidFill>
          </a:ln>
          <a:effectLst>
            <a:outerShdw dist="50800" dir="16200000" rotWithShape="0">
              <a:schemeClr val="accent2"/>
            </a:outerShdw>
          </a:effectLst>
        </p:spPr>
        <p:txBody>
          <a:bodyPr vert="horz" wrap="square" lIns="91440" tIns="91440" rIns="91440" bIns="91440" rtlCol="0">
            <a:noAutofit/>
          </a:bodyPr>
          <a:lstStyle>
            <a:lvl1pPr>
              <a:defRPr lang="en-US" smtClean="0">
                <a:latin typeface="+mn-lt"/>
              </a:defRPr>
            </a:lvl1pPr>
            <a:lvl2pPr marL="515938" indent="-228600">
              <a:defRPr lang="en-US" smtClean="0">
                <a:latin typeface="+mn-lt"/>
              </a:defRPr>
            </a:lvl2pPr>
            <a:lvl3pPr>
              <a:defRPr lang="en-US" smtClean="0">
                <a:latin typeface="+mn-lt"/>
              </a:defRPr>
            </a:lvl3pPr>
            <a:lvl4pPr>
              <a:defRPr lang="en-US" dirty="0"/>
            </a:lvl4pPr>
          </a:lstStyle>
          <a:p>
            <a:pPr lvl="0"/>
            <a:r>
              <a:rPr lang="en-US" smtClean="0"/>
              <a:t>First level</a:t>
            </a:r>
          </a:p>
          <a:p>
            <a:pPr marL="519113" lvl="1"/>
            <a:r>
              <a:rPr lang="en-US" smtClean="0"/>
              <a:t>Second level</a:t>
            </a:r>
          </a:p>
          <a:p>
            <a:pPr marL="800100" lvl="2"/>
            <a:r>
              <a:rPr lang="en-US" smtClean="0"/>
              <a:t>Third level</a:t>
            </a:r>
            <a:endParaRPr lang="en-US" dirty="0"/>
          </a:p>
        </p:txBody>
      </p:sp>
    </p:spTree>
    <p:extLst>
      <p:ext uri="{BB962C8B-B14F-4D97-AF65-F5344CB8AC3E}">
        <p14:creationId xmlns:p14="http://schemas.microsoft.com/office/powerpoint/2010/main" val="21177739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and Wid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4" name="Text Placeholder 2"/>
          <p:cNvSpPr>
            <a:spLocks noGrp="1"/>
          </p:cNvSpPr>
          <p:nvPr>
            <p:ph idx="1" hasCustomPrompt="1"/>
          </p:nvPr>
        </p:nvSpPr>
        <p:spPr bwMode="black">
          <a:xfrm>
            <a:off x="381000" y="971550"/>
            <a:ext cx="4069080" cy="818686"/>
          </a:xfrm>
          <a:prstGeom prst="rect">
            <a:avLst/>
          </a:prstGeom>
        </p:spPr>
        <p:txBody>
          <a:bodyPr vert="horz" wrap="square" lIns="0" tIns="0" rIns="0" bIns="0" rtlCol="0">
            <a:spAutoFit/>
          </a:bodyPr>
          <a:lstStyle>
            <a:lvl1pPr>
              <a:defRPr lang="en-US" dirty="0" smtClean="0"/>
            </a:lvl1pPr>
            <a:lvl2pPr>
              <a:defRPr lang="en-US" dirty="0" smtClean="0"/>
            </a:lvl2pPr>
            <a:lvl3pPr>
              <a:defRPr lang="en-US" dirty="0"/>
            </a:lvl3p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
        <p:nvSpPr>
          <p:cNvPr id="5" name="Picture Placeholder 4"/>
          <p:cNvSpPr>
            <a:spLocks noGrp="1"/>
          </p:cNvSpPr>
          <p:nvPr>
            <p:ph type="pic" sz="quarter" idx="10" hasCustomPrompt="1"/>
          </p:nvPr>
        </p:nvSpPr>
        <p:spPr bwMode="gray">
          <a:xfrm>
            <a:off x="4572000" y="567766"/>
            <a:ext cx="4572000" cy="4575734"/>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Tree>
    <p:extLst>
      <p:ext uri="{BB962C8B-B14F-4D97-AF65-F5344CB8AC3E}">
        <p14:creationId xmlns:p14="http://schemas.microsoft.com/office/powerpoint/2010/main" val="38830185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Content and Wid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4" name="Text Placeholder 2"/>
          <p:cNvSpPr>
            <a:spLocks noGrp="1"/>
          </p:cNvSpPr>
          <p:nvPr>
            <p:ph idx="1" hasCustomPrompt="1"/>
          </p:nvPr>
        </p:nvSpPr>
        <p:spPr bwMode="black">
          <a:xfrm>
            <a:off x="381000" y="1078992"/>
            <a:ext cx="4069080" cy="818686"/>
          </a:xfrm>
          <a:prstGeom prst="rect">
            <a:avLst/>
          </a:prstGeom>
        </p:spPr>
        <p:txBody>
          <a:bodyPr vert="horz" wrap="square" lIns="0" tIns="0" rIns="0" bIns="0" rtlCol="0">
            <a:spAutoFit/>
          </a:bodyPr>
          <a:lstStyle>
            <a:lvl1pPr>
              <a:defRPr lang="en-US" dirty="0" smtClean="0"/>
            </a:lvl1pPr>
            <a:lvl2pPr>
              <a:defRPr lang="en-US" dirty="0" smtClean="0"/>
            </a:lvl2pPr>
            <a:lvl3pPr>
              <a:defRPr lang="en-US" dirty="0"/>
            </a:lvl3p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
        <p:nvSpPr>
          <p:cNvPr id="5" name="Text Placeholder 3"/>
          <p:cNvSpPr>
            <a:spLocks noGrp="1"/>
          </p:cNvSpPr>
          <p:nvPr>
            <p:ph type="body" sz="quarter" idx="16" hasCustomPrompt="1"/>
          </p:nvPr>
        </p:nvSpPr>
        <p:spPr>
          <a:xfrm>
            <a:off x="380999" y="605028"/>
            <a:ext cx="4072129" cy="221599"/>
          </a:xfrm>
        </p:spPr>
        <p:txBody>
          <a:bodyPr wrap="square" anchor="t" anchorCtr="0">
            <a:spAutoFit/>
          </a:bodyPr>
          <a:lstStyle>
            <a:lvl1pPr marL="0" indent="0" algn="l">
              <a:lnSpc>
                <a:spcPct val="90000"/>
              </a:lnSpc>
              <a:buFont typeface="Arial" panose="020B0604020202020204" pitchFamily="34" charset="0"/>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Edit Subtitle</a:t>
            </a:r>
            <a:endParaRPr lang="en-US" dirty="0"/>
          </a:p>
        </p:txBody>
      </p:sp>
      <p:sp>
        <p:nvSpPr>
          <p:cNvPr id="6" name="Picture Placeholder 4"/>
          <p:cNvSpPr>
            <a:spLocks noGrp="1"/>
          </p:cNvSpPr>
          <p:nvPr>
            <p:ph type="pic" sz="quarter" idx="10" hasCustomPrompt="1"/>
          </p:nvPr>
        </p:nvSpPr>
        <p:spPr bwMode="gray">
          <a:xfrm>
            <a:off x="4572000" y="571500"/>
            <a:ext cx="4572000" cy="45720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Tree>
    <p:extLst>
      <p:ext uri="{BB962C8B-B14F-4D97-AF65-F5344CB8AC3E}">
        <p14:creationId xmlns:p14="http://schemas.microsoft.com/office/powerpoint/2010/main" val="16754482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Wid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6" name="Picture Placeholder 4"/>
          <p:cNvSpPr>
            <a:spLocks noGrp="1"/>
          </p:cNvSpPr>
          <p:nvPr>
            <p:ph type="pic" sz="quarter" idx="10" hasCustomPrompt="1"/>
          </p:nvPr>
        </p:nvSpPr>
        <p:spPr bwMode="gray">
          <a:xfrm>
            <a:off x="4572000" y="571500"/>
            <a:ext cx="4572000" cy="45720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Tree>
    <p:extLst>
      <p:ext uri="{BB962C8B-B14F-4D97-AF65-F5344CB8AC3E}">
        <p14:creationId xmlns:p14="http://schemas.microsoft.com/office/powerpoint/2010/main" val="19412095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and Narrow Photo">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bwMode="gray">
          <a:xfrm>
            <a:off x="6629400" y="571500"/>
            <a:ext cx="2514600" cy="45720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
        <p:nvSpPr>
          <p:cNvPr id="2" name="Title 1"/>
          <p:cNvSpPr>
            <a:spLocks noGrp="1"/>
          </p:cNvSpPr>
          <p:nvPr>
            <p:ph type="title" hasCustomPrompt="1"/>
          </p:nvPr>
        </p:nvSpPr>
        <p:spPr>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4" name="Text Placeholder 2"/>
          <p:cNvSpPr>
            <a:spLocks noGrp="1"/>
          </p:cNvSpPr>
          <p:nvPr>
            <p:ph idx="1" hasCustomPrompt="1"/>
          </p:nvPr>
        </p:nvSpPr>
        <p:spPr>
          <a:xfrm>
            <a:off x="381000" y="971550"/>
            <a:ext cx="6126480" cy="818686"/>
          </a:xfrm>
          <a:prstGeom prst="rect">
            <a:avLst/>
          </a:prstGeom>
        </p:spPr>
        <p:txBody>
          <a:bodyPr vert="horz" wrap="square" lIns="0" tIns="0" rIns="0" bIns="0" rtlCol="0">
            <a:spAutoFit/>
          </a:bodyPr>
          <a:lstStyle>
            <a:lvl1pPr>
              <a:defRPr lang="en-US" dirty="0" smtClean="0"/>
            </a:lvl1pPr>
            <a:lvl2pPr>
              <a:defRPr lang="en-US" dirty="0" smtClean="0"/>
            </a:lvl2pPr>
            <a:lvl3pPr>
              <a:defRPr lang="en-US" dirty="0"/>
            </a:lvl3p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Tree>
    <p:extLst>
      <p:ext uri="{BB962C8B-B14F-4D97-AF65-F5344CB8AC3E}">
        <p14:creationId xmlns:p14="http://schemas.microsoft.com/office/powerpoint/2010/main" val="4077610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Narrow Photo">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bwMode="gray">
          <a:xfrm>
            <a:off x="6629400" y="571500"/>
            <a:ext cx="2514600" cy="45720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
        <p:nvSpPr>
          <p:cNvPr id="2" name="Title 1"/>
          <p:cNvSpPr>
            <a:spLocks noGrp="1"/>
          </p:cNvSpPr>
          <p:nvPr>
            <p:ph type="title" hasCustomPrompt="1"/>
          </p:nvPr>
        </p:nvSpPr>
        <p:spPr>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4" name="Text Placeholder 2"/>
          <p:cNvSpPr>
            <a:spLocks noGrp="1"/>
          </p:cNvSpPr>
          <p:nvPr>
            <p:ph idx="1" hasCustomPrompt="1"/>
          </p:nvPr>
        </p:nvSpPr>
        <p:spPr>
          <a:xfrm>
            <a:off x="381000" y="1078992"/>
            <a:ext cx="6126480" cy="818686"/>
          </a:xfrm>
          <a:prstGeom prst="rect">
            <a:avLst/>
          </a:prstGeom>
        </p:spPr>
        <p:txBody>
          <a:bodyPr vert="horz" wrap="square" lIns="0" tIns="0" rIns="0" bIns="0" rtlCol="0">
            <a:spAutoFit/>
          </a:bodyPr>
          <a:lstStyle>
            <a:lvl1pPr>
              <a:defRPr lang="en-US" dirty="0" smtClean="0"/>
            </a:lvl1pPr>
            <a:lvl2pPr>
              <a:defRPr lang="en-US" dirty="0" smtClean="0"/>
            </a:lvl2pPr>
            <a:lvl3pPr>
              <a:defRPr lang="en-US" dirty="0"/>
            </a:lvl3p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
        <p:nvSpPr>
          <p:cNvPr id="5" name="Text Placeholder 3"/>
          <p:cNvSpPr>
            <a:spLocks noGrp="1"/>
          </p:cNvSpPr>
          <p:nvPr>
            <p:ph type="body" sz="quarter" idx="16" hasCustomPrompt="1"/>
          </p:nvPr>
        </p:nvSpPr>
        <p:spPr>
          <a:xfrm>
            <a:off x="380999" y="605028"/>
            <a:ext cx="6129529" cy="221599"/>
          </a:xfrm>
        </p:spPr>
        <p:txBody>
          <a:bodyPr wrap="square" anchor="t" anchorCtr="0">
            <a:spAutoFit/>
          </a:bodyPr>
          <a:lstStyle>
            <a:lvl1pPr marL="0" indent="0" algn="l">
              <a:lnSpc>
                <a:spcPct val="90000"/>
              </a:lnSpc>
              <a:buFont typeface="Arial" panose="020B0604020202020204" pitchFamily="34" charset="0"/>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Edit Subtitle</a:t>
            </a:r>
            <a:endParaRPr lang="en-US" dirty="0"/>
          </a:p>
        </p:txBody>
      </p:sp>
    </p:spTree>
    <p:extLst>
      <p:ext uri="{BB962C8B-B14F-4D97-AF65-F5344CB8AC3E}">
        <p14:creationId xmlns:p14="http://schemas.microsoft.com/office/powerpoint/2010/main" val="10674213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arrow Photo">
    <p:spTree>
      <p:nvGrpSpPr>
        <p:cNvPr id="1" name=""/>
        <p:cNvGrpSpPr/>
        <p:nvPr/>
      </p:nvGrpSpPr>
      <p:grpSpPr>
        <a:xfrm>
          <a:off x="0" y="0"/>
          <a:ext cx="0" cy="0"/>
          <a:chOff x="0" y="0"/>
          <a:chExt cx="0" cy="0"/>
        </a:xfrm>
      </p:grpSpPr>
      <p:sp>
        <p:nvSpPr>
          <p:cNvPr id="6" name="Picture Placeholder 4"/>
          <p:cNvSpPr>
            <a:spLocks noGrp="1"/>
          </p:cNvSpPr>
          <p:nvPr>
            <p:ph type="pic" sz="quarter" idx="10" hasCustomPrompt="1"/>
          </p:nvPr>
        </p:nvSpPr>
        <p:spPr bwMode="gray">
          <a:xfrm>
            <a:off x="6629400" y="571500"/>
            <a:ext cx="2514600" cy="45720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
        <p:nvSpPr>
          <p:cNvPr id="2" name="Title 1"/>
          <p:cNvSpPr>
            <a:spLocks noGrp="1"/>
          </p:cNvSpPr>
          <p:nvPr>
            <p:ph type="title" hasCustomPrompt="1"/>
          </p:nvPr>
        </p:nvSpPr>
        <p:spPr>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Tree>
    <p:extLst>
      <p:ext uri="{BB962C8B-B14F-4D97-AF65-F5344CB8AC3E}">
        <p14:creationId xmlns:p14="http://schemas.microsoft.com/office/powerpoint/2010/main" val="5623749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Lines">
    <p:bg bwMode="gray">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bwMode="white">
          <a:xfrm>
            <a:off x="384048" y="2787550"/>
            <a:ext cx="2068900" cy="406265"/>
          </a:xfrm>
          <a:solidFill>
            <a:schemeClr val="bg1"/>
          </a:solidFill>
        </p:spPr>
        <p:txBody>
          <a:bodyPr vert="horz" wrap="none" lIns="64008" tIns="64008" rIns="64008" bIns="64008" rtlCol="0" anchor="b" anchorCtr="0">
            <a:spAutoFit/>
          </a:bodyPr>
          <a:lstStyle>
            <a:lvl1pPr>
              <a:defRPr lang="en-US" sz="2000" dirty="0">
                <a:solidFill>
                  <a:srgbClr val="5A5B5D"/>
                </a:solidFill>
                <a:latin typeface="+mj-lt"/>
              </a:defRPr>
            </a:lvl1pPr>
          </a:lstStyle>
          <a:p>
            <a:pPr marL="0" lvl="0" indent="0"/>
            <a:r>
              <a:rPr lang="en-US" smtClean="0"/>
              <a:t>Click to Edit Title</a:t>
            </a:r>
            <a:endParaRPr lang="en-US" dirty="0"/>
          </a:p>
        </p:txBody>
      </p:sp>
      <p:sp>
        <p:nvSpPr>
          <p:cNvPr id="5" name="Text Placeholder 4"/>
          <p:cNvSpPr>
            <a:spLocks noGrp="1"/>
          </p:cNvSpPr>
          <p:nvPr>
            <p:ph type="body" sz="quarter" idx="12" hasCustomPrompt="1"/>
          </p:nvPr>
        </p:nvSpPr>
        <p:spPr bwMode="white">
          <a:xfrm>
            <a:off x="384048" y="2317885"/>
            <a:ext cx="2068900" cy="406265"/>
          </a:xfrm>
          <a:solidFill>
            <a:schemeClr val="bg1"/>
          </a:solidFill>
        </p:spPr>
        <p:txBody>
          <a:bodyPr vert="horz" wrap="none" lIns="64008" tIns="64008" rIns="64008" bIns="64008" rtlCol="0" anchor="b" anchorCtr="0">
            <a:spAutoFit/>
          </a:bodyPr>
          <a:lstStyle>
            <a:lvl1pPr marL="228600" indent="-228600" algn="l">
              <a:buNone/>
              <a:defRPr lang="en-US" sz="2000" b="0" i="0" dirty="0">
                <a:solidFill>
                  <a:srgbClr val="5A5B5D"/>
                </a:solidFill>
                <a:latin typeface="+mj-lt"/>
                <a:ea typeface="+mj-ea"/>
                <a:cs typeface="Roboto Medium"/>
              </a:defRPr>
            </a:lvl1pPr>
          </a:lstStyle>
          <a:p>
            <a:pPr marL="0" lvl="0" indent="0">
              <a:spcBef>
                <a:spcPct val="0"/>
              </a:spcBef>
            </a:pPr>
            <a:r>
              <a:rPr lang="en-US" dirty="0" smtClean="0"/>
              <a:t>Click to Edit Title</a:t>
            </a:r>
            <a:endParaRPr lang="en-US" dirty="0"/>
          </a:p>
        </p:txBody>
      </p:sp>
      <p:sp>
        <p:nvSpPr>
          <p:cNvPr id="12"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17" name="Subtitle 2"/>
          <p:cNvSpPr>
            <a:spLocks noGrp="1"/>
          </p:cNvSpPr>
          <p:nvPr>
            <p:ph type="subTitle" idx="1" hasCustomPrompt="1"/>
          </p:nvPr>
        </p:nvSpPr>
        <p:spPr bwMode="gray">
          <a:xfrm>
            <a:off x="381000" y="3352800"/>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Subtitle</a:t>
            </a:r>
            <a:endParaRPr lang="en-US" dirty="0"/>
          </a:p>
        </p:txBody>
      </p:sp>
      <p:sp>
        <p:nvSpPr>
          <p:cNvPr id="11" name="Text Placeholder 6"/>
          <p:cNvSpPr>
            <a:spLocks noGrp="1"/>
          </p:cNvSpPr>
          <p:nvPr>
            <p:ph type="body" sz="quarter" idx="10" hasCustomPrompt="1"/>
          </p:nvPr>
        </p:nvSpPr>
        <p:spPr bwMode="gray">
          <a:xfrm>
            <a:off x="380999" y="3934460"/>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15" name="Text Placeholder 6"/>
          <p:cNvSpPr>
            <a:spLocks noGrp="1"/>
          </p:cNvSpPr>
          <p:nvPr>
            <p:ph type="body" sz="quarter" idx="11" hasCustomPrompt="1"/>
          </p:nvPr>
        </p:nvSpPr>
        <p:spPr bwMode="gray">
          <a:xfrm>
            <a:off x="380999" y="4130040"/>
            <a:ext cx="34290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smtClean="0"/>
              <a:t>Title, Company</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469" y="209550"/>
            <a:ext cx="2001932" cy="313128"/>
          </a:xfrm>
          <a:prstGeom prst="rect">
            <a:avLst/>
          </a:prstGeom>
        </p:spPr>
      </p:pic>
    </p:spTree>
    <p:extLst>
      <p:ext uri="{BB962C8B-B14F-4D97-AF65-F5344CB8AC3E}">
        <p14:creationId xmlns:p14="http://schemas.microsoft.com/office/powerpoint/2010/main" val="20339467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Text Box 16"/>
          <p:cNvSpPr txBox="1">
            <a:spLocks noChangeArrowheads="1"/>
          </p:cNvSpPr>
          <p:nvPr userDrawn="1"/>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mn-lt"/>
                <a:ea typeface="Roboto Regular" pitchFamily="2" charset="0"/>
              </a:rPr>
              <a:t>© 2016 Fair Isaac Corporation. Confidential. </a:t>
            </a:r>
            <a:endParaRPr lang="en-US" dirty="0">
              <a:latin typeface="+mn-lt"/>
              <a:ea typeface="Roboto Regular" pitchFamily="2" charset="0"/>
            </a:endParaRPr>
          </a:p>
        </p:txBody>
      </p:sp>
      <p:sp>
        <p:nvSpPr>
          <p:cNvPr id="5" name="TextBox 4"/>
          <p:cNvSpPr txBox="1"/>
          <p:nvPr userDrawn="1"/>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mn-lt"/>
                <a:ea typeface="Roboto Regular" pitchFamily="2" charset="0"/>
              </a:rPr>
              <a:pPr/>
              <a:t>‹#›</a:t>
            </a:fld>
            <a:endParaRPr lang="en-US" sz="600" dirty="0" smtClean="0">
              <a:solidFill>
                <a:schemeClr val="tx2"/>
              </a:solidFill>
              <a:latin typeface="+mn-lt"/>
              <a:ea typeface="Roboto Regular" pitchFamily="2"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11312796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9" name="Rectangle 18"/>
          <p:cNvSpPr/>
          <p:nvPr userDrawn="1"/>
        </p:nvSpPr>
        <p:spPr bwMode="gray">
          <a:xfrm>
            <a:off x="384047" y="1126998"/>
            <a:ext cx="1984248" cy="3586480"/>
          </a:xfrm>
          <a:prstGeom prst="rect">
            <a:avLst/>
          </a:prstGeom>
          <a:noFill/>
          <a:ln w="6350">
            <a:solidFill>
              <a:schemeClr val="bg1">
                <a:lumMod val="75000"/>
              </a:schemeClr>
            </a:solidFill>
          </a:ln>
          <a:effectLst/>
        </p:spPr>
        <p:txBody>
          <a:bodyPr vert="horz" wrap="square" lIns="91440" tIns="91440" rIns="91440" bIns="91440" rtlCol="0">
            <a:noAutofit/>
          </a:bodyPr>
          <a:lstStyle/>
          <a:p>
            <a:pPr lvl="0" indent="0">
              <a:lnSpc>
                <a:spcPct val="90000"/>
              </a:lnSpc>
              <a:spcBef>
                <a:spcPts val="1200"/>
              </a:spcBef>
              <a:spcAft>
                <a:spcPts val="0"/>
              </a:spcAft>
              <a:buClr>
                <a:srgbClr val="006496"/>
              </a:buClr>
              <a:buSzPct val="80000"/>
              <a:buFont typeface="Arial"/>
              <a:buNone/>
            </a:pPr>
            <a:endParaRPr lang="en-US" sz="1400" baseline="0" smtClean="0">
              <a:solidFill>
                <a:schemeClr val="tx2"/>
              </a:solidFill>
              <a:latin typeface="+mj-lt"/>
              <a:cs typeface="Roboto Regular"/>
            </a:endParaRPr>
          </a:p>
        </p:txBody>
      </p:sp>
      <p:sp>
        <p:nvSpPr>
          <p:cNvPr id="13" name="Title 1"/>
          <p:cNvSpPr>
            <a:spLocks noGrp="1"/>
          </p:cNvSpPr>
          <p:nvPr>
            <p:ph type="title" hasCustomPrompt="1"/>
          </p:nvPr>
        </p:nvSpPr>
        <p:spPr>
          <a:xfrm>
            <a:off x="384048" y="285750"/>
            <a:ext cx="8385048" cy="249299"/>
          </a:xfrm>
        </p:spPr>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5" name="Text Placeholder 3"/>
          <p:cNvSpPr>
            <a:spLocks noGrp="1"/>
          </p:cNvSpPr>
          <p:nvPr>
            <p:ph type="body" sz="quarter" idx="16" hasCustomPrompt="1"/>
          </p:nvPr>
        </p:nvSpPr>
        <p:spPr>
          <a:xfrm>
            <a:off x="384048" y="605028"/>
            <a:ext cx="8385048" cy="221599"/>
          </a:xfrm>
        </p:spPr>
        <p:txBody>
          <a:bodyPr anchor="t" anchorCtr="0">
            <a:spAutoFit/>
          </a:bodyPr>
          <a:lstStyle>
            <a:lvl1pPr marL="0" indent="0">
              <a:lnSpc>
                <a:spcPct val="90000"/>
              </a:lnSpc>
              <a:buNone/>
              <a:defRPr sz="1600" b="0" i="0">
                <a:latin typeface="+mn-lt"/>
                <a:ea typeface="Roboto Light" panose="02000000000000000000" pitchFamily="2" charset="0"/>
                <a:cs typeface="Roboto Light" panose="02000000000000000000" pitchFamily="2" charset="0"/>
              </a:defRPr>
            </a:lvl1pPr>
          </a:lstStyle>
          <a:p>
            <a:pPr lvl="0"/>
            <a:r>
              <a:rPr lang="en-US" dirty="0" smtClean="0"/>
              <a:t>Click to </a:t>
            </a:r>
            <a:r>
              <a:rPr lang="en-US" smtClean="0"/>
              <a:t>Edit Subtitle</a:t>
            </a:r>
            <a:endParaRPr lang="en-US" dirty="0" smtClean="0"/>
          </a:p>
        </p:txBody>
      </p:sp>
      <p:sp>
        <p:nvSpPr>
          <p:cNvPr id="4" name="Text Placeholder 6"/>
          <p:cNvSpPr>
            <a:spLocks noGrp="1"/>
          </p:cNvSpPr>
          <p:nvPr>
            <p:ph type="body" sz="quarter" idx="24" hasCustomPrompt="1"/>
          </p:nvPr>
        </p:nvSpPr>
        <p:spPr bwMode="gray">
          <a:xfrm>
            <a:off x="2517647" y="1132077"/>
            <a:ext cx="1984248" cy="3585209"/>
          </a:xfrm>
          <a:noFill/>
          <a:ln w="6350">
            <a:solidFill>
              <a:schemeClr val="bg1">
                <a:lumMod val="75000"/>
              </a:schemeClr>
            </a:solidFill>
          </a:ln>
          <a:effectLst/>
        </p:spPr>
        <p:txBody>
          <a:bodyPr lIns="91440" tIns="411480" rIns="91440" bIns="91440">
            <a:noAutofit/>
          </a:bodyPr>
          <a:lstStyle>
            <a:lvl1pPr marL="114300" indent="-114300" algn="l">
              <a:spcBef>
                <a:spcPts val="600"/>
              </a:spcBef>
              <a:buClr>
                <a:schemeClr val="accent1"/>
              </a:buClr>
              <a:buFont typeface="Arial" panose="020B0604020202020204" pitchFamily="34" charset="0"/>
              <a:buChar char="•"/>
              <a:defRPr lang="en-US" sz="1400" kern="1200" baseline="0" smtClean="0">
                <a:solidFill>
                  <a:schemeClr val="tx2"/>
                </a:solidFill>
                <a:latin typeface="+mn-lt"/>
                <a:ea typeface="Roboto Light" panose="02000000000000000000" pitchFamily="2" charset="0"/>
                <a:cs typeface="Roboto Light" panose="02000000000000000000" pitchFamily="2" charset="0"/>
              </a:defRPr>
            </a:lvl1pPr>
            <a:lvl2pPr marL="341313" indent="-168275">
              <a:spcBef>
                <a:spcPts val="600"/>
              </a:spcBef>
              <a:defRPr sz="1300"/>
            </a:lvl2pPr>
            <a:lvl3pPr marL="285750" indent="-114300">
              <a:spcBef>
                <a:spcPts val="600"/>
              </a:spcBef>
              <a:defRPr sz="1200"/>
            </a:lvl3pPr>
          </a:lstStyle>
          <a:p>
            <a:pPr lvl="0"/>
            <a:r>
              <a:rPr lang="en-US" smtClean="0"/>
              <a:t>First </a:t>
            </a:r>
            <a:r>
              <a:rPr lang="en-US" dirty="0" smtClean="0"/>
              <a:t>level</a:t>
            </a:r>
          </a:p>
          <a:p>
            <a:pPr lvl="1"/>
            <a:r>
              <a:rPr lang="en-US" smtClean="0"/>
              <a:t>Second level</a:t>
            </a:r>
            <a:endParaRPr lang="en-US" dirty="0"/>
          </a:p>
        </p:txBody>
      </p:sp>
      <p:sp>
        <p:nvSpPr>
          <p:cNvPr id="6" name="Text Placeholder 6"/>
          <p:cNvSpPr>
            <a:spLocks noGrp="1"/>
          </p:cNvSpPr>
          <p:nvPr>
            <p:ph type="body" sz="quarter" idx="25" hasCustomPrompt="1"/>
          </p:nvPr>
        </p:nvSpPr>
        <p:spPr bwMode="gray">
          <a:xfrm>
            <a:off x="4651247" y="1132077"/>
            <a:ext cx="1984248" cy="3585209"/>
          </a:xfrm>
          <a:noFill/>
          <a:ln w="6350">
            <a:solidFill>
              <a:schemeClr val="bg1">
                <a:lumMod val="75000"/>
              </a:schemeClr>
            </a:solidFill>
          </a:ln>
          <a:effectLst/>
        </p:spPr>
        <p:txBody>
          <a:bodyPr lIns="91440" tIns="411480" rIns="91440" bIns="91440">
            <a:noAutofit/>
          </a:bodyPr>
          <a:lstStyle>
            <a:lvl1pPr marL="114300" indent="-114300" algn="l">
              <a:spcBef>
                <a:spcPts val="600"/>
              </a:spcBef>
              <a:buClr>
                <a:schemeClr val="accent1"/>
              </a:buClr>
              <a:buFont typeface="Arial" panose="020B0604020202020204" pitchFamily="34" charset="0"/>
              <a:buChar char="•"/>
              <a:defRPr lang="en-US" sz="1400" kern="1200" baseline="0" smtClean="0">
                <a:solidFill>
                  <a:schemeClr val="tx2"/>
                </a:solidFill>
                <a:latin typeface="+mn-lt"/>
                <a:ea typeface="Roboto Light" panose="02000000000000000000" pitchFamily="2" charset="0"/>
                <a:cs typeface="Roboto Light" panose="02000000000000000000" pitchFamily="2" charset="0"/>
              </a:defRPr>
            </a:lvl1pPr>
            <a:lvl2pPr marL="342900" indent="-169863">
              <a:spcBef>
                <a:spcPts val="600"/>
              </a:spcBef>
              <a:defRPr lang="en-US" sz="1300" kern="1200" dirty="0">
                <a:solidFill>
                  <a:schemeClr val="tx2"/>
                </a:solidFill>
                <a:latin typeface="+mn-lt"/>
                <a:ea typeface="+mn-ea"/>
                <a:cs typeface="Roboto Light"/>
              </a:defRPr>
            </a:lvl2pPr>
            <a:lvl3pPr marL="285750" indent="-114300">
              <a:spcBef>
                <a:spcPts val="600"/>
              </a:spcBef>
              <a:defRPr sz="1200"/>
            </a:lvl3pPr>
          </a:lstStyle>
          <a:p>
            <a:pPr lvl="0"/>
            <a:r>
              <a:rPr lang="en-US" smtClean="0"/>
              <a:t>First </a:t>
            </a:r>
            <a:r>
              <a:rPr lang="en-US" dirty="0" smtClean="0"/>
              <a:t>level</a:t>
            </a:r>
          </a:p>
          <a:p>
            <a:pPr marL="341313" lvl="1" indent="-1682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pPr>
            <a:r>
              <a:rPr lang="en-US" dirty="0" smtClean="0"/>
              <a:t>Second level</a:t>
            </a:r>
            <a:endParaRPr lang="en-US" dirty="0"/>
          </a:p>
        </p:txBody>
      </p:sp>
      <p:sp>
        <p:nvSpPr>
          <p:cNvPr id="8" name="Text Placeholder 2"/>
          <p:cNvSpPr>
            <a:spLocks noGrp="1"/>
          </p:cNvSpPr>
          <p:nvPr>
            <p:ph idx="18" hasCustomPrompt="1"/>
          </p:nvPr>
        </p:nvSpPr>
        <p:spPr bwMode="gray">
          <a:xfrm>
            <a:off x="384047" y="1220978"/>
            <a:ext cx="1828800" cy="207749"/>
          </a:xfrm>
          <a:prstGeom prst="rect">
            <a:avLst/>
          </a:prstGeom>
          <a:noFill/>
          <a:ln w="6350">
            <a:noFill/>
          </a:ln>
          <a:effectLst/>
        </p:spPr>
        <p:txBody>
          <a:bodyPr vert="horz" wrap="square" lIns="91440" tIns="0" rIns="0" bIns="0" rtlCol="0">
            <a:spAutoFit/>
          </a:bodyPr>
          <a:lstStyle>
            <a:lvl1pPr marL="0" indent="0">
              <a:buNone/>
              <a:defRPr lang="en-US" sz="1500" dirty="0" smtClean="0">
                <a:solidFill>
                  <a:schemeClr val="accent1"/>
                </a:solidFill>
                <a:latin typeface="+mn-lt"/>
              </a:defRPr>
            </a:lvl1pPr>
            <a:lvl2pPr marL="0" indent="0">
              <a:buNone/>
              <a:defRPr lang="en-US" sz="1400" dirty="0" smtClean="0">
                <a:latin typeface="+mn-lt"/>
              </a:defRPr>
            </a:lvl2pPr>
            <a:lvl3pPr marL="403225" indent="-228600">
              <a:defRPr lang="en-US" dirty="0" smtClean="0"/>
            </a:lvl3pPr>
            <a:lvl4pPr>
              <a:defRPr lang="en-US" dirty="0"/>
            </a:lvl4pPr>
          </a:lstStyle>
          <a:p>
            <a:pPr lvl="0"/>
            <a:r>
              <a:rPr lang="en-US" smtClean="0"/>
              <a:t>Client Name or Logo</a:t>
            </a:r>
          </a:p>
        </p:txBody>
      </p:sp>
      <p:sp>
        <p:nvSpPr>
          <p:cNvPr id="9" name="Picture Placeholder 3"/>
          <p:cNvSpPr>
            <a:spLocks noGrp="1"/>
          </p:cNvSpPr>
          <p:nvPr>
            <p:ph type="pic" sz="quarter" idx="21" hasCustomPrompt="1"/>
          </p:nvPr>
        </p:nvSpPr>
        <p:spPr bwMode="gray">
          <a:xfrm>
            <a:off x="384047" y="2046478"/>
            <a:ext cx="1984248" cy="2667000"/>
          </a:xfrm>
          <a:solidFill>
            <a:schemeClr val="bg1">
              <a:lumMod val="85000"/>
            </a:schemeClr>
          </a:solidFill>
        </p:spPr>
        <p:txBody>
          <a:bodyPr vert="horz" wrap="square" lIns="91440" tIns="91440" rIns="91440" bIns="91440" rtlCol="0">
            <a:noAutofit/>
          </a:bodyPr>
          <a:lstStyle>
            <a:lvl1pPr marL="0" indent="0" algn="l">
              <a:buNone/>
              <a:defRPr lang="en-US" sz="1200" baseline="0"/>
            </a:lvl1pPr>
          </a:lstStyle>
          <a:p>
            <a:pPr marL="0" lvl="0" indent="0"/>
            <a:r>
              <a:rPr lang="en-US" smtClean="0"/>
              <a:t>Click center icon to insert image</a:t>
            </a:r>
            <a:endParaRPr lang="en-US"/>
          </a:p>
        </p:txBody>
      </p:sp>
      <p:sp>
        <p:nvSpPr>
          <p:cNvPr id="10" name="Rectangle 9"/>
          <p:cNvSpPr/>
          <p:nvPr userDrawn="1"/>
        </p:nvSpPr>
        <p:spPr bwMode="gray">
          <a:xfrm>
            <a:off x="2517647" y="1081278"/>
            <a:ext cx="1984248" cy="45720"/>
          </a:xfrm>
          <a:prstGeom prst="rect">
            <a:avLst/>
          </a:prstGeom>
          <a:solidFill>
            <a:schemeClr val="accent2"/>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
        <p:nvSpPr>
          <p:cNvPr id="11" name="Rectangle 10"/>
          <p:cNvSpPr/>
          <p:nvPr userDrawn="1"/>
        </p:nvSpPr>
        <p:spPr bwMode="gray">
          <a:xfrm>
            <a:off x="4651247" y="1081278"/>
            <a:ext cx="1984248" cy="45720"/>
          </a:xfrm>
          <a:prstGeom prst="rect">
            <a:avLst/>
          </a:prstGeom>
          <a:solidFill>
            <a:schemeClr val="accent2"/>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
        <p:nvSpPr>
          <p:cNvPr id="12" name="Rectangle 11"/>
          <p:cNvSpPr/>
          <p:nvPr userDrawn="1"/>
        </p:nvSpPr>
        <p:spPr bwMode="gray">
          <a:xfrm>
            <a:off x="6784847" y="1081278"/>
            <a:ext cx="1984248" cy="45720"/>
          </a:xfrm>
          <a:prstGeom prst="rect">
            <a:avLst/>
          </a:prstGeom>
          <a:solidFill>
            <a:schemeClr val="accent2"/>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
        <p:nvSpPr>
          <p:cNvPr id="14" name="Rectangle 13"/>
          <p:cNvSpPr/>
          <p:nvPr userDrawn="1"/>
        </p:nvSpPr>
        <p:spPr bwMode="gray">
          <a:xfrm>
            <a:off x="2517647" y="1132077"/>
            <a:ext cx="924292" cy="300082"/>
          </a:xfrm>
          <a:prstGeom prst="rect">
            <a:avLst/>
          </a:prstGeom>
        </p:spPr>
        <p:txBody>
          <a:bodyPr wrap="none" tIns="91440" rIns="0" bIns="0">
            <a:spAutoFit/>
          </a:bodyPr>
          <a:lstStyle/>
          <a:p>
            <a:pPr marL="0" lvl="0" indent="0" algn="l" defTabSz="457200" rtl="0" eaLnBrk="1" latinLnBrk="0" hangingPunct="1">
              <a:lnSpc>
                <a:spcPct val="90000"/>
              </a:lnSpc>
              <a:spcBef>
                <a:spcPts val="1200"/>
              </a:spcBef>
              <a:spcAft>
                <a:spcPts val="0"/>
              </a:spcAft>
              <a:buClr>
                <a:srgbClr val="006496"/>
              </a:buClr>
              <a:buSzPct val="80000"/>
            </a:pPr>
            <a:r>
              <a:rPr lang="en-US" sz="1500" b="0" smtClean="0">
                <a:solidFill>
                  <a:schemeClr val="accent1"/>
                </a:solidFill>
                <a:latin typeface="+mn-lt"/>
              </a:rPr>
              <a:t>Challenge</a:t>
            </a:r>
            <a:endParaRPr lang="en-US" sz="1500" b="0" dirty="0" smtClean="0">
              <a:solidFill>
                <a:schemeClr val="accent1"/>
              </a:solidFill>
              <a:latin typeface="+mn-lt"/>
            </a:endParaRPr>
          </a:p>
        </p:txBody>
      </p:sp>
      <p:sp>
        <p:nvSpPr>
          <p:cNvPr id="15" name="Rectangle 14"/>
          <p:cNvSpPr/>
          <p:nvPr userDrawn="1"/>
        </p:nvSpPr>
        <p:spPr bwMode="gray">
          <a:xfrm>
            <a:off x="4651247" y="1132077"/>
            <a:ext cx="781624" cy="300082"/>
          </a:xfrm>
          <a:prstGeom prst="rect">
            <a:avLst/>
          </a:prstGeom>
        </p:spPr>
        <p:txBody>
          <a:bodyPr wrap="none" tIns="91440" rIns="0" bIns="0">
            <a:spAutoFit/>
          </a:bodyPr>
          <a:lstStyle/>
          <a:p>
            <a:pPr marL="0" lvl="0" indent="0" algn="l" defTabSz="457200" rtl="0" eaLnBrk="1" latinLnBrk="0" hangingPunct="1">
              <a:lnSpc>
                <a:spcPct val="90000"/>
              </a:lnSpc>
              <a:spcBef>
                <a:spcPts val="1200"/>
              </a:spcBef>
              <a:spcAft>
                <a:spcPts val="0"/>
              </a:spcAft>
              <a:buClr>
                <a:srgbClr val="006496"/>
              </a:buClr>
              <a:buSzPct val="80000"/>
            </a:pPr>
            <a:r>
              <a:rPr lang="en-US" sz="1500" smtClean="0">
                <a:solidFill>
                  <a:schemeClr val="accent1"/>
                </a:solidFill>
                <a:latin typeface="+mn-lt"/>
              </a:rPr>
              <a:t>Solution</a:t>
            </a:r>
            <a:endParaRPr lang="en-US" sz="1500" dirty="0" smtClean="0">
              <a:solidFill>
                <a:schemeClr val="accent1"/>
              </a:solidFill>
              <a:latin typeface="+mn-lt"/>
            </a:endParaRPr>
          </a:p>
        </p:txBody>
      </p:sp>
      <p:sp>
        <p:nvSpPr>
          <p:cNvPr id="16" name="Rectangle 15"/>
          <p:cNvSpPr/>
          <p:nvPr userDrawn="1"/>
        </p:nvSpPr>
        <p:spPr bwMode="gray">
          <a:xfrm>
            <a:off x="6784848" y="1132077"/>
            <a:ext cx="720710" cy="300082"/>
          </a:xfrm>
          <a:prstGeom prst="rect">
            <a:avLst/>
          </a:prstGeom>
        </p:spPr>
        <p:txBody>
          <a:bodyPr wrap="none" tIns="91440" rIns="0" bIns="0">
            <a:spAutoFit/>
          </a:bodyPr>
          <a:lstStyle/>
          <a:p>
            <a:pPr marL="0" lvl="0" indent="0" algn="l" defTabSz="457200" rtl="0" eaLnBrk="1" latinLnBrk="0" hangingPunct="1">
              <a:lnSpc>
                <a:spcPct val="90000"/>
              </a:lnSpc>
              <a:spcBef>
                <a:spcPts val="1200"/>
              </a:spcBef>
              <a:spcAft>
                <a:spcPts val="0"/>
              </a:spcAft>
              <a:buClr>
                <a:srgbClr val="006496"/>
              </a:buClr>
              <a:buSzPct val="80000"/>
            </a:pPr>
            <a:r>
              <a:rPr lang="en-US" sz="1500" smtClean="0">
                <a:solidFill>
                  <a:schemeClr val="accent1"/>
                </a:solidFill>
                <a:latin typeface="+mn-lt"/>
              </a:rPr>
              <a:t>Results</a:t>
            </a:r>
            <a:endParaRPr lang="en-US" sz="1500" dirty="0" smtClean="0">
              <a:solidFill>
                <a:schemeClr val="accent1"/>
              </a:solidFill>
              <a:latin typeface="+mn-lt"/>
            </a:endParaRPr>
          </a:p>
        </p:txBody>
      </p:sp>
      <p:sp>
        <p:nvSpPr>
          <p:cNvPr id="17" name="Text Placeholder 6"/>
          <p:cNvSpPr>
            <a:spLocks noGrp="1"/>
          </p:cNvSpPr>
          <p:nvPr>
            <p:ph type="body" sz="quarter" idx="27" hasCustomPrompt="1"/>
          </p:nvPr>
        </p:nvSpPr>
        <p:spPr bwMode="gray">
          <a:xfrm>
            <a:off x="6784848" y="1132077"/>
            <a:ext cx="1984248" cy="3585209"/>
          </a:xfrm>
          <a:noFill/>
          <a:ln w="6350">
            <a:solidFill>
              <a:schemeClr val="bg1">
                <a:lumMod val="75000"/>
              </a:schemeClr>
            </a:solidFill>
          </a:ln>
          <a:effectLst/>
        </p:spPr>
        <p:txBody>
          <a:bodyPr lIns="91440" tIns="411480" rIns="91440" bIns="91440">
            <a:noAutofit/>
          </a:bodyPr>
          <a:lstStyle>
            <a:lvl1pPr marL="114300" indent="-114300" algn="l">
              <a:spcBef>
                <a:spcPts val="600"/>
              </a:spcBef>
              <a:buClr>
                <a:schemeClr val="accent1"/>
              </a:buClr>
              <a:buFont typeface="Arial" panose="020B0604020202020204" pitchFamily="34" charset="0"/>
              <a:buChar char="•"/>
              <a:defRPr lang="en-US" sz="1400" kern="1200" baseline="0" smtClean="0">
                <a:solidFill>
                  <a:schemeClr val="tx2"/>
                </a:solidFill>
                <a:latin typeface="+mn-lt"/>
                <a:ea typeface="Roboto Light" panose="02000000000000000000" pitchFamily="2" charset="0"/>
                <a:cs typeface="Roboto Light" panose="02000000000000000000" pitchFamily="2" charset="0"/>
              </a:defRPr>
            </a:lvl1pPr>
            <a:lvl2pPr marL="342900" indent="-169863">
              <a:spcBef>
                <a:spcPts val="600"/>
              </a:spcBef>
              <a:defRPr lang="en-US" sz="1300" kern="1200" dirty="0">
                <a:solidFill>
                  <a:schemeClr val="tx2"/>
                </a:solidFill>
                <a:latin typeface="+mn-lt"/>
                <a:ea typeface="+mn-ea"/>
                <a:cs typeface="Roboto Light"/>
              </a:defRPr>
            </a:lvl2pPr>
            <a:lvl3pPr marL="285750" indent="-114300">
              <a:spcBef>
                <a:spcPts val="600"/>
              </a:spcBef>
              <a:defRPr sz="1200"/>
            </a:lvl3pPr>
          </a:lstStyle>
          <a:p>
            <a:pPr lvl="0"/>
            <a:r>
              <a:rPr lang="en-US" smtClean="0"/>
              <a:t>First </a:t>
            </a:r>
            <a:r>
              <a:rPr lang="en-US" dirty="0" smtClean="0"/>
              <a:t>level</a:t>
            </a:r>
          </a:p>
          <a:p>
            <a:pPr marL="341313" lvl="1" indent="-1682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pPr>
            <a:r>
              <a:rPr lang="en-US" dirty="0" smtClean="0"/>
              <a:t>Second level</a:t>
            </a:r>
            <a:endParaRPr lang="en-US" dirty="0"/>
          </a:p>
        </p:txBody>
      </p:sp>
      <p:sp>
        <p:nvSpPr>
          <p:cNvPr id="18" name="Rectangle 17"/>
          <p:cNvSpPr/>
          <p:nvPr userDrawn="1"/>
        </p:nvSpPr>
        <p:spPr bwMode="gray">
          <a:xfrm>
            <a:off x="384047" y="1081278"/>
            <a:ext cx="1984248" cy="45720"/>
          </a:xfrm>
          <a:prstGeom prst="rect">
            <a:avLst/>
          </a:prstGeom>
          <a:solidFill>
            <a:schemeClr val="accent2"/>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Tree>
    <p:extLst>
      <p:ext uri="{BB962C8B-B14F-4D97-AF65-F5344CB8AC3E}">
        <p14:creationId xmlns:p14="http://schemas.microsoft.com/office/powerpoint/2010/main" val="27933798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White Backgroun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800100" y="2876550"/>
            <a:ext cx="7543800" cy="443198"/>
          </a:xfrm>
        </p:spPr>
        <p:txBody>
          <a:bodyPr anchor="b" anchorCtr="0"/>
          <a:lstStyle>
            <a:lvl1pPr marL="112713" indent="-112713">
              <a:defRPr sz="3200" b="0" i="0">
                <a:solidFill>
                  <a:schemeClr val="accent1"/>
                </a:solidFill>
                <a:latin typeface="+mn-lt"/>
                <a:ea typeface="Roboto Light" panose="02000000000000000000" pitchFamily="2" charset="0"/>
                <a:cs typeface="Roboto Light" panose="02000000000000000000" pitchFamily="2" charset="0"/>
              </a:defRPr>
            </a:lvl1pPr>
          </a:lstStyle>
          <a:p>
            <a:r>
              <a:rPr lang="en-US" dirty="0" smtClean="0"/>
              <a:t>Click to edit quote</a:t>
            </a:r>
            <a:endParaRPr lang="en-US" dirty="0"/>
          </a:p>
        </p:txBody>
      </p:sp>
      <p:sp>
        <p:nvSpPr>
          <p:cNvPr id="10" name="Text Placeholder 4"/>
          <p:cNvSpPr>
            <a:spLocks noGrp="1"/>
          </p:cNvSpPr>
          <p:nvPr>
            <p:ph type="body" sz="quarter" idx="11" hasCustomPrompt="1"/>
          </p:nvPr>
        </p:nvSpPr>
        <p:spPr bwMode="gray">
          <a:xfrm>
            <a:off x="800100" y="3361788"/>
            <a:ext cx="7543800" cy="207749"/>
          </a:xfrm>
        </p:spPr>
        <p:txBody>
          <a:bodyPr/>
          <a:lstStyle>
            <a:lvl1pPr marL="0" indent="0" algn="r">
              <a:buNone/>
              <a:defRPr sz="1500">
                <a:solidFill>
                  <a:schemeClr val="accent1"/>
                </a:solidFill>
                <a:latin typeface="+mn-lt"/>
              </a:defRPr>
            </a:lvl1pPr>
          </a:lstStyle>
          <a:p>
            <a:pPr lvl="0"/>
            <a:r>
              <a:rPr lang="en-US" dirty="0" smtClean="0"/>
              <a:t>Source</a:t>
            </a:r>
            <a:endParaRPr lang="en-US" dirty="0"/>
          </a:p>
        </p:txBody>
      </p:sp>
      <p:sp>
        <p:nvSpPr>
          <p:cNvPr id="13" name="Text Box 16"/>
          <p:cNvSpPr txBox="1">
            <a:spLocks noChangeArrowheads="1"/>
          </p:cNvSpPr>
          <p:nvPr userDrawn="1"/>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mn-lt"/>
                <a:ea typeface="Roboto Regular" pitchFamily="2" charset="0"/>
              </a:rPr>
              <a:t>© 2016 Fair Isaac Corporation. Confidential. </a:t>
            </a:r>
            <a:endParaRPr lang="en-US" dirty="0">
              <a:latin typeface="+mn-lt"/>
              <a:ea typeface="Roboto Regular" pitchFamily="2" charset="0"/>
            </a:endParaRPr>
          </a:p>
        </p:txBody>
      </p:sp>
      <p:sp>
        <p:nvSpPr>
          <p:cNvPr id="14" name="TextBox 13"/>
          <p:cNvSpPr txBox="1"/>
          <p:nvPr userDrawn="1"/>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mn-lt"/>
                <a:ea typeface="Roboto Regular" pitchFamily="2" charset="0"/>
              </a:rPr>
              <a:pPr/>
              <a:t>‹#›</a:t>
            </a:fld>
            <a:endParaRPr lang="en-US" sz="600" dirty="0" smtClean="0">
              <a:solidFill>
                <a:schemeClr val="tx2"/>
              </a:solidFill>
              <a:latin typeface="+mn-lt"/>
              <a:ea typeface="Roboto Regular" pitchFamily="2" charset="0"/>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15877696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Photo">
    <p:bg bwMode="gray">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 y="0"/>
            <a:ext cx="9143996" cy="5143500"/>
          </a:xfrm>
          <a:prstGeom prst="rect">
            <a:avLst/>
          </a:prstGeom>
        </p:spPr>
      </p:pic>
      <p:sp>
        <p:nvSpPr>
          <p:cNvPr id="8" name="Title 1"/>
          <p:cNvSpPr>
            <a:spLocks noGrp="1"/>
          </p:cNvSpPr>
          <p:nvPr>
            <p:ph type="title" hasCustomPrompt="1"/>
          </p:nvPr>
        </p:nvSpPr>
        <p:spPr bwMode="gray">
          <a:xfrm>
            <a:off x="800100" y="3859963"/>
            <a:ext cx="7543800" cy="443198"/>
          </a:xfrm>
        </p:spPr>
        <p:txBody>
          <a:bodyPr anchor="b" anchorCtr="0"/>
          <a:lstStyle>
            <a:lvl1pPr marL="112713" indent="-112713">
              <a:defRPr sz="3200" b="0" i="0">
                <a:solidFill>
                  <a:schemeClr val="bg1"/>
                </a:solidFill>
                <a:latin typeface="+mn-lt"/>
                <a:ea typeface="Roboto Light" panose="02000000000000000000" pitchFamily="2" charset="0"/>
                <a:cs typeface="Roboto Light" panose="02000000000000000000" pitchFamily="2" charset="0"/>
              </a:defRPr>
            </a:lvl1pPr>
          </a:lstStyle>
          <a:p>
            <a:r>
              <a:rPr lang="en-US" dirty="0" smtClean="0"/>
              <a:t>Click to edit quote</a:t>
            </a:r>
            <a:endParaRPr lang="en-US" dirty="0"/>
          </a:p>
        </p:txBody>
      </p:sp>
      <p:sp>
        <p:nvSpPr>
          <p:cNvPr id="10" name="Text Placeholder 4"/>
          <p:cNvSpPr>
            <a:spLocks noGrp="1"/>
          </p:cNvSpPr>
          <p:nvPr>
            <p:ph type="body" sz="quarter" idx="11" hasCustomPrompt="1"/>
          </p:nvPr>
        </p:nvSpPr>
        <p:spPr bwMode="gray">
          <a:xfrm>
            <a:off x="800100" y="4345201"/>
            <a:ext cx="7543800" cy="207749"/>
          </a:xfrm>
        </p:spPr>
        <p:txBody>
          <a:bodyPr/>
          <a:lstStyle>
            <a:lvl1pPr marL="0" indent="0" algn="r">
              <a:buNone/>
              <a:defRPr sz="1500">
                <a:solidFill>
                  <a:schemeClr val="bg1"/>
                </a:solidFill>
                <a:latin typeface="+mn-lt"/>
                <a:ea typeface="Roboto Light" pitchFamily="2" charset="0"/>
              </a:defRPr>
            </a:lvl1pPr>
          </a:lstStyle>
          <a:p>
            <a:pPr lvl="0"/>
            <a:r>
              <a:rPr lang="en-US" dirty="0" smtClean="0"/>
              <a:t>Source</a:t>
            </a:r>
            <a:endParaRPr lang="en-US" dirty="0"/>
          </a:p>
        </p:txBody>
      </p:sp>
      <p:sp>
        <p:nvSpPr>
          <p:cNvPr id="13" name="Text Box 16"/>
          <p:cNvSpPr txBox="1">
            <a:spLocks noChangeArrowheads="1"/>
          </p:cNvSpPr>
          <p:nvPr userDrawn="1"/>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solidFill>
                  <a:schemeClr val="bg1"/>
                </a:solidFill>
                <a:latin typeface="+mn-lt"/>
                <a:ea typeface="Roboto Regular" pitchFamily="2" charset="0"/>
              </a:rPr>
              <a:t>© 2016 Fair Isaac Corporation. Confidential. </a:t>
            </a:r>
            <a:endParaRPr lang="en-US" dirty="0">
              <a:solidFill>
                <a:schemeClr val="bg1"/>
              </a:solidFill>
              <a:latin typeface="+mn-lt"/>
              <a:ea typeface="Roboto Regular" pitchFamily="2" charset="0"/>
            </a:endParaRPr>
          </a:p>
        </p:txBody>
      </p:sp>
      <p:sp>
        <p:nvSpPr>
          <p:cNvPr id="14" name="TextBox 13"/>
          <p:cNvSpPr txBox="1"/>
          <p:nvPr userDrawn="1"/>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bg1"/>
                </a:solidFill>
                <a:latin typeface="+mn-lt"/>
                <a:ea typeface="Roboto Regular" pitchFamily="2" charset="0"/>
              </a:rPr>
              <a:pPr/>
              <a:t>‹#›</a:t>
            </a:fld>
            <a:endParaRPr lang="en-US" sz="600" dirty="0" smtClean="0">
              <a:solidFill>
                <a:schemeClr val="bg1"/>
              </a:solidFill>
              <a:latin typeface="+mn-lt"/>
              <a:ea typeface="Roboto Regular" pitchFamily="2"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39174992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Messag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accent1"/>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
        <p:nvSpPr>
          <p:cNvPr id="2" name="Title 1"/>
          <p:cNvSpPr>
            <a:spLocks noGrp="1"/>
          </p:cNvSpPr>
          <p:nvPr>
            <p:ph type="title" hasCustomPrompt="1"/>
          </p:nvPr>
        </p:nvSpPr>
        <p:spPr bwMode="gray">
          <a:xfrm>
            <a:off x="381000" y="285750"/>
            <a:ext cx="8385048" cy="249299"/>
          </a:xfrm>
        </p:spPr>
        <p:txBody>
          <a:bodyPr vert="horz" wrap="square" lIns="0" tIns="0" rIns="0" bIns="0" rtlCol="0" anchor="b" anchorCtr="0">
            <a:spAutoFit/>
          </a:bodyPr>
          <a:lstStyle>
            <a:lvl1pPr>
              <a:defRPr lang="en-US" dirty="0">
                <a:solidFill>
                  <a:schemeClr val="bg1"/>
                </a:solidFill>
              </a:defRPr>
            </a:lvl1pPr>
          </a:lstStyle>
          <a:p>
            <a:pPr lvl="0"/>
            <a:r>
              <a:rPr lang="en-US" smtClean="0"/>
              <a:t>Click to Edit Title</a:t>
            </a:r>
            <a:endParaRPr lang="en-US" dirty="0"/>
          </a:p>
        </p:txBody>
      </p:sp>
      <p:sp>
        <p:nvSpPr>
          <p:cNvPr id="17" name="Text Placeholder 16"/>
          <p:cNvSpPr>
            <a:spLocks noGrp="1"/>
          </p:cNvSpPr>
          <p:nvPr>
            <p:ph type="body" sz="quarter" idx="12" hasCustomPrompt="1"/>
          </p:nvPr>
        </p:nvSpPr>
        <p:spPr bwMode="white">
          <a:xfrm>
            <a:off x="381000" y="2190750"/>
            <a:ext cx="8385048" cy="553998"/>
          </a:xfrm>
        </p:spPr>
        <p:txBody>
          <a:bodyPr anchor="ctr" anchorCtr="0"/>
          <a:lstStyle>
            <a:lvl1pPr marL="0" indent="0" algn="ctr">
              <a:buFont typeface="Arial" panose="020B0604020202020204" pitchFamily="34" charset="0"/>
              <a:buNone/>
              <a:defRPr sz="4000">
                <a:solidFill>
                  <a:schemeClr val="bg1"/>
                </a:solidFill>
              </a:defRPr>
            </a:lvl1pPr>
          </a:lstStyle>
          <a:p>
            <a:pPr lvl="0"/>
            <a:r>
              <a:rPr lang="en-US" smtClean="0"/>
              <a:t>Click to edit text</a:t>
            </a:r>
            <a:endParaRPr lang="en-US"/>
          </a:p>
        </p:txBody>
      </p:sp>
      <p:sp>
        <p:nvSpPr>
          <p:cNvPr id="15" name="Text Box 16"/>
          <p:cNvSpPr txBox="1">
            <a:spLocks noChangeArrowheads="1"/>
          </p:cNvSpPr>
          <p:nvPr userDrawn="1"/>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solidFill>
                  <a:schemeClr val="bg1"/>
                </a:solidFill>
                <a:latin typeface="+mn-lt"/>
                <a:ea typeface="Roboto Regular" pitchFamily="2" charset="0"/>
              </a:rPr>
              <a:t>© 2016 Fair Isaac Corporation. Confidential. </a:t>
            </a:r>
            <a:endParaRPr lang="en-US" dirty="0">
              <a:solidFill>
                <a:schemeClr val="bg1"/>
              </a:solidFill>
              <a:latin typeface="+mn-lt"/>
              <a:ea typeface="Roboto Regular" pitchFamily="2" charset="0"/>
            </a:endParaRPr>
          </a:p>
        </p:txBody>
      </p:sp>
      <p:sp>
        <p:nvSpPr>
          <p:cNvPr id="16" name="TextBox 15"/>
          <p:cNvSpPr txBox="1"/>
          <p:nvPr userDrawn="1"/>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bg1"/>
                </a:solidFill>
                <a:latin typeface="+mn-lt"/>
                <a:ea typeface="Roboto Regular" pitchFamily="2" charset="0"/>
              </a:rPr>
              <a:pPr/>
              <a:t>‹#›</a:t>
            </a:fld>
            <a:endParaRPr lang="en-US" sz="600" dirty="0" smtClean="0">
              <a:solidFill>
                <a:schemeClr val="bg1"/>
              </a:solidFill>
              <a:latin typeface="+mn-lt"/>
              <a:ea typeface="Roboto Regular" pitchFamily="2"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19351952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Full Slide Photo">
    <p:bg bwMode="gray">
      <p:bgPr>
        <a:solidFill>
          <a:schemeClr val="bg1"/>
        </a:solidFill>
        <a:effectLst/>
      </p:bgPr>
    </p:bg>
    <p:spTree>
      <p:nvGrpSpPr>
        <p:cNvPr id="1" name=""/>
        <p:cNvGrpSpPr/>
        <p:nvPr/>
      </p:nvGrpSpPr>
      <p:grpSpPr>
        <a:xfrm>
          <a:off x="0" y="0"/>
          <a:ext cx="0" cy="0"/>
          <a:chOff x="0" y="0"/>
          <a:chExt cx="0" cy="0"/>
        </a:xfrm>
      </p:grpSpPr>
      <p:pic>
        <p:nvPicPr>
          <p:cNvPr id="5" name="Picture 4"/>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571500"/>
            <a:ext cx="9144000" cy="4572000"/>
          </a:xfrm>
          <a:prstGeom prst="rect">
            <a:avLst/>
          </a:prstGeom>
        </p:spPr>
      </p:pic>
      <p:sp>
        <p:nvSpPr>
          <p:cNvPr id="2" name="Title 1"/>
          <p:cNvSpPr>
            <a:spLocks noGrp="1"/>
          </p:cNvSpPr>
          <p:nvPr>
            <p:ph type="title" hasCustomPrompt="1"/>
          </p:nvPr>
        </p:nvSpPr>
        <p:spPr bwMode="gray"/>
        <p:txBody>
          <a:bodyPr vert="horz" wrap="square" lIns="0" tIns="0" rIns="0" bIns="0" rtlCol="0" anchor="b" anchorCtr="0">
            <a:spAutoFit/>
          </a:bodyPr>
          <a:lstStyle>
            <a:lvl1pPr>
              <a:defRPr lang="en-US" dirty="0"/>
            </a:lvl1pPr>
          </a:lstStyle>
          <a:p>
            <a:pPr lvl="0"/>
            <a:r>
              <a:rPr lang="en-US" smtClean="0"/>
              <a:t>Click to Edit Title</a:t>
            </a:r>
            <a:endParaRPr lang="en-US" dirty="0"/>
          </a:p>
        </p:txBody>
      </p:sp>
      <p:sp>
        <p:nvSpPr>
          <p:cNvPr id="16" name="Text Box 16"/>
          <p:cNvSpPr txBox="1">
            <a:spLocks noChangeArrowheads="1"/>
          </p:cNvSpPr>
          <p:nvPr userDrawn="1"/>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solidFill>
                  <a:schemeClr val="bg1"/>
                </a:solidFill>
                <a:latin typeface="+mn-lt"/>
                <a:ea typeface="Roboto Regular" pitchFamily="2" charset="0"/>
              </a:rPr>
              <a:t>© 2016 Fair Isaac Corporation. Confidential. </a:t>
            </a:r>
            <a:endParaRPr lang="en-US" dirty="0">
              <a:solidFill>
                <a:schemeClr val="bg1"/>
              </a:solidFill>
              <a:latin typeface="+mn-lt"/>
              <a:ea typeface="Roboto Regular" pitchFamily="2" charset="0"/>
            </a:endParaRPr>
          </a:p>
        </p:txBody>
      </p:sp>
      <p:sp>
        <p:nvSpPr>
          <p:cNvPr id="17" name="TextBox 16"/>
          <p:cNvSpPr txBox="1"/>
          <p:nvPr userDrawn="1"/>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bg1"/>
                </a:solidFill>
                <a:latin typeface="+mn-lt"/>
                <a:ea typeface="Roboto Regular" pitchFamily="2" charset="0"/>
              </a:rPr>
              <a:pPr/>
              <a:t>‹#›</a:t>
            </a:fld>
            <a:endParaRPr lang="en-US" sz="600" dirty="0" smtClean="0">
              <a:solidFill>
                <a:schemeClr val="bg1"/>
              </a:solidFill>
              <a:latin typeface="+mn-lt"/>
              <a:ea typeface="Roboto Regular" pitchFamily="2"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34332377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bg1"/>
        </a:solidFill>
        <a:effectLst/>
      </p:bgPr>
    </p:bg>
    <p:spTree>
      <p:nvGrpSpPr>
        <p:cNvPr id="1" name=""/>
        <p:cNvGrpSpPr/>
        <p:nvPr/>
      </p:nvGrpSpPr>
      <p:grpSpPr>
        <a:xfrm>
          <a:off x="0" y="0"/>
          <a:ext cx="0" cy="0"/>
          <a:chOff x="0" y="0"/>
          <a:chExt cx="0" cy="0"/>
        </a:xfrm>
      </p:grpSpPr>
      <p:pic>
        <p:nvPicPr>
          <p:cNvPr id="2" name="Picture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2" name="Title 1"/>
          <p:cNvSpPr>
            <a:spLocks noGrp="1"/>
          </p:cNvSpPr>
          <p:nvPr>
            <p:ph type="ctrTitle" hasCustomPrompt="1"/>
          </p:nvPr>
        </p:nvSpPr>
        <p:spPr bwMode="gray">
          <a:xfrm>
            <a:off x="384048" y="2821150"/>
            <a:ext cx="2721579" cy="683264"/>
          </a:xfrm>
          <a:solidFill>
            <a:schemeClr val="bg1"/>
          </a:solidFill>
        </p:spPr>
        <p:txBody>
          <a:bodyPr vert="horz" wrap="none" lIns="137160" tIns="64008" rIns="137160" bIns="64008" rtlCol="0" anchor="b" anchorCtr="0">
            <a:spAutoFit/>
          </a:bodyPr>
          <a:lstStyle>
            <a:lvl1pPr>
              <a:defRPr lang="en-US" sz="4000" dirty="0">
                <a:solidFill>
                  <a:schemeClr val="tx2"/>
                </a:solidFill>
              </a:defRPr>
            </a:lvl1pPr>
          </a:lstStyle>
          <a:p>
            <a:pPr marL="0" lvl="0" indent="0"/>
            <a:r>
              <a:rPr lang="en-US" smtClean="0"/>
              <a:t>Thank You</a:t>
            </a:r>
            <a:endParaRPr lang="en-US" dirty="0"/>
          </a:p>
        </p:txBody>
      </p:sp>
      <p:sp>
        <p:nvSpPr>
          <p:cNvPr id="19" name="Text Placeholder 6"/>
          <p:cNvSpPr>
            <a:spLocks noGrp="1"/>
          </p:cNvSpPr>
          <p:nvPr>
            <p:ph type="body" sz="quarter" idx="12" hasCustomPrompt="1"/>
          </p:nvPr>
        </p:nvSpPr>
        <p:spPr bwMode="gray">
          <a:xfrm>
            <a:off x="380999" y="3934460"/>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20" name="Text Placeholder 6"/>
          <p:cNvSpPr>
            <a:spLocks noGrp="1"/>
          </p:cNvSpPr>
          <p:nvPr>
            <p:ph type="body" sz="quarter" idx="13" hasCustomPrompt="1"/>
          </p:nvPr>
        </p:nvSpPr>
        <p:spPr bwMode="gray">
          <a:xfrm>
            <a:off x="380999" y="4130040"/>
            <a:ext cx="3429000" cy="180049"/>
          </a:xfrm>
          <a:prstGeom prst="rect">
            <a:avLst/>
          </a:prstGeom>
        </p:spPr>
        <p:txBody>
          <a:bodyPr>
            <a:spAutoFit/>
          </a:bodyPr>
          <a:lstStyle>
            <a:lvl1pPr marL="0" indent="0">
              <a:lnSpc>
                <a:spcPct val="90000"/>
              </a:lnSpc>
              <a:spcBef>
                <a:spcPts val="0"/>
              </a:spcBef>
              <a:spcAft>
                <a:spcPts val="0"/>
              </a:spcAft>
              <a:buNone/>
              <a:defRPr sz="1300" b="0" i="0">
                <a:solidFill>
                  <a:srgbClr val="FFFFFF"/>
                </a:solidFill>
                <a:latin typeface="+mn-lt"/>
                <a:cs typeface="Roboto Light"/>
              </a:defRPr>
            </a:lvl1pPr>
          </a:lstStyle>
          <a:p>
            <a:pPr lvl="0"/>
            <a:r>
              <a:rPr lang="en-US" dirty="0" smtClean="0"/>
              <a:t>Title, Company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469" y="209550"/>
            <a:ext cx="2001932" cy="313128"/>
          </a:xfrm>
          <a:prstGeom prst="rect">
            <a:avLst/>
          </a:prstGeom>
        </p:spPr>
      </p:pic>
      <p:sp>
        <p:nvSpPr>
          <p:cNvPr id="8" name="Text Box 38"/>
          <p:cNvSpPr txBox="1">
            <a:spLocks noChangeArrowheads="1"/>
          </p:cNvSpPr>
          <p:nvPr userDrawn="1"/>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Tree>
    <p:extLst>
      <p:ext uri="{BB962C8B-B14F-4D97-AF65-F5344CB8AC3E}">
        <p14:creationId xmlns:p14="http://schemas.microsoft.com/office/powerpoint/2010/main" val="3459410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Two Presenters">
    <p:bg bwMode="gray">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bwMode="white">
          <a:xfrm>
            <a:off x="384048" y="2787550"/>
            <a:ext cx="2068900" cy="406265"/>
          </a:xfrm>
          <a:solidFill>
            <a:schemeClr val="bg1"/>
          </a:solidFill>
          <a:ln w="6350">
            <a:solidFill>
              <a:schemeClr val="bg1">
                <a:lumMod val="75000"/>
              </a:schemeClr>
            </a:solidFill>
          </a:ln>
          <a:effectLst/>
        </p:spPr>
        <p:txBody>
          <a:bodyPr vert="horz" wrap="none" lIns="64008" tIns="64008" rIns="64008" bIns="64008" rtlCol="0" anchor="b" anchorCtr="0">
            <a:spAutoFit/>
          </a:bodyPr>
          <a:lstStyle>
            <a:lvl1pPr>
              <a:defRPr lang="en-US" sz="2000" dirty="0">
                <a:solidFill>
                  <a:srgbClr val="5A5B5D"/>
                </a:solidFill>
                <a:latin typeface="+mj-lt"/>
              </a:defRPr>
            </a:lvl1pPr>
          </a:lstStyle>
          <a:p>
            <a:pPr marL="0" lvl="0" indent="0"/>
            <a:r>
              <a:rPr lang="en-US" smtClean="0"/>
              <a:t>Click to Edit Title</a:t>
            </a:r>
            <a:endParaRPr lang="en-US" dirty="0"/>
          </a:p>
        </p:txBody>
      </p:sp>
      <p:sp>
        <p:nvSpPr>
          <p:cNvPr id="9" name="Text Placeholder 6"/>
          <p:cNvSpPr>
            <a:spLocks noGrp="1"/>
          </p:cNvSpPr>
          <p:nvPr>
            <p:ph type="body" sz="quarter" idx="12" hasCustomPrompt="1"/>
          </p:nvPr>
        </p:nvSpPr>
        <p:spPr bwMode="white">
          <a:xfrm>
            <a:off x="3090672" y="3934460"/>
            <a:ext cx="2514600" cy="180049"/>
          </a:xfrm>
          <a:prstGeom prst="rect">
            <a:avLst/>
          </a:prstGeom>
        </p:spPr>
        <p:txBody>
          <a:bodyPr vert="horz" wrap="square" lIns="0" tIns="0" rIns="0" bIns="0" rtlCol="0">
            <a:spAutoFit/>
          </a:bodyPr>
          <a:lstStyle>
            <a:lvl1pPr marL="228600" indent="-228600" algn="l">
              <a:buNone/>
              <a:defRPr lang="en-US" sz="1300" b="0" i="0" dirty="0" smtClean="0">
                <a:solidFill>
                  <a:srgbClr val="FFFFFF"/>
                </a:solidFill>
                <a:latin typeface="+mj-lt"/>
                <a:cs typeface="Roboto Medium"/>
              </a:defRPr>
            </a:lvl1pPr>
          </a:lstStyle>
          <a:p>
            <a:pPr marL="0" lvl="0" indent="0">
              <a:spcBef>
                <a:spcPts val="0"/>
              </a:spcBef>
            </a:pPr>
            <a:r>
              <a:rPr lang="en-US" dirty="0" smtClean="0"/>
              <a:t>Presenter Name</a:t>
            </a:r>
          </a:p>
        </p:txBody>
      </p:sp>
      <p:sp>
        <p:nvSpPr>
          <p:cNvPr id="12" name="Text Placeholder 6"/>
          <p:cNvSpPr>
            <a:spLocks noGrp="1"/>
          </p:cNvSpPr>
          <p:nvPr>
            <p:ph type="body" sz="quarter" idx="13" hasCustomPrompt="1"/>
          </p:nvPr>
        </p:nvSpPr>
        <p:spPr bwMode="white">
          <a:xfrm>
            <a:off x="3090672" y="4130040"/>
            <a:ext cx="2514600" cy="180049"/>
          </a:xfrm>
          <a:prstGeom prst="rect">
            <a:avLst/>
          </a:prstGeom>
        </p:spPr>
        <p:txBody>
          <a:bodyPr vert="horz" wrap="square" lIns="0" tIns="0" rIns="0" bIns="0" rtlCol="0">
            <a:spAutoFit/>
          </a:bodyPr>
          <a:lstStyle>
            <a:lvl1pPr marL="228600" indent="-228600" algn="l">
              <a:buNone/>
              <a:defRPr lang="en-US" sz="1300" b="0" i="0" dirty="0" smtClean="0">
                <a:solidFill>
                  <a:srgbClr val="FFFFFF"/>
                </a:solidFill>
                <a:latin typeface="+mn-lt"/>
                <a:ea typeface="Roboto Light" pitchFamily="2" charset="0"/>
                <a:cs typeface="Roboto Light" pitchFamily="2" charset="0"/>
              </a:defRPr>
            </a:lvl1pPr>
          </a:lstStyle>
          <a:p>
            <a:pPr marL="0" lvl="0" indent="0">
              <a:spcBef>
                <a:spcPts val="0"/>
              </a:spcBef>
            </a:pPr>
            <a:r>
              <a:rPr lang="en-US" dirty="0" smtClean="0"/>
              <a:t>Title, Company</a:t>
            </a:r>
          </a:p>
        </p:txBody>
      </p:sp>
      <p:sp>
        <p:nvSpPr>
          <p:cNvPr id="14"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18" name="Subtitle 2"/>
          <p:cNvSpPr>
            <a:spLocks noGrp="1"/>
          </p:cNvSpPr>
          <p:nvPr>
            <p:ph type="subTitle" idx="1" hasCustomPrompt="1"/>
          </p:nvPr>
        </p:nvSpPr>
        <p:spPr bwMode="white">
          <a:xfrm>
            <a:off x="381000" y="3352800"/>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Subtitle</a:t>
            </a:r>
            <a:endParaRPr lang="en-US" dirty="0"/>
          </a:p>
        </p:txBody>
      </p:sp>
      <p:sp>
        <p:nvSpPr>
          <p:cNvPr id="11" name="Text Placeholder 6"/>
          <p:cNvSpPr>
            <a:spLocks noGrp="1"/>
          </p:cNvSpPr>
          <p:nvPr>
            <p:ph type="body" sz="quarter" idx="10" hasCustomPrompt="1"/>
          </p:nvPr>
        </p:nvSpPr>
        <p:spPr bwMode="gray">
          <a:xfrm>
            <a:off x="380999" y="3934460"/>
            <a:ext cx="25146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19" name="Text Placeholder 6"/>
          <p:cNvSpPr>
            <a:spLocks noGrp="1"/>
          </p:cNvSpPr>
          <p:nvPr>
            <p:ph type="body" sz="quarter" idx="11" hasCustomPrompt="1"/>
          </p:nvPr>
        </p:nvSpPr>
        <p:spPr bwMode="gray">
          <a:xfrm>
            <a:off x="380999" y="4130040"/>
            <a:ext cx="25146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smtClean="0"/>
              <a:t>Title, Company</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469" y="209550"/>
            <a:ext cx="2001932" cy="313128"/>
          </a:xfrm>
          <a:prstGeom prst="rect">
            <a:avLst/>
          </a:prstGeom>
        </p:spPr>
      </p:pic>
    </p:spTree>
    <p:extLst>
      <p:ext uri="{BB962C8B-B14F-4D97-AF65-F5344CB8AC3E}">
        <p14:creationId xmlns:p14="http://schemas.microsoft.com/office/powerpoint/2010/main" val="21807416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Three Presenters">
    <p:bg bwMode="gray">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bwMode="white">
          <a:xfrm>
            <a:off x="384048" y="2787550"/>
            <a:ext cx="2068900" cy="406265"/>
          </a:xfrm>
          <a:solidFill>
            <a:schemeClr val="bg1"/>
          </a:solidFill>
        </p:spPr>
        <p:txBody>
          <a:bodyPr vert="horz" wrap="none" lIns="64008" tIns="64008" rIns="64008" bIns="64008" rtlCol="0" anchor="b" anchorCtr="0">
            <a:spAutoFit/>
          </a:bodyPr>
          <a:lstStyle>
            <a:lvl1pPr>
              <a:defRPr lang="en-US" sz="2000" dirty="0">
                <a:solidFill>
                  <a:srgbClr val="5A5B5D"/>
                </a:solidFill>
                <a:latin typeface="+mj-lt"/>
              </a:defRPr>
            </a:lvl1pPr>
          </a:lstStyle>
          <a:p>
            <a:pPr marL="0" lvl="0" indent="0"/>
            <a:r>
              <a:rPr lang="en-US" dirty="0" smtClean="0"/>
              <a:t>Click to Edit Title</a:t>
            </a:r>
            <a:endParaRPr lang="en-US" dirty="0"/>
          </a:p>
        </p:txBody>
      </p:sp>
      <p:sp>
        <p:nvSpPr>
          <p:cNvPr id="15" name="Text Placeholder 6"/>
          <p:cNvSpPr>
            <a:spLocks noGrp="1"/>
          </p:cNvSpPr>
          <p:nvPr>
            <p:ph type="body" sz="quarter" idx="15" hasCustomPrompt="1"/>
          </p:nvPr>
        </p:nvSpPr>
        <p:spPr bwMode="white">
          <a:xfrm>
            <a:off x="5791200" y="3934460"/>
            <a:ext cx="2514600" cy="180049"/>
          </a:xfrm>
          <a:prstGeom prst="rect">
            <a:avLst/>
          </a:prstGeom>
        </p:spPr>
        <p:txBody>
          <a:bodyPr vert="horz" wrap="square" lIns="0" tIns="0" rIns="0" bIns="0" rtlCol="0">
            <a:spAutoFit/>
          </a:bodyPr>
          <a:lstStyle>
            <a:lvl1pPr marL="228600" indent="-228600" algn="l">
              <a:buNone/>
              <a:defRPr lang="en-US" sz="1300" b="0" i="0" dirty="0" smtClean="0">
                <a:solidFill>
                  <a:srgbClr val="FFFFFF"/>
                </a:solidFill>
                <a:latin typeface="+mj-lt"/>
                <a:cs typeface="Roboto Medium"/>
              </a:defRPr>
            </a:lvl1pPr>
          </a:lstStyle>
          <a:p>
            <a:pPr marL="0" lvl="0" indent="0">
              <a:spcBef>
                <a:spcPts val="0"/>
              </a:spcBef>
            </a:pPr>
            <a:r>
              <a:rPr lang="en-US" dirty="0" smtClean="0"/>
              <a:t>Presenter Name</a:t>
            </a:r>
          </a:p>
        </p:txBody>
      </p:sp>
      <p:sp>
        <p:nvSpPr>
          <p:cNvPr id="17" name="Text Placeholder 6"/>
          <p:cNvSpPr>
            <a:spLocks noGrp="1"/>
          </p:cNvSpPr>
          <p:nvPr>
            <p:ph type="body" sz="quarter" idx="16" hasCustomPrompt="1"/>
          </p:nvPr>
        </p:nvSpPr>
        <p:spPr bwMode="white">
          <a:xfrm>
            <a:off x="5791200" y="4130040"/>
            <a:ext cx="2514600" cy="180049"/>
          </a:xfrm>
          <a:prstGeom prst="rect">
            <a:avLst/>
          </a:prstGeom>
        </p:spPr>
        <p:txBody>
          <a:bodyPr vert="horz" wrap="square" lIns="0" tIns="0" rIns="0" bIns="0" rtlCol="0">
            <a:spAutoFit/>
          </a:bodyPr>
          <a:lstStyle>
            <a:lvl1pPr marL="228600" indent="-228600" algn="l">
              <a:buNone/>
              <a:defRPr lang="en-US" sz="1300" b="0" i="0" dirty="0" smtClean="0">
                <a:solidFill>
                  <a:srgbClr val="FFFFFF"/>
                </a:solidFill>
                <a:latin typeface="+mn-lt"/>
                <a:ea typeface="Roboto Light" pitchFamily="2" charset="0"/>
                <a:cs typeface="Roboto Light" pitchFamily="2" charset="0"/>
              </a:defRPr>
            </a:lvl1pPr>
          </a:lstStyle>
          <a:p>
            <a:pPr marL="0" lvl="0" indent="0">
              <a:spcBef>
                <a:spcPts val="0"/>
              </a:spcBef>
            </a:pPr>
            <a:r>
              <a:rPr lang="en-US" dirty="0" smtClean="0"/>
              <a:t>Title, Company</a:t>
            </a:r>
          </a:p>
        </p:txBody>
      </p:sp>
      <p:sp>
        <p:nvSpPr>
          <p:cNvPr id="14"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20" name="Subtitle 2"/>
          <p:cNvSpPr>
            <a:spLocks noGrp="1"/>
          </p:cNvSpPr>
          <p:nvPr>
            <p:ph type="subTitle" idx="1" hasCustomPrompt="1"/>
          </p:nvPr>
        </p:nvSpPr>
        <p:spPr bwMode="white">
          <a:xfrm>
            <a:off x="381000" y="3352800"/>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Subtitle</a:t>
            </a:r>
            <a:endParaRPr lang="en-US" dirty="0"/>
          </a:p>
        </p:txBody>
      </p:sp>
      <p:sp>
        <p:nvSpPr>
          <p:cNvPr id="21" name="Text Placeholder 6"/>
          <p:cNvSpPr>
            <a:spLocks noGrp="1"/>
          </p:cNvSpPr>
          <p:nvPr>
            <p:ph type="body" sz="quarter" idx="10" hasCustomPrompt="1"/>
          </p:nvPr>
        </p:nvSpPr>
        <p:spPr bwMode="gray">
          <a:xfrm>
            <a:off x="380999" y="3934460"/>
            <a:ext cx="25146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22" name="Text Placeholder 6"/>
          <p:cNvSpPr>
            <a:spLocks noGrp="1"/>
          </p:cNvSpPr>
          <p:nvPr>
            <p:ph type="body" sz="quarter" idx="11" hasCustomPrompt="1"/>
          </p:nvPr>
        </p:nvSpPr>
        <p:spPr bwMode="gray">
          <a:xfrm>
            <a:off x="380999" y="4130040"/>
            <a:ext cx="25146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smtClean="0"/>
              <a:t>Title, Company</a:t>
            </a:r>
          </a:p>
        </p:txBody>
      </p:sp>
      <p:sp>
        <p:nvSpPr>
          <p:cNvPr id="13" name="Text Placeholder 6"/>
          <p:cNvSpPr>
            <a:spLocks noGrp="1"/>
          </p:cNvSpPr>
          <p:nvPr>
            <p:ph type="body" sz="quarter" idx="12" hasCustomPrompt="1"/>
          </p:nvPr>
        </p:nvSpPr>
        <p:spPr bwMode="white">
          <a:xfrm>
            <a:off x="3090672" y="3934460"/>
            <a:ext cx="2514600" cy="180049"/>
          </a:xfrm>
          <a:prstGeom prst="rect">
            <a:avLst/>
          </a:prstGeom>
        </p:spPr>
        <p:txBody>
          <a:bodyPr vert="horz" wrap="square" lIns="0" tIns="0" rIns="0" bIns="0" rtlCol="0">
            <a:spAutoFit/>
          </a:bodyPr>
          <a:lstStyle>
            <a:lvl1pPr marL="171450" indent="-171450" algn="l">
              <a:buFont typeface="Arial" panose="020B0604020202020204" pitchFamily="34" charset="0"/>
              <a:buNone/>
              <a:defRPr lang="en-US" sz="1300" b="0" i="0" dirty="0" smtClean="0">
                <a:solidFill>
                  <a:srgbClr val="FFFFFF"/>
                </a:solidFill>
                <a:latin typeface="+mj-lt"/>
                <a:cs typeface="Roboto Medium"/>
              </a:defRPr>
            </a:lvl1pPr>
          </a:lstStyle>
          <a:p>
            <a:pPr marL="0" lvl="0" indent="0">
              <a:spcBef>
                <a:spcPts val="0"/>
              </a:spcBef>
            </a:pPr>
            <a:r>
              <a:rPr lang="en-US" dirty="0" smtClean="0"/>
              <a:t>Presenter Name</a:t>
            </a:r>
          </a:p>
        </p:txBody>
      </p:sp>
      <p:sp>
        <p:nvSpPr>
          <p:cNvPr id="16" name="Text Placeholder 6"/>
          <p:cNvSpPr>
            <a:spLocks noGrp="1"/>
          </p:cNvSpPr>
          <p:nvPr>
            <p:ph type="body" sz="quarter" idx="13" hasCustomPrompt="1"/>
          </p:nvPr>
        </p:nvSpPr>
        <p:spPr bwMode="white">
          <a:xfrm>
            <a:off x="3090672" y="4130040"/>
            <a:ext cx="2514600" cy="180049"/>
          </a:xfrm>
          <a:prstGeom prst="rect">
            <a:avLst/>
          </a:prstGeom>
        </p:spPr>
        <p:txBody>
          <a:bodyPr vert="horz" wrap="square" lIns="0" tIns="0" rIns="0" bIns="0" rtlCol="0">
            <a:spAutoFit/>
          </a:bodyPr>
          <a:lstStyle>
            <a:lvl1pPr marL="171450" indent="-171450" algn="l">
              <a:buFont typeface="Arial" panose="020B0604020202020204" pitchFamily="34" charset="0"/>
              <a:buNone/>
              <a:defRPr lang="en-US" sz="1300" b="0" i="0" dirty="0" smtClean="0">
                <a:solidFill>
                  <a:srgbClr val="FFFFFF"/>
                </a:solidFill>
                <a:latin typeface="+mn-lt"/>
                <a:ea typeface="Roboto Light" pitchFamily="2" charset="0"/>
                <a:cs typeface="Roboto Light" pitchFamily="2" charset="0"/>
              </a:defRPr>
            </a:lvl1pPr>
          </a:lstStyle>
          <a:p>
            <a:pPr marL="0" lvl="0" indent="0">
              <a:spcBef>
                <a:spcPts val="0"/>
              </a:spcBef>
            </a:pPr>
            <a:r>
              <a:rPr lang="en-US" dirty="0" smtClean="0"/>
              <a:t>Title, Company</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469" y="209550"/>
            <a:ext cx="2001932" cy="313128"/>
          </a:xfrm>
          <a:prstGeom prst="rect">
            <a:avLst/>
          </a:prstGeom>
        </p:spPr>
      </p:pic>
    </p:spTree>
    <p:extLst>
      <p:ext uri="{BB962C8B-B14F-4D97-AF65-F5344CB8AC3E}">
        <p14:creationId xmlns:p14="http://schemas.microsoft.com/office/powerpoint/2010/main" val="14793584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and Partner Logo">
    <p:bg bwMode="gray">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bwMode="white">
          <a:xfrm>
            <a:off x="384048" y="2787550"/>
            <a:ext cx="2068900" cy="406265"/>
          </a:xfrm>
          <a:solidFill>
            <a:schemeClr val="bg1"/>
          </a:solidFill>
        </p:spPr>
        <p:txBody>
          <a:bodyPr vert="horz" wrap="none" lIns="64008" tIns="64008" rIns="64008" bIns="64008" rtlCol="0" anchor="b" anchorCtr="0">
            <a:spAutoFit/>
          </a:bodyPr>
          <a:lstStyle>
            <a:lvl1pPr>
              <a:defRPr lang="en-US" sz="2000" dirty="0">
                <a:solidFill>
                  <a:srgbClr val="5A5B5D"/>
                </a:solidFill>
                <a:latin typeface="+mj-lt"/>
              </a:defRPr>
            </a:lvl1pPr>
          </a:lstStyle>
          <a:p>
            <a:pPr marL="0" lvl="0" indent="0"/>
            <a:r>
              <a:rPr lang="en-US" dirty="0" smtClean="0"/>
              <a:t>Click to Edit Title</a:t>
            </a:r>
            <a:endParaRPr lang="en-US" dirty="0"/>
          </a:p>
        </p:txBody>
      </p:sp>
      <p:cxnSp>
        <p:nvCxnSpPr>
          <p:cNvPr id="15" name="Straight Connector 14"/>
          <p:cNvCxnSpPr/>
          <p:nvPr/>
        </p:nvCxnSpPr>
        <p:spPr bwMode="white">
          <a:xfrm>
            <a:off x="7260540" y="210322"/>
            <a:ext cx="0" cy="303541"/>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smtClean="0">
                <a:solidFill>
                  <a:schemeClr val="bg1"/>
                </a:solidFill>
                <a:latin typeface="+mn-lt"/>
                <a:ea typeface="Roboto Regular" pitchFamily="2" charset="0"/>
                <a:cs typeface="Roboto Light"/>
              </a:rPr>
              <a:t>© 2016 </a:t>
            </a:r>
            <a:r>
              <a:rPr lang="en-US" sz="600" b="0" i="0" spc="0" dirty="0">
                <a:solidFill>
                  <a:schemeClr val="bg1"/>
                </a:solidFill>
                <a:latin typeface="+mn-lt"/>
                <a:ea typeface="Roboto Regular" pitchFamily="2" charset="0"/>
                <a:cs typeface="Roboto Light"/>
              </a:rPr>
              <a:t>Fair Isaac Corporation</a:t>
            </a:r>
            <a:r>
              <a:rPr lang="en-US" sz="600" b="0" i="0" spc="0" dirty="0" smtClean="0">
                <a:solidFill>
                  <a:schemeClr val="bg1"/>
                </a:solidFill>
                <a:latin typeface="+mn-lt"/>
                <a:ea typeface="Roboto Regular" pitchFamily="2" charset="0"/>
                <a:cs typeface="Roboto Light"/>
              </a:rPr>
              <a:t>. Confidential. </a:t>
            </a:r>
            <a:br>
              <a:rPr lang="en-US" sz="600" b="0" i="0" spc="0" dirty="0" smtClean="0">
                <a:solidFill>
                  <a:schemeClr val="bg1"/>
                </a:solidFill>
                <a:latin typeface="+mn-lt"/>
                <a:ea typeface="Roboto Regular" pitchFamily="2" charset="0"/>
                <a:cs typeface="Roboto Light"/>
              </a:rPr>
            </a:br>
            <a:r>
              <a:rPr lang="en-US" sz="600" b="0" i="0" spc="0" dirty="0" smtClean="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19" name="Subtitle 2"/>
          <p:cNvSpPr>
            <a:spLocks noGrp="1"/>
          </p:cNvSpPr>
          <p:nvPr>
            <p:ph type="subTitle" idx="1" hasCustomPrompt="1"/>
          </p:nvPr>
        </p:nvSpPr>
        <p:spPr bwMode="white">
          <a:xfrm>
            <a:off x="381000" y="3352800"/>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Subtitle</a:t>
            </a:r>
            <a:endParaRPr lang="en-US" dirty="0"/>
          </a:p>
        </p:txBody>
      </p:sp>
      <p:sp>
        <p:nvSpPr>
          <p:cNvPr id="13" name="Text Placeholder 6"/>
          <p:cNvSpPr>
            <a:spLocks noGrp="1"/>
          </p:cNvSpPr>
          <p:nvPr>
            <p:ph type="body" sz="quarter" idx="10" hasCustomPrompt="1"/>
          </p:nvPr>
        </p:nvSpPr>
        <p:spPr bwMode="gray">
          <a:xfrm>
            <a:off x="380999" y="3934460"/>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smtClean="0"/>
              <a:t>Presenter Name</a:t>
            </a:r>
          </a:p>
        </p:txBody>
      </p:sp>
      <p:sp>
        <p:nvSpPr>
          <p:cNvPr id="16" name="Text Placeholder 6"/>
          <p:cNvSpPr>
            <a:spLocks noGrp="1"/>
          </p:cNvSpPr>
          <p:nvPr>
            <p:ph type="body" sz="quarter" idx="11" hasCustomPrompt="1"/>
          </p:nvPr>
        </p:nvSpPr>
        <p:spPr bwMode="gray">
          <a:xfrm>
            <a:off x="380999" y="4130040"/>
            <a:ext cx="34290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smtClean="0"/>
              <a:t>Title, Company</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29200" y="209550"/>
            <a:ext cx="2001932" cy="313128"/>
          </a:xfrm>
          <a:prstGeom prst="rect">
            <a:avLst/>
          </a:prstGeom>
        </p:spPr>
      </p:pic>
    </p:spTree>
    <p:extLst>
      <p:ext uri="{BB962C8B-B14F-4D97-AF65-F5344CB8AC3E}">
        <p14:creationId xmlns:p14="http://schemas.microsoft.com/office/powerpoint/2010/main" val="485866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3" name="Rectangle 2"/>
          <p:cNvSpPr/>
          <p:nvPr/>
        </p:nvSpPr>
        <p:spPr>
          <a:xfrm>
            <a:off x="0" y="0"/>
            <a:ext cx="9144000" cy="3200400"/>
          </a:xfrm>
          <a:prstGeom prst="rect">
            <a:avLst/>
          </a:prstGeom>
          <a:solidFill>
            <a:schemeClr val="accent1"/>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sp>
        <p:nvSpPr>
          <p:cNvPr id="2" name="Title 1"/>
          <p:cNvSpPr>
            <a:spLocks noGrp="1"/>
          </p:cNvSpPr>
          <p:nvPr>
            <p:ph type="title" hasCustomPrompt="1"/>
          </p:nvPr>
        </p:nvSpPr>
        <p:spPr bwMode="black">
          <a:xfrm>
            <a:off x="384048" y="3752394"/>
            <a:ext cx="8385048" cy="276999"/>
          </a:xfrm>
        </p:spPr>
        <p:txBody>
          <a:bodyPr anchor="b">
            <a:spAutoFit/>
          </a:bodyPr>
          <a:lstStyle>
            <a:lvl1pPr>
              <a:defRPr lang="en-US" sz="2000" b="0" i="0" kern="1200" dirty="0" smtClean="0">
                <a:solidFill>
                  <a:schemeClr val="accent1"/>
                </a:solidFill>
                <a:latin typeface="+mn-lt"/>
                <a:ea typeface="Roboto Light" panose="02000000000000000000" pitchFamily="2" charset="0"/>
                <a:cs typeface="Roboto Light" panose="02000000000000000000" pitchFamily="2" charset="0"/>
              </a:defRPr>
            </a:lvl1pPr>
          </a:lstStyle>
          <a:p>
            <a:r>
              <a:rPr lang="en-US" dirty="0" smtClean="0"/>
              <a:t>Click to Edit Section Title</a:t>
            </a:r>
            <a:endParaRPr lang="en-US" dirty="0"/>
          </a:p>
        </p:txBody>
      </p:sp>
      <p:sp>
        <p:nvSpPr>
          <p:cNvPr id="5" name="Text Placeholder 11"/>
          <p:cNvSpPr>
            <a:spLocks noGrp="1"/>
          </p:cNvSpPr>
          <p:nvPr>
            <p:ph type="body" sz="quarter" idx="13" hasCustomPrompt="1"/>
          </p:nvPr>
        </p:nvSpPr>
        <p:spPr bwMode="black">
          <a:xfrm>
            <a:off x="384048" y="4095750"/>
            <a:ext cx="8385048" cy="221599"/>
          </a:xfrm>
        </p:spPr>
        <p:txBody>
          <a:bodyPr lIns="0" tIns="0" rIns="0" bIns="0">
            <a:spAutoFit/>
          </a:bodyPr>
          <a:lstStyle>
            <a:lvl1pPr marL="0" indent="0">
              <a:buNone/>
              <a:defRPr lang="en-US" sz="1600" b="0" i="0" dirty="0" smtClean="0">
                <a:solidFill>
                  <a:srgbClr val="5A5B5D"/>
                </a:solidFill>
                <a:latin typeface="+mn-lt"/>
                <a:cs typeface="Roboto Light"/>
              </a:defRPr>
            </a:lvl1pPr>
          </a:lstStyle>
          <a:p>
            <a:pPr lvl="0"/>
            <a:r>
              <a:rPr lang="en-US" dirty="0" smtClean="0"/>
              <a:t>Click to Edit Subtitle</a:t>
            </a:r>
          </a:p>
        </p:txBody>
      </p:sp>
    </p:spTree>
    <p:extLst>
      <p:ext uri="{BB962C8B-B14F-4D97-AF65-F5344CB8AC3E}">
        <p14:creationId xmlns:p14="http://schemas.microsoft.com/office/powerpoint/2010/main" val="7585251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Slide with Photo">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0" y="0"/>
            <a:ext cx="9144000" cy="3200400"/>
          </a:xfrm>
          <a:solidFill>
            <a:schemeClr val="bg1">
              <a:lumMod val="85000"/>
            </a:schemeClr>
          </a:solidFill>
        </p:spPr>
        <p:txBody>
          <a:bodyPr lIns="91440" tIns="91440" rIns="91440" bIns="91440">
            <a:noAutofit/>
          </a:bodyPr>
          <a:lstStyle>
            <a:lvl1pPr marL="0" indent="0">
              <a:buNone/>
              <a:defRPr sz="1200"/>
            </a:lvl1pPr>
          </a:lstStyle>
          <a:p>
            <a:r>
              <a:rPr lang="en-US" smtClean="0"/>
              <a:t>Click center icon to insert image</a:t>
            </a:r>
            <a:endParaRPr lang="en-US"/>
          </a:p>
        </p:txBody>
      </p:sp>
      <p:sp>
        <p:nvSpPr>
          <p:cNvPr id="2" name="Title 1"/>
          <p:cNvSpPr>
            <a:spLocks noGrp="1"/>
          </p:cNvSpPr>
          <p:nvPr>
            <p:ph type="title" hasCustomPrompt="1"/>
          </p:nvPr>
        </p:nvSpPr>
        <p:spPr bwMode="black">
          <a:xfrm>
            <a:off x="384048" y="3752394"/>
            <a:ext cx="8385048" cy="276999"/>
          </a:xfrm>
        </p:spPr>
        <p:txBody>
          <a:bodyPr anchor="b">
            <a:spAutoFit/>
          </a:bodyPr>
          <a:lstStyle>
            <a:lvl1pPr>
              <a:defRPr lang="en-US" sz="2000" b="0" i="0" kern="1200" dirty="0" smtClean="0">
                <a:solidFill>
                  <a:schemeClr val="accent1"/>
                </a:solidFill>
                <a:latin typeface="+mn-lt"/>
                <a:ea typeface="Roboto Light" panose="02000000000000000000" pitchFamily="2" charset="0"/>
                <a:cs typeface="Roboto Light" panose="02000000000000000000" pitchFamily="2" charset="0"/>
              </a:defRPr>
            </a:lvl1pPr>
          </a:lstStyle>
          <a:p>
            <a:r>
              <a:rPr lang="en-US" dirty="0" smtClean="0"/>
              <a:t>Click to Edit Section Title</a:t>
            </a:r>
            <a:endParaRPr lang="en-US" dirty="0"/>
          </a:p>
        </p:txBody>
      </p:sp>
      <p:sp>
        <p:nvSpPr>
          <p:cNvPr id="5" name="Text Placeholder 11"/>
          <p:cNvSpPr>
            <a:spLocks noGrp="1"/>
          </p:cNvSpPr>
          <p:nvPr>
            <p:ph type="body" sz="quarter" idx="13" hasCustomPrompt="1"/>
          </p:nvPr>
        </p:nvSpPr>
        <p:spPr bwMode="black">
          <a:xfrm>
            <a:off x="384048" y="4095750"/>
            <a:ext cx="8385048" cy="221599"/>
          </a:xfrm>
        </p:spPr>
        <p:txBody>
          <a:bodyPr lIns="0" tIns="0" rIns="0" bIns="0">
            <a:spAutoFit/>
          </a:bodyPr>
          <a:lstStyle>
            <a:lvl1pPr marL="0" indent="0">
              <a:buNone/>
              <a:defRPr lang="en-US" sz="1600" b="0" i="0" dirty="0" smtClean="0">
                <a:solidFill>
                  <a:srgbClr val="5A5B5D"/>
                </a:solidFill>
                <a:latin typeface="+mn-lt"/>
                <a:cs typeface="Roboto Light"/>
              </a:defRPr>
            </a:lvl1pPr>
          </a:lstStyle>
          <a:p>
            <a:pPr lvl="0"/>
            <a:r>
              <a:rPr lang="en-US" dirty="0" smtClean="0"/>
              <a:t>Click to Edit Subtitle</a:t>
            </a:r>
          </a:p>
        </p:txBody>
      </p:sp>
    </p:spTree>
    <p:extLst>
      <p:ext uri="{BB962C8B-B14F-4D97-AF65-F5344CB8AC3E}">
        <p14:creationId xmlns:p14="http://schemas.microsoft.com/office/powerpoint/2010/main" val="24027208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8" name="Picture Placeholder 5"/>
          <p:cNvSpPr>
            <a:spLocks noGrp="1"/>
          </p:cNvSpPr>
          <p:nvPr>
            <p:ph type="pic" sz="quarter" idx="10" hasCustomPrompt="1"/>
          </p:nvPr>
        </p:nvSpPr>
        <p:spPr bwMode="gray">
          <a:xfrm>
            <a:off x="0" y="1"/>
            <a:ext cx="2514600" cy="5143500"/>
          </a:xfrm>
          <a:solidFill>
            <a:schemeClr val="bg1">
              <a:lumMod val="85000"/>
            </a:schemeClr>
          </a:solidFill>
        </p:spPr>
        <p:txBody>
          <a:bodyPr vert="horz" wrap="square" lIns="91440" tIns="91440" rIns="91440" bIns="91440" rtlCol="0">
            <a:noAutofit/>
          </a:bodyPr>
          <a:lstStyle>
            <a:lvl1pPr marL="171450" indent="-171450" algn="l">
              <a:buFont typeface="Arial" panose="020B0604020202020204" pitchFamily="34" charset="0"/>
              <a:buNone/>
              <a:defRPr lang="en-US" sz="1200"/>
            </a:lvl1pPr>
          </a:lstStyle>
          <a:p>
            <a:pPr marL="0" lvl="0" indent="0"/>
            <a:r>
              <a:rPr lang="en-US" smtClean="0"/>
              <a:t>Click center icon to insert image</a:t>
            </a:r>
            <a:endParaRPr lang="en-US"/>
          </a:p>
        </p:txBody>
      </p:sp>
      <p:sp>
        <p:nvSpPr>
          <p:cNvPr id="2" name="Title 1"/>
          <p:cNvSpPr>
            <a:spLocks noGrp="1"/>
          </p:cNvSpPr>
          <p:nvPr>
            <p:ph type="title" hasCustomPrompt="1"/>
          </p:nvPr>
        </p:nvSpPr>
        <p:spPr>
          <a:xfrm>
            <a:off x="2816352" y="285750"/>
            <a:ext cx="5949696" cy="249299"/>
          </a:xfrm>
        </p:spPr>
        <p:txBody>
          <a:bodyPr vert="horz" wrap="square" lIns="0" tIns="0" rIns="0" bIns="0" rtlCol="0" anchor="b" anchorCtr="0">
            <a:spAutoFit/>
          </a:bodyPr>
          <a:lstStyle>
            <a:lvl1pPr>
              <a:defRPr lang="en-US" dirty="0"/>
            </a:lvl1pPr>
          </a:lstStyle>
          <a:p>
            <a:pPr marL="0" lvl="0"/>
            <a:r>
              <a:rPr lang="en-US" dirty="0" smtClean="0"/>
              <a:t>Agenda</a:t>
            </a:r>
            <a:endParaRPr lang="en-US" dirty="0"/>
          </a:p>
        </p:txBody>
      </p:sp>
      <p:sp>
        <p:nvSpPr>
          <p:cNvPr id="7" name="Text Placeholder 2"/>
          <p:cNvSpPr>
            <a:spLocks noGrp="1"/>
          </p:cNvSpPr>
          <p:nvPr>
            <p:ph idx="1" hasCustomPrompt="1"/>
          </p:nvPr>
        </p:nvSpPr>
        <p:spPr bwMode="black">
          <a:xfrm>
            <a:off x="2819400" y="971550"/>
            <a:ext cx="5946648" cy="846386"/>
          </a:xfrm>
          <a:prstGeom prst="rect">
            <a:avLst/>
          </a:prstGeom>
        </p:spPr>
        <p:txBody>
          <a:bodyPr vert="horz" wrap="square" lIns="0" tIns="0" rIns="0" bIns="0" rtlCol="0">
            <a:spAutoFit/>
          </a:bodyPr>
          <a:lstStyle>
            <a:lvl1pPr>
              <a:defRPr lang="en-US" sz="2000" dirty="0" smtClean="0">
                <a:solidFill>
                  <a:schemeClr val="accent1"/>
                </a:solidFill>
              </a:defRPr>
            </a:lvl1pPr>
            <a:lvl2pPr marL="515938" indent="-228600">
              <a:defRPr lang="en-US" dirty="0" smtClean="0">
                <a:solidFill>
                  <a:schemeClr val="accent1"/>
                </a:solidFill>
              </a:defRPr>
            </a:lvl2pPr>
            <a:lvl3pPr>
              <a:defRPr lang="en-US" dirty="0" smtClean="0">
                <a:solidFill>
                  <a:schemeClr val="accent1"/>
                </a:solidFill>
              </a:defRPr>
            </a:lvl3pPr>
            <a:lvl4pPr>
              <a:defRPr lang="en-US" dirty="0">
                <a:solidFill>
                  <a:schemeClr val="accent1"/>
                </a:solidFill>
              </a:defRPr>
            </a:lvl4p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
        <p:nvSpPr>
          <p:cNvPr id="10" name="Text Box 16"/>
          <p:cNvSpPr txBox="1">
            <a:spLocks noChangeArrowheads="1"/>
          </p:cNvSpPr>
          <p:nvPr userDrawn="1"/>
        </p:nvSpPr>
        <p:spPr bwMode="black">
          <a:xfrm>
            <a:off x="3520440"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Roboto Regular" pitchFamily="2" charset="0"/>
                <a:ea typeface="Roboto Regular" pitchFamily="2" charset="0"/>
              </a:rPr>
              <a:t>© 2016 Fair Isaac Corporation. Confidential. </a:t>
            </a:r>
            <a:endParaRPr lang="en-US" dirty="0">
              <a:latin typeface="Roboto Regular" pitchFamily="2" charset="0"/>
              <a:ea typeface="Roboto Regular" pitchFamily="2" charset="0"/>
            </a:endParaRPr>
          </a:p>
        </p:txBody>
      </p:sp>
      <p:sp>
        <p:nvSpPr>
          <p:cNvPr id="11" name="TextBox 10"/>
          <p:cNvSpPr txBox="1"/>
          <p:nvPr userDrawn="1"/>
        </p:nvSpPr>
        <p:spPr>
          <a:xfrm>
            <a:off x="51648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Roboto Regular" pitchFamily="2" charset="0"/>
                <a:ea typeface="Roboto Regular" pitchFamily="2" charset="0"/>
              </a:rPr>
              <a:pPr/>
              <a:t>‹#›</a:t>
            </a:fld>
            <a:endParaRPr lang="en-US" sz="600" dirty="0" smtClean="0">
              <a:solidFill>
                <a:schemeClr val="tx2"/>
              </a:solidFill>
              <a:latin typeface="Roboto Regular" pitchFamily="2" charset="0"/>
              <a:ea typeface="Roboto Regular" pitchFamily="2"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7177" y="4928616"/>
            <a:ext cx="444843" cy="164592"/>
          </a:xfrm>
          <a:prstGeom prst="rect">
            <a:avLst/>
          </a:prstGeom>
        </p:spPr>
      </p:pic>
      <p:cxnSp>
        <p:nvCxnSpPr>
          <p:cNvPr id="13" name="Straight Connector 12"/>
          <p:cNvCxnSpPr/>
          <p:nvPr userDrawn="1"/>
        </p:nvCxnSpPr>
        <p:spPr bwMode="gray">
          <a:xfrm>
            <a:off x="2514600" y="567831"/>
            <a:ext cx="662940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294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black">
          <a:xfrm>
            <a:off x="384048" y="285750"/>
            <a:ext cx="8385048" cy="249299"/>
          </a:xfrm>
        </p:spPr>
        <p:txBody>
          <a:bodyPr vert="horz" wrap="square" lIns="0" tIns="0" rIns="0" bIns="0" rtlCol="0" anchor="b" anchorCtr="0">
            <a:spAutoFit/>
          </a:bodyPr>
          <a:lstStyle>
            <a:lvl1pPr>
              <a:defRPr lang="en-US" dirty="0"/>
            </a:lvl1pPr>
          </a:lstStyle>
          <a:p>
            <a:pPr lvl="0"/>
            <a:r>
              <a:rPr lang="en-US" dirty="0" smtClean="0"/>
              <a:t>Click to Edit Title</a:t>
            </a:r>
            <a:endParaRPr lang="en-US" dirty="0"/>
          </a:p>
        </p:txBody>
      </p:sp>
      <p:sp>
        <p:nvSpPr>
          <p:cNvPr id="14" name="Text Placeholder 2"/>
          <p:cNvSpPr>
            <a:spLocks noGrp="1"/>
          </p:cNvSpPr>
          <p:nvPr>
            <p:ph idx="1" hasCustomPrompt="1"/>
          </p:nvPr>
        </p:nvSpPr>
        <p:spPr bwMode="black">
          <a:xfrm>
            <a:off x="384048" y="971550"/>
            <a:ext cx="8385048" cy="818686"/>
          </a:xfrm>
          <a:prstGeom prst="rect">
            <a:avLst/>
          </a:prstGeom>
        </p:spPr>
        <p:txBody>
          <a:bodyPr vert="horz" wrap="square" lIns="0" tIns="0" rIns="0" bIns="0" rtlCol="0">
            <a:spAutoFit/>
          </a:bodyPr>
          <a:lstStyle>
            <a:lvl1pPr>
              <a:defRPr lang="en-US" smtClean="0"/>
            </a:lvl1pPr>
            <a:lvl2pPr marL="515938" indent="-228600">
              <a:defRPr lang="en-US" smtClean="0"/>
            </a:lvl2pPr>
            <a:lvl3pPr>
              <a:defRPr lang="en-US" smtClean="0"/>
            </a:lvl3pPr>
            <a:lvl4pPr>
              <a:defRPr lang="en-US" dirty="0"/>
            </a:lvl4pPr>
          </a:lstStyle>
          <a:p>
            <a:pPr lvl="0"/>
            <a:r>
              <a:rPr lang="en-US" smtClean="0"/>
              <a:t>First level</a:t>
            </a:r>
          </a:p>
          <a:p>
            <a:pPr marL="519113" lvl="1"/>
            <a:r>
              <a:rPr lang="en-US" smtClean="0"/>
              <a:t>Second level</a:t>
            </a:r>
          </a:p>
          <a:p>
            <a:pPr marL="800100" lvl="2"/>
            <a:r>
              <a:rPr lang="en-US" smtClean="0"/>
              <a:t>Third level</a:t>
            </a:r>
            <a:endParaRPr lang="en-US" dirty="0"/>
          </a:p>
        </p:txBody>
      </p:sp>
    </p:spTree>
    <p:extLst>
      <p:ext uri="{BB962C8B-B14F-4D97-AF65-F5344CB8AC3E}">
        <p14:creationId xmlns:p14="http://schemas.microsoft.com/office/powerpoint/2010/main" val="1680303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81000" y="285750"/>
            <a:ext cx="8385048" cy="249299"/>
          </a:xfrm>
          <a:prstGeom prst="rect">
            <a:avLst/>
          </a:prstGeom>
        </p:spPr>
        <p:txBody>
          <a:bodyPr vert="horz" wrap="square" lIns="0" tIns="0" rIns="0" bIns="0" rtlCol="0" anchor="b" anchorCtr="0">
            <a:spAutoFit/>
          </a:bodyPr>
          <a:lstStyle/>
          <a:p>
            <a:r>
              <a:rPr lang="en-US" smtClean="0"/>
              <a:t>Click </a:t>
            </a:r>
            <a:r>
              <a:rPr lang="en-US" dirty="0" smtClean="0"/>
              <a:t>to </a:t>
            </a:r>
            <a:r>
              <a:rPr lang="en-US" smtClean="0"/>
              <a:t>Edit Title</a:t>
            </a:r>
            <a:endParaRPr lang="en-US" dirty="0"/>
          </a:p>
        </p:txBody>
      </p:sp>
      <p:sp>
        <p:nvSpPr>
          <p:cNvPr id="3" name="Text Placeholder 2"/>
          <p:cNvSpPr>
            <a:spLocks noGrp="1"/>
          </p:cNvSpPr>
          <p:nvPr>
            <p:ph type="body" idx="1"/>
          </p:nvPr>
        </p:nvSpPr>
        <p:spPr bwMode="black">
          <a:xfrm>
            <a:off x="381000" y="971550"/>
            <a:ext cx="8382000" cy="818686"/>
          </a:xfrm>
          <a:prstGeom prst="rect">
            <a:avLst/>
          </a:prstGeom>
        </p:spPr>
        <p:txBody>
          <a:bodyPr vert="horz" wrap="square" lIns="0" tIns="0" rIns="0" bIns="0" rtlCol="0">
            <a:spAutoFit/>
          </a:bodyPr>
          <a:lstStyle/>
          <a:p>
            <a:pPr lvl="0"/>
            <a:r>
              <a:rPr lang="en-US" dirty="0" smtClean="0"/>
              <a:t>First level</a:t>
            </a:r>
          </a:p>
          <a:p>
            <a:pPr marL="519113" lvl="1"/>
            <a:r>
              <a:rPr lang="en-US" dirty="0" smtClean="0"/>
              <a:t>Second level</a:t>
            </a:r>
          </a:p>
          <a:p>
            <a:pPr marL="800100" lvl="2"/>
            <a:r>
              <a:rPr lang="en-US" dirty="0" smtClean="0"/>
              <a:t>Third level</a:t>
            </a:r>
            <a:endParaRPr lang="en-US" dirty="0"/>
          </a:p>
        </p:txBody>
      </p:sp>
      <p:sp>
        <p:nvSpPr>
          <p:cNvPr id="16" name="Text Box 16"/>
          <p:cNvSpPr txBox="1">
            <a:spLocks noChangeArrowheads="1"/>
          </p:cNvSpPr>
          <p:nvPr/>
        </p:nvSpPr>
        <p:spPr bwMode="black">
          <a:xfrm>
            <a:off x="1078992" y="5015217"/>
            <a:ext cx="1519647" cy="92333"/>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smtClean="0">
                <a:latin typeface="+mn-lt"/>
                <a:ea typeface="Roboto Regular" pitchFamily="2" charset="0"/>
              </a:rPr>
              <a:t>© 2016 Fair Isaac Corporation. Confidential. </a:t>
            </a:r>
            <a:endParaRPr lang="en-US" dirty="0">
              <a:latin typeface="+mn-lt"/>
              <a:ea typeface="Roboto Regular" pitchFamily="2" charset="0"/>
            </a:endParaRPr>
          </a:p>
        </p:txBody>
      </p:sp>
      <p:cxnSp>
        <p:nvCxnSpPr>
          <p:cNvPr id="18" name="Straight Connector 17"/>
          <p:cNvCxnSpPr/>
          <p:nvPr/>
        </p:nvCxnSpPr>
        <p:spPr bwMode="gray">
          <a:xfrm>
            <a:off x="0" y="568541"/>
            <a:ext cx="914400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26426" y="5015217"/>
            <a:ext cx="92974" cy="92333"/>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mn-lt"/>
                <a:ea typeface="Roboto Regular" pitchFamily="2" charset="0"/>
              </a:rPr>
              <a:pPr/>
              <a:t>‹#›</a:t>
            </a:fld>
            <a:endParaRPr lang="en-US" sz="600" dirty="0" smtClean="0">
              <a:solidFill>
                <a:schemeClr val="tx2"/>
              </a:solidFill>
              <a:latin typeface="+mn-lt"/>
              <a:ea typeface="Roboto Regular" pitchFamily="2" charset="0"/>
            </a:endParaRPr>
          </a:p>
        </p:txBody>
      </p:sp>
      <p:pic>
        <p:nvPicPr>
          <p:cNvPr id="5" name="Picture 4"/>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388777" y="4932008"/>
            <a:ext cx="444843" cy="164592"/>
          </a:xfrm>
          <a:prstGeom prst="rect">
            <a:avLst/>
          </a:prstGeom>
        </p:spPr>
      </p:pic>
    </p:spTree>
    <p:extLst>
      <p:ext uri="{BB962C8B-B14F-4D97-AF65-F5344CB8AC3E}">
        <p14:creationId xmlns:p14="http://schemas.microsoft.com/office/powerpoint/2010/main" val="3412915010"/>
      </p:ext>
    </p:extLst>
  </p:cSld>
  <p:clrMap bg1="lt1" tx1="dk1" bg2="lt2" tx2="dk2" accent1="accent1" accent2="accent2" accent3="accent3" accent4="accent4" accent5="accent5" accent6="accent6" hlink="hlink" folHlink="folHlink"/>
  <p:sldLayoutIdLst>
    <p:sldLayoutId id="2147483733" r:id="rId1"/>
    <p:sldLayoutId id="2147483693" r:id="rId2"/>
    <p:sldLayoutId id="2147483694" r:id="rId3"/>
    <p:sldLayoutId id="2147483695" r:id="rId4"/>
    <p:sldLayoutId id="2147483696" r:id="rId5"/>
    <p:sldLayoutId id="2147483728" r:id="rId6"/>
    <p:sldLayoutId id="2147483697" r:id="rId7"/>
    <p:sldLayoutId id="2147483699" r:id="rId8"/>
    <p:sldLayoutId id="2147483713" r:id="rId9"/>
    <p:sldLayoutId id="2147483701" r:id="rId10"/>
    <p:sldLayoutId id="2147483720" r:id="rId11"/>
    <p:sldLayoutId id="2147483650" r:id="rId12"/>
    <p:sldLayoutId id="2147483702" r:id="rId13"/>
    <p:sldLayoutId id="2147483710" r:id="rId14"/>
    <p:sldLayoutId id="2147483727" r:id="rId15"/>
    <p:sldLayoutId id="2147483744" r:id="rId16"/>
    <p:sldLayoutId id="2147483703" r:id="rId17"/>
    <p:sldLayoutId id="2147483725" r:id="rId18"/>
    <p:sldLayoutId id="2147483745" r:id="rId19"/>
    <p:sldLayoutId id="2147483705" r:id="rId20"/>
    <p:sldLayoutId id="2147483732" r:id="rId21"/>
    <p:sldLayoutId id="2147483729" r:id="rId22"/>
    <p:sldLayoutId id="2147483726" r:id="rId23"/>
    <p:sldLayoutId id="2147483731" r:id="rId24"/>
    <p:sldLayoutId id="2147483718" r:id="rId25"/>
    <p:sldLayoutId id="2147483708" r:id="rId26"/>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1800" b="0" i="0" kern="1200" baseline="0">
          <a:solidFill>
            <a:schemeClr val="accent1"/>
          </a:solidFill>
          <a:latin typeface="+mn-lt"/>
          <a:ea typeface="Roboto Light" panose="02000000000000000000" pitchFamily="2" charset="0"/>
          <a:cs typeface="Roboto Light" panose="02000000000000000000" pitchFamily="2" charset="0"/>
        </a:defRPr>
      </a:lvl1pPr>
    </p:titleStyle>
    <p:bodyStyle>
      <a:lvl1pPr marL="228600" indent="-228600" algn="l" defTabSz="457200" rtl="0" eaLnBrk="1" latinLnBrk="0" hangingPunct="1">
        <a:lnSpc>
          <a:spcPct val="90000"/>
        </a:lnSpc>
        <a:spcBef>
          <a:spcPts val="1200"/>
        </a:spcBef>
        <a:spcAft>
          <a:spcPts val="0"/>
        </a:spcAft>
        <a:buClr>
          <a:srgbClr val="006496"/>
        </a:buClr>
        <a:buSzPct val="80000"/>
        <a:buFont typeface="Arial"/>
        <a:buChar char="•"/>
        <a:defRPr lang="en-US" sz="1800" kern="1200" baseline="0" dirty="0" smtClean="0">
          <a:solidFill>
            <a:schemeClr val="tx2"/>
          </a:solidFill>
          <a:latin typeface="+mn-lt"/>
          <a:ea typeface="Roboto Light" panose="02000000000000000000" pitchFamily="2" charset="0"/>
          <a:cs typeface="Roboto Light" panose="02000000000000000000" pitchFamily="2" charset="0"/>
        </a:defRPr>
      </a:lvl1pPr>
      <a:lvl2pPr marL="519113" indent="-2317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defRPr lang="en-US" sz="1600" kern="1200" dirty="0" smtClean="0">
          <a:solidFill>
            <a:schemeClr val="tx2"/>
          </a:solidFill>
          <a:latin typeface="+mn-lt"/>
          <a:ea typeface="+mn-ea"/>
          <a:cs typeface="Roboto Light"/>
        </a:defRPr>
      </a:lvl2pPr>
      <a:lvl3pPr marL="800100" indent="-171450" algn="l" defTabSz="457200" rtl="0" eaLnBrk="1" latinLnBrk="0" hangingPunct="1">
        <a:lnSpc>
          <a:spcPct val="90000"/>
        </a:lnSpc>
        <a:spcBef>
          <a:spcPts val="600"/>
        </a:spcBef>
        <a:spcAft>
          <a:spcPts val="0"/>
        </a:spcAft>
        <a:buClr>
          <a:srgbClr val="006496"/>
        </a:buClr>
        <a:buSzPct val="80000"/>
        <a:buFont typeface="Arial"/>
        <a:buChar char="•"/>
        <a:defRPr lang="en-US" sz="1400" b="0" i="0" kern="1200" dirty="0" smtClean="0">
          <a:solidFill>
            <a:schemeClr val="tx2"/>
          </a:solidFill>
          <a:latin typeface="+mn-lt"/>
          <a:ea typeface="+mn-ea"/>
          <a:cs typeface="Roboto Light"/>
        </a:defRPr>
      </a:lvl3pPr>
      <a:lvl4pPr marL="1090613" indent="-228600" algn="l" defTabSz="457200" rtl="0" eaLnBrk="1" latinLnBrk="0" hangingPunct="1">
        <a:lnSpc>
          <a:spcPct val="90000"/>
        </a:lnSpc>
        <a:spcBef>
          <a:spcPts val="600"/>
        </a:spcBef>
        <a:spcAft>
          <a:spcPts val="0"/>
        </a:spcAft>
        <a:buClr>
          <a:srgbClr val="006496"/>
        </a:buClr>
        <a:buSzPct val="80000"/>
        <a:buFont typeface="Arial" panose="020B0604020202020204" pitchFamily="34" charset="0"/>
        <a:buChar char="•"/>
        <a:defRPr lang="en-US" sz="1200" kern="1200" dirty="0">
          <a:solidFill>
            <a:schemeClr val="tx2"/>
          </a:solidFill>
          <a:latin typeface="Roboto Light"/>
          <a:ea typeface="+mn-ea"/>
          <a:cs typeface="Roboto Light"/>
        </a:defRPr>
      </a:lvl4pPr>
      <a:lvl5pPr marL="1257300" indent="-165100" algn="l" defTabSz="457200" rtl="0" eaLnBrk="1" latinLnBrk="0" hangingPunct="1">
        <a:lnSpc>
          <a:spcPct val="90000"/>
        </a:lnSpc>
        <a:spcBef>
          <a:spcPts val="600"/>
        </a:spcBef>
        <a:spcAft>
          <a:spcPts val="0"/>
        </a:spcAft>
        <a:buClr>
          <a:srgbClr val="006496"/>
        </a:buClr>
        <a:buSzPct val="80000"/>
        <a:buFont typeface="Arial"/>
        <a:buChar char="•"/>
        <a:defRPr sz="1600" b="0" i="0" kern="1200">
          <a:solidFill>
            <a:schemeClr val="tx2"/>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54" userDrawn="1">
          <p15:clr>
            <a:srgbClr val="F26B43"/>
          </p15:clr>
        </p15:guide>
        <p15:guide id="2" pos="5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84048" y="2787550"/>
            <a:ext cx="2325380" cy="406265"/>
          </a:xfrm>
        </p:spPr>
        <p:txBody>
          <a:bodyPr/>
          <a:lstStyle/>
          <a:p>
            <a:r>
              <a:rPr lang="en-US" dirty="0" smtClean="0">
                <a:solidFill>
                  <a:schemeClr val="tx2"/>
                </a:solidFill>
              </a:rPr>
              <a:t>SASS Presentation</a:t>
            </a:r>
            <a:endParaRPr lang="en-US" dirty="0">
              <a:solidFill>
                <a:schemeClr val="tx2"/>
              </a:solidFill>
            </a:endParaRPr>
          </a:p>
        </p:txBody>
      </p:sp>
      <p:sp>
        <p:nvSpPr>
          <p:cNvPr id="21" name="Text Placeholder 20"/>
          <p:cNvSpPr>
            <a:spLocks noGrp="1"/>
          </p:cNvSpPr>
          <p:nvPr>
            <p:ph type="body" sz="quarter" idx="12"/>
          </p:nvPr>
        </p:nvSpPr>
        <p:spPr/>
        <p:txBody>
          <a:bodyPr/>
          <a:lstStyle/>
          <a:p>
            <a:r>
              <a:rPr lang="en-US" dirty="0" smtClean="0"/>
              <a:t>Tony Xu</a:t>
            </a:r>
            <a:endParaRPr lang="en-US" dirty="0"/>
          </a:p>
        </p:txBody>
      </p:sp>
      <p:sp>
        <p:nvSpPr>
          <p:cNvPr id="22" name="Text Placeholder 21"/>
          <p:cNvSpPr>
            <a:spLocks noGrp="1"/>
          </p:cNvSpPr>
          <p:nvPr>
            <p:ph type="body" sz="quarter" idx="13"/>
          </p:nvPr>
        </p:nvSpPr>
        <p:spPr>
          <a:xfrm>
            <a:off x="3090672" y="4130040"/>
            <a:ext cx="2514600" cy="360099"/>
          </a:xfrm>
        </p:spPr>
        <p:txBody>
          <a:bodyPr/>
          <a:lstStyle/>
          <a:p>
            <a:r>
              <a:rPr lang="en-US" dirty="0" err="1" smtClean="0"/>
              <a:t>myFICO</a:t>
            </a:r>
            <a:r>
              <a:rPr lang="en-US" dirty="0"/>
              <a:t/>
            </a:r>
            <a:br>
              <a:rPr lang="en-US" dirty="0"/>
            </a:br>
            <a:endParaRPr lang="en-US" dirty="0" smtClean="0"/>
          </a:p>
        </p:txBody>
      </p:sp>
      <p:sp>
        <p:nvSpPr>
          <p:cNvPr id="18" name="Subtitle 17"/>
          <p:cNvSpPr>
            <a:spLocks noGrp="1"/>
          </p:cNvSpPr>
          <p:nvPr>
            <p:ph type="subTitle" idx="1"/>
          </p:nvPr>
        </p:nvSpPr>
        <p:spPr/>
        <p:txBody>
          <a:bodyPr/>
          <a:lstStyle/>
          <a:p>
            <a:r>
              <a:rPr lang="en-US" altLang="en-US" dirty="0" smtClean="0"/>
              <a:t> </a:t>
            </a:r>
            <a:endParaRPr lang="en-US" altLang="en-US" dirty="0"/>
          </a:p>
        </p:txBody>
      </p:sp>
      <p:sp>
        <p:nvSpPr>
          <p:cNvPr id="19" name="Text Placeholder 18"/>
          <p:cNvSpPr>
            <a:spLocks noGrp="1"/>
          </p:cNvSpPr>
          <p:nvPr>
            <p:ph type="body" sz="quarter" idx="10"/>
          </p:nvPr>
        </p:nvSpPr>
        <p:spPr/>
        <p:txBody>
          <a:bodyPr/>
          <a:lstStyle/>
          <a:p>
            <a:r>
              <a:rPr lang="en-US" dirty="0" smtClean="0"/>
              <a:t>Kevin Liang	</a:t>
            </a:r>
            <a:endParaRPr lang="en-US" dirty="0"/>
          </a:p>
        </p:txBody>
      </p:sp>
      <p:sp>
        <p:nvSpPr>
          <p:cNvPr id="20" name="Text Placeholder 19"/>
          <p:cNvSpPr>
            <a:spLocks noGrp="1"/>
          </p:cNvSpPr>
          <p:nvPr>
            <p:ph type="body" sz="quarter" idx="11"/>
          </p:nvPr>
        </p:nvSpPr>
        <p:spPr>
          <a:xfrm>
            <a:off x="380999" y="4130040"/>
            <a:ext cx="2514600" cy="360099"/>
          </a:xfrm>
        </p:spPr>
        <p:txBody>
          <a:bodyPr/>
          <a:lstStyle/>
          <a:p>
            <a:r>
              <a:rPr lang="en-US" dirty="0" err="1" smtClean="0"/>
              <a:t>myFICO</a:t>
            </a:r>
            <a:endParaRPr lang="en-US" dirty="0" smtClean="0"/>
          </a:p>
          <a:p>
            <a:r>
              <a:rPr lang="en-US" dirty="0" smtClean="0"/>
              <a:t>      </a:t>
            </a:r>
            <a:endParaRPr lang="en-US" dirty="0"/>
          </a:p>
        </p:txBody>
      </p:sp>
      <p:sp>
        <p:nvSpPr>
          <p:cNvPr id="2" name="Rectangle 1"/>
          <p:cNvSpPr/>
          <p:nvPr/>
        </p:nvSpPr>
        <p:spPr>
          <a:xfrm>
            <a:off x="6400800" y="209550"/>
            <a:ext cx="578261" cy="341632"/>
          </a:xfrm>
          <a:prstGeom prst="rect">
            <a:avLst/>
          </a:prstGeom>
        </p:spPr>
        <p:txBody>
          <a:bodyPr wrap="square">
            <a:spAutoFit/>
          </a:bodyPr>
          <a:lstStyle/>
          <a:p>
            <a:pPr algn="ctr">
              <a:lnSpc>
                <a:spcPct val="90000"/>
              </a:lnSpc>
              <a:spcBef>
                <a:spcPts val="600"/>
              </a:spcBef>
            </a:pPr>
            <a:r>
              <a:rPr lang="en-US" b="1" dirty="0">
                <a:solidFill>
                  <a:schemeClr val="bg1"/>
                </a:solidFill>
                <a:ea typeface="Roboto Regular" pitchFamily="2" charset="0"/>
              </a:rPr>
              <a:t>my</a:t>
            </a:r>
          </a:p>
        </p:txBody>
      </p:sp>
    </p:spTree>
    <p:extLst>
      <p:ext uri="{BB962C8B-B14F-4D97-AF65-F5344CB8AC3E}">
        <p14:creationId xmlns:p14="http://schemas.microsoft.com/office/powerpoint/2010/main" val="211042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2819400" y="971550"/>
            <a:ext cx="5946648" cy="2000548"/>
          </a:xfrm>
        </p:spPr>
        <p:txBody>
          <a:bodyPr/>
          <a:lstStyle/>
          <a:p>
            <a:r>
              <a:rPr lang="en-US" dirty="0" smtClean="0"/>
              <a:t>What is SASS?</a:t>
            </a:r>
          </a:p>
          <a:p>
            <a:r>
              <a:rPr lang="en-US" dirty="0" smtClean="0"/>
              <a:t>SASS vs LESS</a:t>
            </a:r>
            <a:endParaRPr lang="en-US" dirty="0" smtClean="0"/>
          </a:p>
          <a:p>
            <a:r>
              <a:rPr lang="en-US" dirty="0"/>
              <a:t>What are the </a:t>
            </a:r>
            <a:r>
              <a:rPr lang="en-US" dirty="0" smtClean="0"/>
              <a:t>benefits? </a:t>
            </a:r>
            <a:endParaRPr lang="en-US" dirty="0" smtClean="0"/>
          </a:p>
          <a:p>
            <a:r>
              <a:rPr lang="en-US" dirty="0" smtClean="0"/>
              <a:t>Framework </a:t>
            </a:r>
            <a:r>
              <a:rPr lang="en-US" dirty="0" smtClean="0"/>
              <a:t>and Structure</a:t>
            </a:r>
          </a:p>
          <a:p>
            <a:r>
              <a:rPr lang="en-US" dirty="0" smtClean="0"/>
              <a:t>Example of SASS</a:t>
            </a:r>
            <a:endParaRPr lang="en-US"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88647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048" y="3752394"/>
            <a:ext cx="8385048" cy="276999"/>
          </a:xfrm>
        </p:spPr>
        <p:txBody>
          <a:bodyPr/>
          <a:lstStyle/>
          <a:p>
            <a:r>
              <a:rPr lang="en-US" dirty="0" smtClean="0"/>
              <a:t>What is SASS?</a:t>
            </a:r>
            <a:endParaRPr lang="en-US" dirty="0"/>
          </a:p>
        </p:txBody>
      </p:sp>
      <p:sp>
        <p:nvSpPr>
          <p:cNvPr id="7" name="Text Placeholder 6"/>
          <p:cNvSpPr>
            <a:spLocks noGrp="1"/>
          </p:cNvSpPr>
          <p:nvPr>
            <p:ph type="body" sz="quarter" idx="13"/>
          </p:nvPr>
        </p:nvSpPr>
        <p:spPr/>
        <p:txBody>
          <a:bodyPr/>
          <a:lstStyle/>
          <a:p>
            <a:r>
              <a:rPr lang="en-US" altLang="en-US" dirty="0" smtClean="0"/>
              <a:t> </a:t>
            </a:r>
            <a:endParaRPr lang="en-US" altLang="en-US" dirty="0"/>
          </a:p>
        </p:txBody>
      </p:sp>
      <p:sp>
        <p:nvSpPr>
          <p:cNvPr id="3" name="TextBox 2"/>
          <p:cNvSpPr txBox="1"/>
          <p:nvPr/>
        </p:nvSpPr>
        <p:spPr>
          <a:xfrm>
            <a:off x="457200" y="1192237"/>
            <a:ext cx="8311896" cy="1006429"/>
          </a:xfrm>
          <a:prstGeom prst="rect">
            <a:avLst/>
          </a:prstGeom>
          <a:noFill/>
        </p:spPr>
        <p:txBody>
          <a:bodyPr wrap="square" lIns="0" tIns="0" rIns="0" bIns="0" rtlCol="0" anchor="ctr" anchorCtr="0">
            <a:spAutoFit/>
          </a:bodyPr>
          <a:lstStyle/>
          <a:p>
            <a:pPr marL="285750" indent="-285750">
              <a:lnSpc>
                <a:spcPct val="90000"/>
              </a:lnSpc>
              <a:spcBef>
                <a:spcPts val="600"/>
              </a:spcBef>
              <a:buFont typeface="Arial" charset="0"/>
              <a:buChar char="•"/>
            </a:pPr>
            <a:r>
              <a:rPr lang="en-US" sz="1400" dirty="0" smtClean="0">
                <a:solidFill>
                  <a:schemeClr val="bg1"/>
                </a:solidFill>
                <a:latin typeface="Roboto Regular" pitchFamily="2" charset="0"/>
                <a:ea typeface="Roboto Regular" pitchFamily="2" charset="0"/>
              </a:rPr>
              <a:t>SASS </a:t>
            </a:r>
            <a:r>
              <a:rPr lang="en-US" sz="1400" dirty="0">
                <a:solidFill>
                  <a:schemeClr val="bg1"/>
                </a:solidFill>
                <a:latin typeface="Roboto Regular" pitchFamily="2" charset="0"/>
                <a:ea typeface="Roboto Regular" pitchFamily="2" charset="0"/>
              </a:rPr>
              <a:t>stands for Syntactically Awesome Style Sheets. </a:t>
            </a:r>
          </a:p>
          <a:p>
            <a:pPr marL="285750" indent="-285750">
              <a:lnSpc>
                <a:spcPct val="90000"/>
              </a:lnSpc>
              <a:spcBef>
                <a:spcPts val="600"/>
              </a:spcBef>
              <a:buFont typeface="Arial" charset="0"/>
              <a:buChar char="•"/>
            </a:pPr>
            <a:r>
              <a:rPr lang="en-US" sz="1400" dirty="0">
                <a:solidFill>
                  <a:schemeClr val="bg1"/>
                </a:solidFill>
                <a:latin typeface="Roboto Regular" pitchFamily="2" charset="0"/>
                <a:ea typeface="Roboto Regular" pitchFamily="2" charset="0"/>
              </a:rPr>
              <a:t>It's a CSS-preprocessor. </a:t>
            </a:r>
          </a:p>
          <a:p>
            <a:pPr marL="285750" indent="-285750">
              <a:lnSpc>
                <a:spcPct val="90000"/>
              </a:lnSpc>
              <a:spcBef>
                <a:spcPts val="600"/>
              </a:spcBef>
              <a:buFont typeface="Arial" charset="0"/>
              <a:buChar char="•"/>
            </a:pPr>
            <a:r>
              <a:rPr lang="en-US" sz="1400" dirty="0" smtClean="0">
                <a:solidFill>
                  <a:schemeClr val="bg1"/>
                </a:solidFill>
                <a:latin typeface="Roboto Regular" pitchFamily="2" charset="0"/>
                <a:ea typeface="Roboto Regular" pitchFamily="2" charset="0"/>
              </a:rPr>
              <a:t>SASS </a:t>
            </a:r>
            <a:r>
              <a:rPr lang="en-US" sz="1400" dirty="0" smtClean="0">
                <a:solidFill>
                  <a:schemeClr val="bg1"/>
                </a:solidFill>
                <a:latin typeface="Roboto Regular" pitchFamily="2" charset="0"/>
                <a:ea typeface="Roboto Regular" pitchFamily="2" charset="0"/>
              </a:rPr>
              <a:t>adds in features like variables</a:t>
            </a:r>
            <a:r>
              <a:rPr lang="en-US" sz="1400" dirty="0">
                <a:solidFill>
                  <a:schemeClr val="bg1"/>
                </a:solidFill>
                <a:latin typeface="Roboto Regular" pitchFamily="2" charset="0"/>
                <a:ea typeface="Roboto Regular" pitchFamily="2" charset="0"/>
              </a:rPr>
              <a:t>, nesting, </a:t>
            </a:r>
            <a:r>
              <a:rPr lang="en-US" sz="1400" dirty="0" err="1">
                <a:solidFill>
                  <a:schemeClr val="bg1"/>
                </a:solidFill>
                <a:latin typeface="Roboto Regular" pitchFamily="2" charset="0"/>
                <a:ea typeface="Roboto Regular" pitchFamily="2" charset="0"/>
              </a:rPr>
              <a:t>mixins</a:t>
            </a:r>
            <a:r>
              <a:rPr lang="en-US" sz="1400" dirty="0">
                <a:solidFill>
                  <a:schemeClr val="bg1"/>
                </a:solidFill>
                <a:latin typeface="Roboto Regular" pitchFamily="2" charset="0"/>
                <a:ea typeface="Roboto Regular" pitchFamily="2" charset="0"/>
              </a:rPr>
              <a:t>, functions, and </a:t>
            </a:r>
            <a:r>
              <a:rPr lang="en-US" sz="1400" dirty="0" smtClean="0">
                <a:solidFill>
                  <a:schemeClr val="bg1"/>
                </a:solidFill>
                <a:latin typeface="Roboto Regular" pitchFamily="2" charset="0"/>
                <a:ea typeface="Roboto Regular" pitchFamily="2" charset="0"/>
              </a:rPr>
              <a:t>more to CSS.</a:t>
            </a:r>
            <a:endParaRPr lang="en-US" sz="1400" dirty="0" smtClean="0">
              <a:solidFill>
                <a:schemeClr val="bg1"/>
              </a:solidFill>
              <a:latin typeface="Roboto Regular" pitchFamily="2" charset="0"/>
              <a:ea typeface="Roboto Regular" pitchFamily="2" charset="0"/>
            </a:endParaRPr>
          </a:p>
          <a:p>
            <a:pPr marL="285750" indent="-285750">
              <a:lnSpc>
                <a:spcPct val="90000"/>
              </a:lnSpc>
              <a:spcBef>
                <a:spcPts val="600"/>
              </a:spcBef>
              <a:buFont typeface="Arial" charset="0"/>
              <a:buChar char="•"/>
            </a:pPr>
            <a:r>
              <a:rPr lang="en-US" sz="1400" dirty="0" smtClean="0">
                <a:solidFill>
                  <a:schemeClr val="bg1"/>
                </a:solidFill>
                <a:latin typeface="Roboto Regular" pitchFamily="2" charset="0"/>
                <a:ea typeface="Roboto Regular" pitchFamily="2" charset="0"/>
              </a:rPr>
              <a:t>SCSS </a:t>
            </a:r>
            <a:r>
              <a:rPr lang="en-US" sz="1400" dirty="0">
                <a:solidFill>
                  <a:schemeClr val="bg1"/>
                </a:solidFill>
                <a:latin typeface="Roboto Regular" pitchFamily="2" charset="0"/>
                <a:ea typeface="Roboto Regular" pitchFamily="2" charset="0"/>
              </a:rPr>
              <a:t>stands for </a:t>
            </a:r>
            <a:r>
              <a:rPr lang="en-US" sz="1400" dirty="0" smtClean="0">
                <a:solidFill>
                  <a:schemeClr val="bg1"/>
                </a:solidFill>
                <a:latin typeface="Roboto Regular" pitchFamily="2" charset="0"/>
                <a:ea typeface="Roboto Regular" pitchFamily="2" charset="0"/>
              </a:rPr>
              <a:t>Sassy </a:t>
            </a:r>
            <a:r>
              <a:rPr lang="en-US" sz="1400" dirty="0">
                <a:solidFill>
                  <a:schemeClr val="bg1"/>
                </a:solidFill>
                <a:latin typeface="Roboto Regular" pitchFamily="2" charset="0"/>
                <a:ea typeface="Roboto Regular" pitchFamily="2" charset="0"/>
              </a:rPr>
              <a:t>Cascading Style Sheet</a:t>
            </a:r>
            <a:r>
              <a:rPr lang="en-US" sz="1400" dirty="0" smtClean="0">
                <a:solidFill>
                  <a:schemeClr val="bg1"/>
                </a:solidFill>
                <a:latin typeface="Roboto Regular" pitchFamily="2" charset="0"/>
                <a:ea typeface="Roboto Regular" pitchFamily="2" charset="0"/>
              </a:rPr>
              <a:t>. </a:t>
            </a:r>
          </a:p>
        </p:txBody>
      </p:sp>
    </p:spTree>
    <p:extLst>
      <p:ext uri="{BB962C8B-B14F-4D97-AF65-F5344CB8AC3E}">
        <p14:creationId xmlns:p14="http://schemas.microsoft.com/office/powerpoint/2010/main" val="307285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SASS vs SCSS Format Syntax</a:t>
            </a:r>
            <a:endParaRPr lang="en-US" dirty="0"/>
          </a:p>
        </p:txBody>
      </p:sp>
      <p:sp>
        <p:nvSpPr>
          <p:cNvPr id="3" name="Content Placeholder 2"/>
          <p:cNvSpPr>
            <a:spLocks noGrp="1"/>
          </p:cNvSpPr>
          <p:nvPr>
            <p:ph idx="1"/>
          </p:nvPr>
        </p:nvSpPr>
        <p:spPr/>
        <p:txBody>
          <a:bodyPr/>
          <a:lstStyle/>
          <a:p>
            <a:r>
              <a:rPr lang="en-US" dirty="0"/>
              <a:t>SASS</a:t>
            </a:r>
          </a:p>
          <a:p>
            <a:pPr marL="287338" lvl="1" indent="0">
              <a:buNone/>
            </a:pPr>
            <a:r>
              <a:rPr lang="en-US" dirty="0" smtClean="0"/>
              <a:t>.content</a:t>
            </a:r>
          </a:p>
          <a:p>
            <a:pPr marL="287338" lvl="1" indent="0">
              <a:buNone/>
            </a:pPr>
            <a:r>
              <a:rPr lang="en-US" dirty="0" smtClean="0"/>
              <a:t>	color: green</a:t>
            </a:r>
          </a:p>
          <a:p>
            <a:pPr marL="287338" lvl="1" indent="0">
              <a:buNone/>
            </a:pPr>
            <a:r>
              <a:rPr lang="en-US" dirty="0" smtClean="0"/>
              <a:t>	padding: 0</a:t>
            </a:r>
          </a:p>
          <a:p>
            <a:pPr marL="287338" lvl="1" indent="0">
              <a:buNone/>
            </a:pPr>
            <a:r>
              <a:rPr lang="en-US" dirty="0" smtClean="0"/>
              <a:t>	margin: 10px 20px</a:t>
            </a:r>
          </a:p>
          <a:p>
            <a:pPr marL="287338" lvl="1" indent="0">
              <a:buNone/>
            </a:pPr>
            <a:endParaRPr lang="en-US" dirty="0"/>
          </a:p>
          <a:p>
            <a:pPr marL="287338" lvl="1" indent="0">
              <a:buNone/>
            </a:pPr>
            <a:r>
              <a:rPr lang="en-US" dirty="0" smtClean="0"/>
              <a:t>	p color: red</a:t>
            </a:r>
            <a:endParaRPr lang="en-US" dirty="0"/>
          </a:p>
        </p:txBody>
      </p:sp>
      <p:sp>
        <p:nvSpPr>
          <p:cNvPr id="5" name="Text Placeholder 4"/>
          <p:cNvSpPr>
            <a:spLocks noGrp="1"/>
          </p:cNvSpPr>
          <p:nvPr>
            <p:ph type="body" sz="quarter" idx="16"/>
          </p:nvPr>
        </p:nvSpPr>
        <p:spPr/>
        <p:txBody>
          <a:bodyPr/>
          <a:lstStyle/>
          <a:p>
            <a:r>
              <a:rPr lang="en-US" dirty="0" smtClean="0"/>
              <a:t> </a:t>
            </a:r>
            <a:endParaRPr lang="en-US" dirty="0"/>
          </a:p>
        </p:txBody>
      </p:sp>
      <p:sp>
        <p:nvSpPr>
          <p:cNvPr id="6" name="Content Placeholder 5"/>
          <p:cNvSpPr>
            <a:spLocks noGrp="1"/>
          </p:cNvSpPr>
          <p:nvPr>
            <p:ph idx="17"/>
          </p:nvPr>
        </p:nvSpPr>
        <p:spPr/>
        <p:txBody>
          <a:bodyPr/>
          <a:lstStyle/>
          <a:p>
            <a:r>
              <a:rPr lang="en-US" dirty="0" smtClean="0"/>
              <a:t>SCSS</a:t>
            </a:r>
            <a:endParaRPr lang="en-US" dirty="0"/>
          </a:p>
          <a:p>
            <a:pPr marL="287338" lvl="1" indent="0">
              <a:buNone/>
            </a:pPr>
            <a:r>
              <a:rPr lang="en-US" dirty="0"/>
              <a:t>.content {</a:t>
            </a:r>
          </a:p>
          <a:p>
            <a:pPr marL="628650" lvl="2" indent="0">
              <a:buNone/>
            </a:pPr>
            <a:r>
              <a:rPr lang="en-US" dirty="0"/>
              <a:t>color: green;</a:t>
            </a:r>
          </a:p>
          <a:p>
            <a:pPr marL="628650" lvl="2" indent="0">
              <a:buNone/>
            </a:pPr>
            <a:r>
              <a:rPr lang="en-US" dirty="0"/>
              <a:t>padding: 0;</a:t>
            </a:r>
          </a:p>
          <a:p>
            <a:pPr marL="628650" lvl="2" indent="0">
              <a:buNone/>
            </a:pPr>
            <a:r>
              <a:rPr lang="en-US" dirty="0"/>
              <a:t>margin: 10px 20px</a:t>
            </a:r>
            <a:r>
              <a:rPr lang="en-US" dirty="0" smtClean="0"/>
              <a:t>;</a:t>
            </a:r>
          </a:p>
          <a:p>
            <a:pPr marL="628650" lvl="2" indent="0">
              <a:buNone/>
            </a:pPr>
            <a:r>
              <a:rPr lang="en-US" dirty="0" smtClean="0"/>
              <a:t>p {</a:t>
            </a:r>
          </a:p>
          <a:p>
            <a:pPr marL="628650" lvl="2" indent="0">
              <a:buNone/>
            </a:pPr>
            <a:r>
              <a:rPr lang="en-US" dirty="0" smtClean="0"/>
              <a:t>	color: red;</a:t>
            </a:r>
            <a:endParaRPr lang="en-US" dirty="0"/>
          </a:p>
          <a:p>
            <a:pPr marL="628650" lvl="2" indent="0">
              <a:buNone/>
            </a:pPr>
            <a:r>
              <a:rPr lang="en-US" dirty="0" smtClean="0"/>
              <a:t>}</a:t>
            </a:r>
            <a:endParaRPr lang="en-US" dirty="0"/>
          </a:p>
          <a:p>
            <a:pPr marL="287338" lvl="1" indent="0">
              <a:buNone/>
            </a:pPr>
            <a:r>
              <a:rPr lang="en-US" dirty="0"/>
              <a:t>}</a:t>
            </a:r>
          </a:p>
          <a:p>
            <a:pPr marL="287338" lvl="1" indent="0">
              <a:buNone/>
            </a:pPr>
            <a:endParaRPr lang="en-US" dirty="0" smtClean="0"/>
          </a:p>
        </p:txBody>
      </p:sp>
    </p:spTree>
    <p:extLst>
      <p:ext uri="{BB962C8B-B14F-4D97-AF65-F5344CB8AC3E}">
        <p14:creationId xmlns:p14="http://schemas.microsoft.com/office/powerpoint/2010/main" val="279171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14:bounceEnd="50000">
                                          <p:cBhvr additive="base">
                                            <p:cTn id="7" dur="500" fill="hold"/>
                                            <p:tgtEl>
                                              <p:spTgt spid="3">
                                                <p:bg/>
                                              </p:spTgt>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3">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0000">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14:bounceEnd="50000">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14:bounceEnd="50000">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14:bounceEnd="50000">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14:bounceEnd="50000">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50000">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14:bounceEnd="50000">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14:bounceEnd="50000">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50000">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14:bounceEnd="50000">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14:bounceEnd="50000">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50000">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14:bounceEnd="50000">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14:bounceEnd="50000">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50000">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14:bounceEnd="50000">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14:bounceEnd="50000">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14:presetBounceEnd="50000">
                                      <p:stCondLst>
                                        <p:cond delay="0"/>
                                      </p:stCondLst>
                                      <p:childTnLst>
                                        <p:set>
                                          <p:cBhvr>
                                            <p:cTn id="35" dur="1" fill="hold">
                                              <p:stCondLst>
                                                <p:cond delay="0"/>
                                              </p:stCondLst>
                                            </p:cTn>
                                            <p:tgtEl>
                                              <p:spTgt spid="6">
                                                <p:bg/>
                                              </p:spTgt>
                                            </p:tgtEl>
                                            <p:attrNameLst>
                                              <p:attrName>style.visibility</p:attrName>
                                            </p:attrNameLst>
                                          </p:cBhvr>
                                          <p:to>
                                            <p:strVal val="visible"/>
                                          </p:to>
                                        </p:set>
                                        <p:anim calcmode="lin" valueType="num" p14:bounceEnd="50000">
                                          <p:cBhvr additive="base">
                                            <p:cTn id="36" dur="500" fill="hold"/>
                                            <p:tgtEl>
                                              <p:spTgt spid="6">
                                                <p:bg/>
                                              </p:spTgt>
                                            </p:tgtEl>
                                            <p:attrNameLst>
                                              <p:attrName>ppt_x</p:attrName>
                                            </p:attrNameLst>
                                          </p:cBhvr>
                                          <p:tavLst>
                                            <p:tav tm="0">
                                              <p:val>
                                                <p:strVal val="1+#ppt_w/2"/>
                                              </p:val>
                                            </p:tav>
                                            <p:tav tm="100000">
                                              <p:val>
                                                <p:strVal val="#ppt_x"/>
                                              </p:val>
                                            </p:tav>
                                          </p:tavLst>
                                        </p:anim>
                                        <p:anim calcmode="lin" valueType="num" p14:bounceEnd="50000">
                                          <p:cBhvr additive="base">
                                            <p:cTn id="37" dur="500" fill="hold"/>
                                            <p:tgtEl>
                                              <p:spTgt spid="6">
                                                <p:bg/>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50000">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 calcmode="lin" valueType="num" p14:bounceEnd="50000">
                                          <p:cBhvr additive="base">
                                            <p:cTn id="40" dur="500" fill="hold"/>
                                            <p:tgtEl>
                                              <p:spTgt spid="6">
                                                <p:txEl>
                                                  <p:pRg st="0" end="0"/>
                                                </p:txEl>
                                              </p:spTgt>
                                            </p:tgtEl>
                                            <p:attrNameLst>
                                              <p:attrName>ppt_x</p:attrName>
                                            </p:attrNameLst>
                                          </p:cBhvr>
                                          <p:tavLst>
                                            <p:tav tm="0">
                                              <p:val>
                                                <p:strVal val="1+#ppt_w/2"/>
                                              </p:val>
                                            </p:tav>
                                            <p:tav tm="100000">
                                              <p:val>
                                                <p:strVal val="#ppt_x"/>
                                              </p:val>
                                            </p:tav>
                                          </p:tavLst>
                                        </p:anim>
                                        <p:anim calcmode="lin" valueType="num" p14:bounceEnd="50000">
                                          <p:cBhvr additive="base">
                                            <p:cTn id="41" dur="500" fill="hold"/>
                                            <p:tgtEl>
                                              <p:spTgt spid="6">
                                                <p:txEl>
                                                  <p:pRg st="0" end="0"/>
                                                </p:tx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50000">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 calcmode="lin" valueType="num" p14:bounceEnd="50000">
                                          <p:cBhvr additive="base">
                                            <p:cTn id="44" dur="500" fill="hold"/>
                                            <p:tgtEl>
                                              <p:spTgt spid="6">
                                                <p:txEl>
                                                  <p:pRg st="1" end="1"/>
                                                </p:txEl>
                                              </p:spTgt>
                                            </p:tgtEl>
                                            <p:attrNameLst>
                                              <p:attrName>ppt_x</p:attrName>
                                            </p:attrNameLst>
                                          </p:cBhvr>
                                          <p:tavLst>
                                            <p:tav tm="0">
                                              <p:val>
                                                <p:strVal val="1+#ppt_w/2"/>
                                              </p:val>
                                            </p:tav>
                                            <p:tav tm="100000">
                                              <p:val>
                                                <p:strVal val="#ppt_x"/>
                                              </p:val>
                                            </p:tav>
                                          </p:tavLst>
                                        </p:anim>
                                        <p:anim calcmode="lin" valueType="num" p14:bounceEnd="50000">
                                          <p:cBhvr additive="base">
                                            <p:cTn id="45" dur="500" fill="hold"/>
                                            <p:tgtEl>
                                              <p:spTgt spid="6">
                                                <p:txEl>
                                                  <p:pRg st="1" end="1"/>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50000">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14:bounceEnd="50000">
                                          <p:cBhvr additive="base">
                                            <p:cTn id="48" dur="500" fill="hold"/>
                                            <p:tgtEl>
                                              <p:spTgt spid="6">
                                                <p:txEl>
                                                  <p:pRg st="2" end="2"/>
                                                </p:txEl>
                                              </p:spTgt>
                                            </p:tgtEl>
                                            <p:attrNameLst>
                                              <p:attrName>ppt_x</p:attrName>
                                            </p:attrNameLst>
                                          </p:cBhvr>
                                          <p:tavLst>
                                            <p:tav tm="0">
                                              <p:val>
                                                <p:strVal val="1+#ppt_w/2"/>
                                              </p:val>
                                            </p:tav>
                                            <p:tav tm="100000">
                                              <p:val>
                                                <p:strVal val="#ppt_x"/>
                                              </p:val>
                                            </p:tav>
                                          </p:tavLst>
                                        </p:anim>
                                        <p:anim calcmode="lin" valueType="num" p14:bounceEnd="50000">
                                          <p:cBhvr additive="base">
                                            <p:cTn id="49" dur="500" fill="hold"/>
                                            <p:tgtEl>
                                              <p:spTgt spid="6">
                                                <p:txEl>
                                                  <p:pRg st="2" end="2"/>
                                                </p:txEl>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50000">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 calcmode="lin" valueType="num" p14:bounceEnd="50000">
                                          <p:cBhvr additive="base">
                                            <p:cTn id="52" dur="500" fill="hold"/>
                                            <p:tgtEl>
                                              <p:spTgt spid="6">
                                                <p:txEl>
                                                  <p:pRg st="3" end="3"/>
                                                </p:txEl>
                                              </p:spTgt>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6">
                                                <p:txEl>
                                                  <p:pRg st="3" end="3"/>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anim calcmode="lin" valueType="num" p14:bounceEnd="50000">
                                          <p:cBhvr additive="base">
                                            <p:cTn id="56" dur="500" fill="hold"/>
                                            <p:tgtEl>
                                              <p:spTgt spid="6">
                                                <p:txEl>
                                                  <p:pRg st="4" end="4"/>
                                                </p:txEl>
                                              </p:spTgt>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6">
                                                <p:txEl>
                                                  <p:pRg st="4" end="4"/>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14:bounceEnd="50000">
                                          <p:cBhvr additive="base">
                                            <p:cTn id="60" dur="500" fill="hold"/>
                                            <p:tgtEl>
                                              <p:spTgt spid="6">
                                                <p:txEl>
                                                  <p:pRg st="5" end="5"/>
                                                </p:txEl>
                                              </p:spTgt>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6">
                                                <p:txEl>
                                                  <p:pRg st="5" end="5"/>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14:bounceEnd="50000">
                                          <p:cBhvr additive="base">
                                            <p:cTn id="64" dur="500" fill="hold"/>
                                            <p:tgtEl>
                                              <p:spTgt spid="6">
                                                <p:txEl>
                                                  <p:pRg st="6" end="6"/>
                                                </p:txEl>
                                              </p:spTgt>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6">
                                                <p:txEl>
                                                  <p:pRg st="6" end="6"/>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14:presetBounceEnd="50000">
                                      <p:stCondLst>
                                        <p:cond delay="0"/>
                                      </p:stCondLst>
                                      <p:childTnLst>
                                        <p:set>
                                          <p:cBhvr>
                                            <p:cTn id="67" dur="1" fill="hold">
                                              <p:stCondLst>
                                                <p:cond delay="0"/>
                                              </p:stCondLst>
                                            </p:cTn>
                                            <p:tgtEl>
                                              <p:spTgt spid="6">
                                                <p:txEl>
                                                  <p:pRg st="7" end="7"/>
                                                </p:txEl>
                                              </p:spTgt>
                                            </p:tgtEl>
                                            <p:attrNameLst>
                                              <p:attrName>style.visibility</p:attrName>
                                            </p:attrNameLst>
                                          </p:cBhvr>
                                          <p:to>
                                            <p:strVal val="visible"/>
                                          </p:to>
                                        </p:set>
                                        <p:anim calcmode="lin" valueType="num" p14:bounceEnd="50000">
                                          <p:cBhvr additive="base">
                                            <p:cTn id="68" dur="500" fill="hold"/>
                                            <p:tgtEl>
                                              <p:spTgt spid="6">
                                                <p:txEl>
                                                  <p:pRg st="7" end="7"/>
                                                </p:txEl>
                                              </p:spTgt>
                                            </p:tgtEl>
                                            <p:attrNameLst>
                                              <p:attrName>ppt_x</p:attrName>
                                            </p:attrNameLst>
                                          </p:cBhvr>
                                          <p:tavLst>
                                            <p:tav tm="0">
                                              <p:val>
                                                <p:strVal val="1+#ppt_w/2"/>
                                              </p:val>
                                            </p:tav>
                                            <p:tav tm="100000">
                                              <p:val>
                                                <p:strVal val="#ppt_x"/>
                                              </p:val>
                                            </p:tav>
                                          </p:tavLst>
                                        </p:anim>
                                        <p:anim calcmode="lin" valueType="num" p14:bounceEnd="50000">
                                          <p:cBhvr additive="base">
                                            <p:cTn id="69" dur="500" fill="hold"/>
                                            <p:tgtEl>
                                              <p:spTgt spid="6">
                                                <p:txEl>
                                                  <p:pRg st="7" end="7"/>
                                                </p:txEl>
                                              </p:spTgt>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14:presetBounceEnd="50000">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 calcmode="lin" valueType="num" p14:bounceEnd="50000">
                                          <p:cBhvr additive="base">
                                            <p:cTn id="72" dur="500" fill="hold"/>
                                            <p:tgtEl>
                                              <p:spTgt spid="6">
                                                <p:txEl>
                                                  <p:pRg st="8" end="8"/>
                                                </p:txEl>
                                              </p:spTgt>
                                            </p:tgtEl>
                                            <p:attrNameLst>
                                              <p:attrName>ppt_x</p:attrName>
                                            </p:attrNameLst>
                                          </p:cBhvr>
                                          <p:tavLst>
                                            <p:tav tm="0">
                                              <p:val>
                                                <p:strVal val="1+#ppt_w/2"/>
                                              </p:val>
                                            </p:tav>
                                            <p:tav tm="100000">
                                              <p:val>
                                                <p:strVal val="#ppt_x"/>
                                              </p:val>
                                            </p:tav>
                                          </p:tavLst>
                                        </p:anim>
                                        <p:anim calcmode="lin" valueType="num" p14:bounceEnd="50000">
                                          <p:cBhvr additive="base">
                                            <p:cTn id="73"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uiExpand="1" build="allAtOnce"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
                                                <p:bg/>
                                              </p:spTgt>
                                            </p:tgtEl>
                                            <p:attrNameLst>
                                              <p:attrName>style.visibility</p:attrName>
                                            </p:attrNameLst>
                                          </p:cBhvr>
                                          <p:to>
                                            <p:strVal val="visible"/>
                                          </p:to>
                                        </p:set>
                                        <p:anim calcmode="lin" valueType="num">
                                          <p:cBhvr additive="base">
                                            <p:cTn id="36" dur="500" fill="hold"/>
                                            <p:tgtEl>
                                              <p:spTgt spid="6">
                                                <p:bg/>
                                              </p:spTgt>
                                            </p:tgtEl>
                                            <p:attrNameLst>
                                              <p:attrName>ppt_x</p:attrName>
                                            </p:attrNameLst>
                                          </p:cBhvr>
                                          <p:tavLst>
                                            <p:tav tm="0">
                                              <p:val>
                                                <p:strVal val="1+#ppt_w/2"/>
                                              </p:val>
                                            </p:tav>
                                            <p:tav tm="100000">
                                              <p:val>
                                                <p:strVal val="#ppt_x"/>
                                              </p:val>
                                            </p:tav>
                                          </p:tavLst>
                                        </p:anim>
                                        <p:anim calcmode="lin" valueType="num">
                                          <p:cBhvr additive="base">
                                            <p:cTn id="37" dur="500" fill="hold"/>
                                            <p:tgtEl>
                                              <p:spTgt spid="6">
                                                <p:bg/>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 calcmode="lin" valueType="num">
                                          <p:cBhvr additive="base">
                                            <p:cTn id="40"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6">
                                                <p:txEl>
                                                  <p:pRg st="0" end="0"/>
                                                </p:tx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 calcmode="lin" valueType="num">
                                          <p:cBhvr additive="base">
                                            <p:cTn id="44"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6">
                                                <p:txEl>
                                                  <p:pRg st="1" end="1"/>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 calcmode="lin" valueType="num">
                                          <p:cBhvr additive="base">
                                            <p:cTn id="52"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6">
                                                <p:txEl>
                                                  <p:pRg st="3" end="3"/>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anim calcmode="lin" valueType="num">
                                          <p:cBhvr additive="base">
                                            <p:cTn id="56"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6">
                                                <p:txEl>
                                                  <p:pRg st="4" end="4"/>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cBhvr additive="base">
                                            <p:cTn id="60"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6">
                                                <p:txEl>
                                                  <p:pRg st="5" end="5"/>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6">
                                                <p:txEl>
                                                  <p:pRg st="7" end="7"/>
                                                </p:txEl>
                                              </p:spTgt>
                                            </p:tgtEl>
                                            <p:attrNameLst>
                                              <p:attrName>style.visibility</p:attrName>
                                            </p:attrNameLst>
                                          </p:cBhvr>
                                          <p:to>
                                            <p:strVal val="visible"/>
                                          </p:to>
                                        </p:set>
                                        <p:anim calcmode="lin" valueType="num">
                                          <p:cBhvr additive="base">
                                            <p:cTn id="68"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6">
                                                <p:txEl>
                                                  <p:pRg st="7" end="7"/>
                                                </p:txEl>
                                              </p:spTgt>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6">
                                                <p:txEl>
                                                  <p:pRg st="8" end="8"/>
                                                </p:txEl>
                                              </p:spTgt>
                                            </p:tgtEl>
                                            <p:attrNameLst>
                                              <p:attrName>style.visibility</p:attrName>
                                            </p:attrNameLst>
                                          </p:cBhvr>
                                          <p:to>
                                            <p:strVal val="visible"/>
                                          </p:to>
                                        </p:set>
                                        <p:anim calcmode="lin" valueType="num">
                                          <p:cBhvr additive="base">
                                            <p:cTn id="72"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uiExpand="1" build="allAtOnce"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68577"/>
            <a:ext cx="8385048" cy="249299"/>
          </a:xfrm>
        </p:spPr>
        <p:txBody>
          <a:bodyPr/>
          <a:lstStyle/>
          <a:p>
            <a:r>
              <a:rPr lang="en-US" altLang="en-US" dirty="0" smtClean="0"/>
              <a:t>SASS vs LESS</a:t>
            </a:r>
            <a:endParaRPr lang="en-US" dirty="0"/>
          </a:p>
        </p:txBody>
      </p:sp>
      <p:sp>
        <p:nvSpPr>
          <p:cNvPr id="3" name="Content Placeholder 2"/>
          <p:cNvSpPr>
            <a:spLocks noGrp="1"/>
          </p:cNvSpPr>
          <p:nvPr>
            <p:ph idx="1"/>
          </p:nvPr>
        </p:nvSpPr>
        <p:spPr>
          <a:xfrm>
            <a:off x="381000" y="1138428"/>
            <a:ext cx="4114800" cy="2119122"/>
          </a:xfrm>
        </p:spPr>
        <p:txBody>
          <a:bodyPr/>
          <a:lstStyle/>
          <a:p>
            <a:r>
              <a:rPr lang="en-US" dirty="0" smtClean="0"/>
              <a:t>SASS Pros</a:t>
            </a:r>
          </a:p>
          <a:p>
            <a:pPr lvl="1"/>
            <a:r>
              <a:rPr lang="en-US" dirty="0" smtClean="0"/>
              <a:t>Better </a:t>
            </a:r>
            <a:r>
              <a:rPr lang="en-US" dirty="0" smtClean="0"/>
              <a:t>features</a:t>
            </a:r>
            <a:r>
              <a:rPr lang="en-US" dirty="0" smtClean="0"/>
              <a:t>, </a:t>
            </a:r>
            <a:r>
              <a:rPr lang="en-US" dirty="0" smtClean="0"/>
              <a:t>nested (sub nest), </a:t>
            </a:r>
            <a:r>
              <a:rPr lang="en-US" dirty="0" smtClean="0"/>
              <a:t>extends, </a:t>
            </a:r>
            <a:r>
              <a:rPr lang="en-US" dirty="0" err="1" smtClean="0"/>
              <a:t>mixins</a:t>
            </a:r>
            <a:endParaRPr lang="en-US" dirty="0" smtClean="0"/>
          </a:p>
          <a:p>
            <a:pPr lvl="1"/>
            <a:r>
              <a:rPr lang="en-US" dirty="0" smtClean="0"/>
              <a:t>Better </a:t>
            </a:r>
            <a:r>
              <a:rPr lang="en-US" dirty="0" smtClean="0"/>
              <a:t>calculation </a:t>
            </a:r>
            <a:r>
              <a:rPr lang="en-US" dirty="0" smtClean="0"/>
              <a:t>(reuse methods and logic)</a:t>
            </a:r>
          </a:p>
          <a:p>
            <a:pPr lvl="1"/>
            <a:r>
              <a:rPr lang="en-US" dirty="0" smtClean="0"/>
              <a:t>Minified CSS (output file easier)</a:t>
            </a:r>
          </a:p>
          <a:p>
            <a:pPr lvl="1"/>
            <a:r>
              <a:rPr lang="en-US" dirty="0" smtClean="0"/>
              <a:t>More framework supports</a:t>
            </a:r>
          </a:p>
          <a:p>
            <a:pPr lvl="1"/>
            <a:endParaRPr lang="en-US" dirty="0" smtClean="0"/>
          </a:p>
          <a:p>
            <a:pPr lvl="1"/>
            <a:endParaRPr lang="en-US" dirty="0" smtClean="0"/>
          </a:p>
          <a:p>
            <a:pPr lvl="1"/>
            <a:endParaRPr lang="en-US" dirty="0" smtClean="0"/>
          </a:p>
          <a:p>
            <a:endParaRPr lang="en-US" dirty="0"/>
          </a:p>
          <a:p>
            <a:endParaRPr lang="en-US" dirty="0" smtClean="0"/>
          </a:p>
          <a:p>
            <a:endParaRPr lang="en-US" dirty="0"/>
          </a:p>
          <a:p>
            <a:pPr marL="0" indent="0">
              <a:buNone/>
            </a:pPr>
            <a:endParaRPr lang="en-US" dirty="0"/>
          </a:p>
        </p:txBody>
      </p:sp>
      <p:sp>
        <p:nvSpPr>
          <p:cNvPr id="5" name="Text Placeholder 4"/>
          <p:cNvSpPr>
            <a:spLocks noGrp="1"/>
          </p:cNvSpPr>
          <p:nvPr>
            <p:ph type="body" sz="quarter" idx="16"/>
          </p:nvPr>
        </p:nvSpPr>
        <p:spPr/>
        <p:txBody>
          <a:bodyPr/>
          <a:lstStyle/>
          <a:p>
            <a:r>
              <a:rPr lang="en-US" dirty="0" smtClean="0"/>
              <a:t> </a:t>
            </a:r>
            <a:endParaRPr lang="en-US" dirty="0"/>
          </a:p>
        </p:txBody>
      </p:sp>
      <p:sp>
        <p:nvSpPr>
          <p:cNvPr id="6" name="Content Placeholder 5"/>
          <p:cNvSpPr>
            <a:spLocks noGrp="1"/>
          </p:cNvSpPr>
          <p:nvPr>
            <p:ph idx="17"/>
          </p:nvPr>
        </p:nvSpPr>
        <p:spPr>
          <a:xfrm>
            <a:off x="4648200" y="1138428"/>
            <a:ext cx="4117848" cy="1738122"/>
          </a:xfrm>
        </p:spPr>
        <p:txBody>
          <a:bodyPr/>
          <a:lstStyle/>
          <a:p>
            <a:r>
              <a:rPr lang="en-US" dirty="0" smtClean="0"/>
              <a:t>LESS Pros</a:t>
            </a:r>
          </a:p>
          <a:p>
            <a:pPr lvl="1"/>
            <a:r>
              <a:rPr lang="en-US" dirty="0" smtClean="0"/>
              <a:t>Easy installation because of JS</a:t>
            </a:r>
          </a:p>
          <a:p>
            <a:pPr lvl="1"/>
            <a:r>
              <a:rPr lang="en-US" dirty="0" smtClean="0"/>
              <a:t>More descriptive</a:t>
            </a:r>
            <a:r>
              <a:rPr lang="en-US" dirty="0" smtClean="0"/>
              <a:t> error messages</a:t>
            </a:r>
            <a:endParaRPr lang="en-US" dirty="0" smtClean="0"/>
          </a:p>
          <a:p>
            <a:pPr lvl="1"/>
            <a:r>
              <a:rPr lang="en-US" dirty="0" smtClean="0"/>
              <a:t>Better documentation</a:t>
            </a:r>
            <a:endParaRPr lang="en-US" dirty="0"/>
          </a:p>
        </p:txBody>
      </p:sp>
      <p:sp>
        <p:nvSpPr>
          <p:cNvPr id="4" name="Rectangle 3"/>
          <p:cNvSpPr/>
          <p:nvPr/>
        </p:nvSpPr>
        <p:spPr>
          <a:xfrm>
            <a:off x="373295" y="3409950"/>
            <a:ext cx="8549809" cy="1600438"/>
          </a:xfrm>
          <a:prstGeom prst="rect">
            <a:avLst/>
          </a:prstGeom>
        </p:spPr>
        <p:txBody>
          <a:bodyPr wrap="square">
            <a:spAutoFit/>
          </a:bodyPr>
          <a:lstStyle/>
          <a:p>
            <a:pPr marL="285750" indent="-285750">
              <a:buFont typeface="Arial" charset="0"/>
              <a:buChar char="•"/>
            </a:pPr>
            <a:r>
              <a:rPr lang="en-US" sz="1600" dirty="0"/>
              <a:t>Sass is completely compatible with all versions of CSS. </a:t>
            </a:r>
            <a:endParaRPr lang="en-US" sz="1600" dirty="0" smtClean="0"/>
          </a:p>
          <a:p>
            <a:pPr marL="285750" indent="-285750">
              <a:buFont typeface="Arial" charset="0"/>
              <a:buChar char="•"/>
            </a:pPr>
            <a:endParaRPr lang="en-US" sz="1600" dirty="0"/>
          </a:p>
          <a:p>
            <a:pPr marL="285750" indent="-285750">
              <a:buFont typeface="Arial" charset="0"/>
              <a:buChar char="•"/>
            </a:pPr>
            <a:r>
              <a:rPr lang="en-US" sz="1600" dirty="0"/>
              <a:t>Better </a:t>
            </a:r>
            <a:r>
              <a:rPr lang="en-US" sz="1600" dirty="0" smtClean="0"/>
              <a:t>framework</a:t>
            </a:r>
            <a:r>
              <a:rPr lang="en-US" sz="1600" dirty="0"/>
              <a:t> </a:t>
            </a:r>
            <a:r>
              <a:rPr lang="en-US" sz="1600" dirty="0" smtClean="0"/>
              <a:t>(Compass):</a:t>
            </a:r>
            <a:endParaRPr lang="en-US" sz="1600" dirty="0"/>
          </a:p>
          <a:p>
            <a:pPr marL="742950" lvl="1" indent="-285750">
              <a:buFont typeface="Arial" charset="0"/>
              <a:buChar char="•"/>
            </a:pPr>
            <a:r>
              <a:rPr lang="en-US" sz="1600" dirty="0" smtClean="0"/>
              <a:t>Simple </a:t>
            </a:r>
            <a:r>
              <a:rPr lang="en-US" sz="1600" dirty="0"/>
              <a:t>and lightweight mixin library for Sass. Compass is a collection of helpful tools and battle-tested best practices for Sass.</a:t>
            </a:r>
          </a:p>
          <a:p>
            <a:endParaRPr lang="en-US" dirty="0"/>
          </a:p>
        </p:txBody>
      </p:sp>
    </p:spTree>
    <p:extLst>
      <p:ext uri="{BB962C8B-B14F-4D97-AF65-F5344CB8AC3E}">
        <p14:creationId xmlns:p14="http://schemas.microsoft.com/office/powerpoint/2010/main" val="121098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blinds(horizontal)">
                                      <p:cBhvr>
                                        <p:cTn id="33" dur="500"/>
                                        <p:tgtEl>
                                          <p:spTgt spid="4">
                                            <p:txEl>
                                              <p:pRg st="0" end="0"/>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blinds(horizontal)">
                                      <p:cBhvr>
                                        <p:cTn id="36" dur="500"/>
                                        <p:tgtEl>
                                          <p:spTgt spid="4">
                                            <p:txEl>
                                              <p:pRg st="2" end="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blinds(horizontal)">
                                      <p:cBhvr>
                                        <p:cTn id="3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6" grpId="0" build="allAtOnce" animBg="1"/>
      <p:bldP spid="4"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are the </a:t>
            </a:r>
            <a:r>
              <a:rPr lang="en-US" dirty="0" smtClean="0"/>
              <a:t>benefits? </a:t>
            </a:r>
            <a:endParaRPr lang="en-US" dirty="0"/>
          </a:p>
        </p:txBody>
      </p:sp>
      <p:grpSp>
        <p:nvGrpSpPr>
          <p:cNvPr id="22" name="Group 21"/>
          <p:cNvGrpSpPr/>
          <p:nvPr/>
        </p:nvGrpSpPr>
        <p:grpSpPr bwMode="gray">
          <a:xfrm>
            <a:off x="384048" y="1174752"/>
            <a:ext cx="365760" cy="365760"/>
            <a:chOff x="384048" y="1276350"/>
            <a:chExt cx="365760" cy="365760"/>
          </a:xfrm>
        </p:grpSpPr>
        <p:sp>
          <p:nvSpPr>
            <p:cNvPr id="23" name="Oval 22"/>
            <p:cNvSpPr/>
            <p:nvPr/>
          </p:nvSpPr>
          <p:spPr bwMode="gray">
            <a:xfrm>
              <a:off x="384048" y="1276350"/>
              <a:ext cx="365760" cy="365760"/>
            </a:xfrm>
            <a:prstGeom prst="ellipse">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441198" y="1333501"/>
              <a:ext cx="251462" cy="251460"/>
            </a:xfrm>
            <a:prstGeom prst="rect">
              <a:avLst/>
            </a:prstGeom>
          </p:spPr>
        </p:pic>
      </p:grpSp>
      <p:grpSp>
        <p:nvGrpSpPr>
          <p:cNvPr id="25" name="Group 24"/>
          <p:cNvGrpSpPr/>
          <p:nvPr/>
        </p:nvGrpSpPr>
        <p:grpSpPr bwMode="gray">
          <a:xfrm>
            <a:off x="384048" y="1936752"/>
            <a:ext cx="365760" cy="365760"/>
            <a:chOff x="384048" y="1276350"/>
            <a:chExt cx="365760" cy="365760"/>
          </a:xfrm>
        </p:grpSpPr>
        <p:sp>
          <p:nvSpPr>
            <p:cNvPr id="26" name="Oval 25"/>
            <p:cNvSpPr/>
            <p:nvPr/>
          </p:nvSpPr>
          <p:spPr bwMode="gray">
            <a:xfrm>
              <a:off x="384048" y="1276350"/>
              <a:ext cx="365760" cy="365760"/>
            </a:xfrm>
            <a:prstGeom prst="ellipse">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457927" y="1333501"/>
              <a:ext cx="218002" cy="230935"/>
            </a:xfrm>
            <a:prstGeom prst="rect">
              <a:avLst/>
            </a:prstGeom>
          </p:spPr>
        </p:pic>
      </p:grpSp>
      <p:grpSp>
        <p:nvGrpSpPr>
          <p:cNvPr id="28" name="Group 27"/>
          <p:cNvGrpSpPr/>
          <p:nvPr/>
        </p:nvGrpSpPr>
        <p:grpSpPr bwMode="gray">
          <a:xfrm>
            <a:off x="384048" y="2698752"/>
            <a:ext cx="365760" cy="365760"/>
            <a:chOff x="384048" y="1276350"/>
            <a:chExt cx="365760" cy="365760"/>
          </a:xfrm>
        </p:grpSpPr>
        <p:sp>
          <p:nvSpPr>
            <p:cNvPr id="29" name="Oval 28"/>
            <p:cNvSpPr/>
            <p:nvPr/>
          </p:nvSpPr>
          <p:spPr bwMode="gray">
            <a:xfrm>
              <a:off x="384048" y="1276350"/>
              <a:ext cx="365760" cy="365760"/>
            </a:xfrm>
            <a:prstGeom prst="ellipse">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600"/>
                </a:spcBef>
              </a:pPr>
              <a:endParaRPr lang="en-US" smtClean="0">
                <a:solidFill>
                  <a:schemeClr val="bg1"/>
                </a:solidFill>
                <a:latin typeface="Roboto Regular" pitchFamily="2" charset="0"/>
                <a:ea typeface="Roboto Regular" pitchFamily="2" charset="0"/>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441198" y="1342301"/>
              <a:ext cx="251462" cy="233859"/>
            </a:xfrm>
            <a:prstGeom prst="rect">
              <a:avLst/>
            </a:prstGeom>
          </p:spPr>
        </p:pic>
      </p:grpSp>
      <p:sp>
        <p:nvSpPr>
          <p:cNvPr id="3" name="TextBox 2"/>
          <p:cNvSpPr txBox="1"/>
          <p:nvPr/>
        </p:nvSpPr>
        <p:spPr>
          <a:xfrm>
            <a:off x="1066800" y="1230824"/>
            <a:ext cx="7702294" cy="249299"/>
          </a:xfrm>
          <a:prstGeom prst="rect">
            <a:avLst/>
          </a:prstGeom>
          <a:noFill/>
        </p:spPr>
        <p:txBody>
          <a:bodyPr wrap="square" lIns="0" tIns="0" rIns="0" bIns="0" rtlCol="0" anchor="ctr" anchorCtr="0">
            <a:spAutoFit/>
          </a:bodyPr>
          <a:lstStyle/>
          <a:p>
            <a:pPr>
              <a:lnSpc>
                <a:spcPct val="90000"/>
              </a:lnSpc>
              <a:spcBef>
                <a:spcPts val="600"/>
              </a:spcBef>
            </a:pPr>
            <a:r>
              <a:rPr lang="en-US" dirty="0">
                <a:solidFill>
                  <a:schemeClr val="tx2"/>
                </a:solidFill>
              </a:rPr>
              <a:t>Fewer HTTP Requests by Using the @import</a:t>
            </a:r>
          </a:p>
        </p:txBody>
      </p:sp>
      <p:sp>
        <p:nvSpPr>
          <p:cNvPr id="16" name="TextBox 15"/>
          <p:cNvSpPr txBox="1"/>
          <p:nvPr/>
        </p:nvSpPr>
        <p:spPr>
          <a:xfrm>
            <a:off x="1066800" y="1993903"/>
            <a:ext cx="7702294" cy="249299"/>
          </a:xfrm>
          <a:prstGeom prst="rect">
            <a:avLst/>
          </a:prstGeom>
          <a:noFill/>
        </p:spPr>
        <p:txBody>
          <a:bodyPr wrap="square" lIns="0" tIns="0" rIns="0" bIns="0" rtlCol="0" anchor="ctr" anchorCtr="0">
            <a:spAutoFit/>
          </a:bodyPr>
          <a:lstStyle/>
          <a:p>
            <a:pPr>
              <a:lnSpc>
                <a:spcPct val="90000"/>
              </a:lnSpc>
              <a:spcBef>
                <a:spcPts val="600"/>
              </a:spcBef>
            </a:pPr>
            <a:r>
              <a:rPr lang="en-US" dirty="0">
                <a:solidFill>
                  <a:schemeClr val="tx2"/>
                </a:solidFill>
              </a:rPr>
              <a:t>More Organized / </a:t>
            </a:r>
            <a:r>
              <a:rPr lang="en-US" dirty="0" smtClean="0">
                <a:solidFill>
                  <a:schemeClr val="tx2"/>
                </a:solidFill>
              </a:rPr>
              <a:t>Better Comments</a:t>
            </a:r>
            <a:endParaRPr lang="en-US" dirty="0">
              <a:solidFill>
                <a:schemeClr val="tx2"/>
              </a:solidFill>
            </a:endParaRPr>
          </a:p>
        </p:txBody>
      </p:sp>
      <p:sp>
        <p:nvSpPr>
          <p:cNvPr id="17" name="TextBox 16"/>
          <p:cNvSpPr txBox="1"/>
          <p:nvPr/>
        </p:nvSpPr>
        <p:spPr>
          <a:xfrm>
            <a:off x="1066800" y="2756982"/>
            <a:ext cx="7702294" cy="249299"/>
          </a:xfrm>
          <a:prstGeom prst="rect">
            <a:avLst/>
          </a:prstGeom>
          <a:noFill/>
        </p:spPr>
        <p:txBody>
          <a:bodyPr wrap="square" lIns="0" tIns="0" rIns="0" bIns="0" rtlCol="0" anchor="ctr" anchorCtr="0">
            <a:spAutoFit/>
          </a:bodyPr>
          <a:lstStyle/>
          <a:p>
            <a:pPr>
              <a:lnSpc>
                <a:spcPct val="90000"/>
              </a:lnSpc>
              <a:spcBef>
                <a:spcPts val="600"/>
              </a:spcBef>
            </a:pPr>
            <a:r>
              <a:rPr lang="en-US" dirty="0">
                <a:solidFill>
                  <a:schemeClr val="tx2"/>
                </a:solidFill>
              </a:rPr>
              <a:t>Reduce DRY</a:t>
            </a:r>
          </a:p>
        </p:txBody>
      </p:sp>
      <p:sp>
        <p:nvSpPr>
          <p:cNvPr id="2" name="Smiley Face 1"/>
          <p:cNvSpPr/>
          <p:nvPr/>
        </p:nvSpPr>
        <p:spPr>
          <a:xfrm>
            <a:off x="384047" y="3333750"/>
            <a:ext cx="381000" cy="375918"/>
          </a:xfrm>
          <a:prstGeom prst="smileyFace">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spcBef>
                <a:spcPts val="600"/>
              </a:spcBef>
            </a:pPr>
            <a:endParaRPr lang="en-US" smtClean="0">
              <a:solidFill>
                <a:schemeClr val="bg1"/>
              </a:solidFill>
              <a:ea typeface="Roboto Regular" pitchFamily="2" charset="0"/>
            </a:endParaRPr>
          </a:p>
        </p:txBody>
      </p:sp>
      <p:sp>
        <p:nvSpPr>
          <p:cNvPr id="21" name="TextBox 20"/>
          <p:cNvSpPr txBox="1"/>
          <p:nvPr/>
        </p:nvSpPr>
        <p:spPr>
          <a:xfrm>
            <a:off x="1066800" y="3424430"/>
            <a:ext cx="7702294" cy="249299"/>
          </a:xfrm>
          <a:prstGeom prst="rect">
            <a:avLst/>
          </a:prstGeom>
          <a:noFill/>
        </p:spPr>
        <p:txBody>
          <a:bodyPr wrap="square" lIns="0" tIns="0" rIns="0" bIns="0" rtlCol="0" anchor="ctr" anchorCtr="0">
            <a:spAutoFit/>
          </a:bodyPr>
          <a:lstStyle/>
          <a:p>
            <a:pPr>
              <a:lnSpc>
                <a:spcPct val="90000"/>
              </a:lnSpc>
              <a:spcBef>
                <a:spcPts val="600"/>
              </a:spcBef>
            </a:pPr>
            <a:r>
              <a:rPr lang="en-US" dirty="0">
                <a:solidFill>
                  <a:schemeClr val="tx2"/>
                </a:solidFill>
              </a:rPr>
              <a:t>Faster, more efficient, and easier to maintain.</a:t>
            </a:r>
          </a:p>
        </p:txBody>
      </p:sp>
    </p:spTree>
    <p:extLst>
      <p:ext uri="{BB962C8B-B14F-4D97-AF65-F5344CB8AC3E}">
        <p14:creationId xmlns:p14="http://schemas.microsoft.com/office/powerpoint/2010/main" val="396576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1+#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2"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68577"/>
            <a:ext cx="8385048" cy="249299"/>
          </a:xfrm>
        </p:spPr>
        <p:txBody>
          <a:bodyPr/>
          <a:lstStyle/>
          <a:p>
            <a:r>
              <a:rPr lang="en-US" altLang="en-US" dirty="0" smtClean="0"/>
              <a:t>Summary of the Structure</a:t>
            </a:r>
            <a:endParaRPr lang="en-US" dirty="0"/>
          </a:p>
        </p:txBody>
      </p:sp>
      <p:sp>
        <p:nvSpPr>
          <p:cNvPr id="3" name="Content Placeholder 2"/>
          <p:cNvSpPr>
            <a:spLocks noGrp="1"/>
          </p:cNvSpPr>
          <p:nvPr>
            <p:ph idx="1"/>
          </p:nvPr>
        </p:nvSpPr>
        <p:spPr>
          <a:xfrm>
            <a:off x="152400" y="1138428"/>
            <a:ext cx="1676400" cy="1585722"/>
          </a:xfrm>
        </p:spPr>
        <p:txBody>
          <a:bodyPr/>
          <a:lstStyle/>
          <a:p>
            <a:r>
              <a:rPr lang="en-US" dirty="0" smtClean="0"/>
              <a:t>Base</a:t>
            </a:r>
          </a:p>
          <a:p>
            <a:pPr lvl="1"/>
            <a:r>
              <a:rPr lang="en-US" sz="1400" dirty="0" smtClean="0"/>
              <a:t>Variables</a:t>
            </a:r>
          </a:p>
          <a:p>
            <a:pPr lvl="1"/>
            <a:r>
              <a:rPr lang="en-US" sz="1400" dirty="0" smtClean="0"/>
              <a:t>Functions</a:t>
            </a:r>
          </a:p>
          <a:p>
            <a:pPr lvl="1"/>
            <a:r>
              <a:rPr lang="en-US" sz="1400" dirty="0" err="1" smtClean="0"/>
              <a:t>Mixins</a:t>
            </a:r>
            <a:endParaRPr lang="en-US" sz="1400" dirty="0" smtClean="0"/>
          </a:p>
          <a:p>
            <a:pPr lvl="1"/>
            <a:r>
              <a:rPr lang="en-US" sz="1400" dirty="0" smtClean="0"/>
              <a:t>Placeholder</a:t>
            </a:r>
          </a:p>
          <a:p>
            <a:pPr lvl="1"/>
            <a:endParaRPr lang="en-US" sz="1400" dirty="0" smtClean="0"/>
          </a:p>
          <a:p>
            <a:pPr lvl="1"/>
            <a:endParaRPr lang="en-US" sz="1400" dirty="0" smtClean="0"/>
          </a:p>
        </p:txBody>
      </p:sp>
      <p:sp>
        <p:nvSpPr>
          <p:cNvPr id="5" name="Text Placeholder 4"/>
          <p:cNvSpPr>
            <a:spLocks noGrp="1"/>
          </p:cNvSpPr>
          <p:nvPr>
            <p:ph type="body" sz="quarter" idx="16"/>
          </p:nvPr>
        </p:nvSpPr>
        <p:spPr>
          <a:xfrm>
            <a:off x="143933" y="742950"/>
            <a:ext cx="8385048" cy="221599"/>
          </a:xfrm>
        </p:spPr>
        <p:txBody>
          <a:bodyPr/>
          <a:lstStyle/>
          <a:p>
            <a:r>
              <a:rPr lang="en-US" dirty="0" smtClean="0"/>
              <a:t>Partials</a:t>
            </a:r>
            <a:endParaRPr lang="en-US" dirty="0"/>
          </a:p>
        </p:txBody>
      </p:sp>
      <p:sp>
        <p:nvSpPr>
          <p:cNvPr id="7" name="Content Placeholder 2"/>
          <p:cNvSpPr>
            <a:spLocks noGrp="1"/>
          </p:cNvSpPr>
          <p:nvPr>
            <p:ph idx="1"/>
          </p:nvPr>
        </p:nvSpPr>
        <p:spPr>
          <a:xfrm>
            <a:off x="1911347" y="1138428"/>
            <a:ext cx="1676400" cy="1585722"/>
          </a:xfrm>
        </p:spPr>
        <p:txBody>
          <a:bodyPr/>
          <a:lstStyle/>
          <a:p>
            <a:r>
              <a:rPr lang="en-US" dirty="0" smtClean="0"/>
              <a:t>Framework</a:t>
            </a:r>
          </a:p>
          <a:p>
            <a:pPr lvl="1"/>
            <a:r>
              <a:rPr lang="en-US" sz="1400" dirty="0" smtClean="0"/>
              <a:t>Breakpoints</a:t>
            </a:r>
          </a:p>
          <a:p>
            <a:pPr lvl="1"/>
            <a:r>
              <a:rPr lang="en-US" sz="1400" dirty="0" smtClean="0"/>
              <a:t>Grid</a:t>
            </a:r>
          </a:p>
          <a:p>
            <a:pPr lvl="1"/>
            <a:r>
              <a:rPr lang="en-US" sz="1400" dirty="0" smtClean="0"/>
              <a:t>Layout</a:t>
            </a:r>
          </a:p>
          <a:p>
            <a:pPr lvl="1"/>
            <a:r>
              <a:rPr lang="en-US" sz="1400" dirty="0" smtClean="0"/>
              <a:t>Reset</a:t>
            </a:r>
          </a:p>
          <a:p>
            <a:pPr lvl="1"/>
            <a:endParaRPr lang="en-US" sz="1400" dirty="0" smtClean="0"/>
          </a:p>
          <a:p>
            <a:pPr lvl="1"/>
            <a:endParaRPr lang="en-US" sz="1400" dirty="0" smtClean="0"/>
          </a:p>
        </p:txBody>
      </p:sp>
      <p:sp>
        <p:nvSpPr>
          <p:cNvPr id="8" name="Content Placeholder 2"/>
          <p:cNvSpPr>
            <a:spLocks noGrp="1"/>
          </p:cNvSpPr>
          <p:nvPr>
            <p:ph idx="1"/>
          </p:nvPr>
        </p:nvSpPr>
        <p:spPr>
          <a:xfrm>
            <a:off x="3680876" y="1138428"/>
            <a:ext cx="1761067" cy="1585722"/>
          </a:xfrm>
        </p:spPr>
        <p:txBody>
          <a:bodyPr/>
          <a:lstStyle/>
          <a:p>
            <a:r>
              <a:rPr lang="en-US" dirty="0" smtClean="0"/>
              <a:t>Module</a:t>
            </a:r>
          </a:p>
          <a:p>
            <a:pPr lvl="1"/>
            <a:r>
              <a:rPr lang="en-US" sz="1400" dirty="0" smtClean="0"/>
              <a:t>Buttons</a:t>
            </a:r>
          </a:p>
          <a:p>
            <a:pPr lvl="1"/>
            <a:r>
              <a:rPr lang="en-US" sz="1400" dirty="0" smtClean="0"/>
              <a:t>Icons</a:t>
            </a:r>
          </a:p>
          <a:p>
            <a:pPr lvl="1"/>
            <a:r>
              <a:rPr lang="en-US" sz="1400" dirty="0" smtClean="0"/>
              <a:t>Lists</a:t>
            </a:r>
          </a:p>
          <a:p>
            <a:pPr lvl="1"/>
            <a:endParaRPr lang="en-US" sz="1400" dirty="0" smtClean="0"/>
          </a:p>
          <a:p>
            <a:pPr lvl="1"/>
            <a:endParaRPr lang="en-US" sz="1400" dirty="0" smtClean="0"/>
          </a:p>
        </p:txBody>
      </p:sp>
      <p:sp>
        <p:nvSpPr>
          <p:cNvPr id="9" name="Content Placeholder 2"/>
          <p:cNvSpPr>
            <a:spLocks noGrp="1"/>
          </p:cNvSpPr>
          <p:nvPr>
            <p:ph idx="1"/>
          </p:nvPr>
        </p:nvSpPr>
        <p:spPr>
          <a:xfrm>
            <a:off x="5524498" y="1138428"/>
            <a:ext cx="1676400" cy="1585722"/>
          </a:xfrm>
        </p:spPr>
        <p:txBody>
          <a:bodyPr/>
          <a:lstStyle/>
          <a:p>
            <a:r>
              <a:rPr lang="en-US" dirty="0" smtClean="0"/>
              <a:t>Shared</a:t>
            </a:r>
          </a:p>
          <a:p>
            <a:pPr lvl="1"/>
            <a:r>
              <a:rPr lang="en-US" sz="1400" dirty="0" smtClean="0"/>
              <a:t>Accounts</a:t>
            </a:r>
          </a:p>
          <a:p>
            <a:pPr lvl="1"/>
            <a:r>
              <a:rPr lang="en-US" sz="1400" dirty="0" smtClean="0"/>
              <a:t>Alerts</a:t>
            </a:r>
          </a:p>
          <a:p>
            <a:pPr lvl="1"/>
            <a:endParaRPr lang="en-US" sz="1400" dirty="0" smtClean="0"/>
          </a:p>
        </p:txBody>
      </p:sp>
      <p:sp>
        <p:nvSpPr>
          <p:cNvPr id="10" name="Content Placeholder 2"/>
          <p:cNvSpPr>
            <a:spLocks noGrp="1"/>
          </p:cNvSpPr>
          <p:nvPr>
            <p:ph idx="1"/>
          </p:nvPr>
        </p:nvSpPr>
        <p:spPr>
          <a:xfrm>
            <a:off x="7283453" y="1138428"/>
            <a:ext cx="1676400" cy="1585722"/>
          </a:xfrm>
        </p:spPr>
        <p:txBody>
          <a:bodyPr/>
          <a:lstStyle/>
          <a:p>
            <a:r>
              <a:rPr lang="en-US" dirty="0" smtClean="0"/>
              <a:t>Vendor</a:t>
            </a:r>
          </a:p>
          <a:p>
            <a:pPr lvl="1"/>
            <a:r>
              <a:rPr lang="en-US" sz="1400" dirty="0" smtClean="0"/>
              <a:t>small library</a:t>
            </a:r>
          </a:p>
          <a:p>
            <a:pPr lvl="1"/>
            <a:endParaRPr lang="en-US" sz="1400" dirty="0" smtClean="0"/>
          </a:p>
        </p:txBody>
      </p:sp>
      <p:sp>
        <p:nvSpPr>
          <p:cNvPr id="11" name="Text Placeholder 4"/>
          <p:cNvSpPr txBox="1">
            <a:spLocks/>
          </p:cNvSpPr>
          <p:nvPr/>
        </p:nvSpPr>
        <p:spPr bwMode="black">
          <a:xfrm>
            <a:off x="152400" y="2932785"/>
            <a:ext cx="8385048" cy="597087"/>
          </a:xfrm>
          <a:prstGeom prst="rect">
            <a:avLst/>
          </a:prstGeom>
        </p:spPr>
        <p:txBody>
          <a:bodyPr vert="horz" wrap="square" lIns="0" tIns="0" rIns="0" bIns="0" rtlCol="0" anchor="t" anchorCtr="0">
            <a:spAutoFit/>
          </a:bodyPr>
          <a:lstStyle>
            <a:lvl1pPr marL="0" indent="0" algn="l" defTabSz="457200" rtl="0" eaLnBrk="1" latinLnBrk="0" hangingPunct="1">
              <a:lnSpc>
                <a:spcPct val="90000"/>
              </a:lnSpc>
              <a:spcBef>
                <a:spcPts val="1200"/>
              </a:spcBef>
              <a:spcAft>
                <a:spcPts val="0"/>
              </a:spcAft>
              <a:buClr>
                <a:srgbClr val="006496"/>
              </a:buClr>
              <a:buSzPct val="80000"/>
              <a:buFont typeface="Arial" panose="020B0604020202020204" pitchFamily="34" charset="0"/>
              <a:buNone/>
              <a:defRPr lang="en-US" sz="1600" b="0" i="0" kern="1200" baseline="0">
                <a:solidFill>
                  <a:schemeClr val="tx2"/>
                </a:solidFill>
                <a:latin typeface="+mn-lt"/>
                <a:ea typeface="Roboto Light" panose="02000000000000000000" pitchFamily="2" charset="0"/>
                <a:cs typeface="Roboto Light" panose="02000000000000000000" pitchFamily="2" charset="0"/>
              </a:defRPr>
            </a:lvl1pPr>
            <a:lvl2pPr marL="519113" indent="-2317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defRPr lang="en-US" sz="1600" kern="1200" dirty="0" smtClean="0">
                <a:solidFill>
                  <a:schemeClr val="tx2"/>
                </a:solidFill>
                <a:latin typeface="+mn-lt"/>
                <a:ea typeface="+mn-ea"/>
                <a:cs typeface="Roboto Light"/>
              </a:defRPr>
            </a:lvl2pPr>
            <a:lvl3pPr marL="800100" indent="-171450" algn="l" defTabSz="457200" rtl="0" eaLnBrk="1" latinLnBrk="0" hangingPunct="1">
              <a:lnSpc>
                <a:spcPct val="90000"/>
              </a:lnSpc>
              <a:spcBef>
                <a:spcPts val="600"/>
              </a:spcBef>
              <a:spcAft>
                <a:spcPts val="0"/>
              </a:spcAft>
              <a:buClr>
                <a:srgbClr val="006496"/>
              </a:buClr>
              <a:buSzPct val="80000"/>
              <a:buFont typeface="Arial"/>
              <a:buChar char="•"/>
              <a:defRPr lang="en-US" sz="1400" b="0" i="0" kern="1200" dirty="0" smtClean="0">
                <a:solidFill>
                  <a:schemeClr val="tx2"/>
                </a:solidFill>
                <a:latin typeface="+mn-lt"/>
                <a:ea typeface="+mn-ea"/>
                <a:cs typeface="Roboto Light"/>
              </a:defRPr>
            </a:lvl3pPr>
            <a:lvl4pPr marL="1090613" indent="-228600" algn="l" defTabSz="457200" rtl="0" eaLnBrk="1" latinLnBrk="0" hangingPunct="1">
              <a:lnSpc>
                <a:spcPct val="90000"/>
              </a:lnSpc>
              <a:spcBef>
                <a:spcPts val="600"/>
              </a:spcBef>
              <a:spcAft>
                <a:spcPts val="0"/>
              </a:spcAft>
              <a:buClr>
                <a:srgbClr val="006496"/>
              </a:buClr>
              <a:buSzPct val="80000"/>
              <a:buFont typeface="Arial" panose="020B0604020202020204" pitchFamily="34" charset="0"/>
              <a:buChar char="•"/>
              <a:defRPr lang="en-US" sz="1200" kern="1200" dirty="0">
                <a:solidFill>
                  <a:schemeClr val="tx2"/>
                </a:solidFill>
                <a:latin typeface="Roboto Light"/>
                <a:ea typeface="+mn-ea"/>
                <a:cs typeface="Roboto Light"/>
              </a:defRPr>
            </a:lvl4pPr>
            <a:lvl5pPr marL="1257300" indent="-165100" algn="l" defTabSz="457200" rtl="0" eaLnBrk="1" latinLnBrk="0" hangingPunct="1">
              <a:lnSpc>
                <a:spcPct val="90000"/>
              </a:lnSpc>
              <a:spcBef>
                <a:spcPts val="600"/>
              </a:spcBef>
              <a:spcAft>
                <a:spcPts val="0"/>
              </a:spcAft>
              <a:buClr>
                <a:srgbClr val="006496"/>
              </a:buClr>
              <a:buSzPct val="80000"/>
              <a:buFont typeface="Arial"/>
              <a:buChar char="•"/>
              <a:defRPr sz="1600" b="0" i="0" kern="1200">
                <a:solidFill>
                  <a:schemeClr val="tx2"/>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Main file</a:t>
            </a:r>
          </a:p>
          <a:p>
            <a:endParaRPr lang="en-US" dirty="0"/>
          </a:p>
        </p:txBody>
      </p:sp>
      <p:sp>
        <p:nvSpPr>
          <p:cNvPr id="13" name="Content Placeholder 2"/>
          <p:cNvSpPr>
            <a:spLocks noGrp="1"/>
          </p:cNvSpPr>
          <p:nvPr>
            <p:ph idx="1"/>
          </p:nvPr>
        </p:nvSpPr>
        <p:spPr>
          <a:xfrm>
            <a:off x="2438400" y="3333750"/>
            <a:ext cx="4610098" cy="1143000"/>
          </a:xfrm>
        </p:spPr>
        <p:txBody>
          <a:bodyPr/>
          <a:lstStyle/>
          <a:p>
            <a:r>
              <a:rPr lang="en-US" dirty="0" err="1"/>
              <a:t>m</a:t>
            </a:r>
            <a:r>
              <a:rPr lang="en-US" dirty="0" err="1" smtClean="0"/>
              <a:t>yf_style.scss</a:t>
            </a:r>
            <a:endParaRPr lang="en-US" dirty="0" smtClean="0"/>
          </a:p>
          <a:p>
            <a:pPr lvl="1"/>
            <a:r>
              <a:rPr lang="en-US" sz="1400" dirty="0" smtClean="0"/>
              <a:t>Outputs to </a:t>
            </a:r>
            <a:r>
              <a:rPr lang="en-US" sz="1400" dirty="0" err="1" smtClean="0"/>
              <a:t>myf_style.css</a:t>
            </a:r>
            <a:endParaRPr lang="en-US" sz="1400" dirty="0" smtClean="0"/>
          </a:p>
          <a:p>
            <a:pPr lvl="1"/>
            <a:endParaRPr lang="en-US" sz="1400" dirty="0" smtClean="0"/>
          </a:p>
          <a:p>
            <a:pPr lvl="1"/>
            <a:endParaRPr lang="en-US" sz="1400" dirty="0" smtClean="0"/>
          </a:p>
        </p:txBody>
      </p:sp>
    </p:spTree>
    <p:extLst>
      <p:ext uri="{BB962C8B-B14F-4D97-AF65-F5344CB8AC3E}">
        <p14:creationId xmlns:p14="http://schemas.microsoft.com/office/powerpoint/2010/main" val="177046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circle(in)">
                                      <p:cBhvr>
                                        <p:cTn id="25" dur="500"/>
                                        <p:tgtEl>
                                          <p:spTgt spid="7">
                                            <p:bg/>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circle(in)">
                                      <p:cBhvr>
                                        <p:cTn id="28" dur="500"/>
                                        <p:tgtEl>
                                          <p:spTgt spid="7">
                                            <p:txEl>
                                              <p:pRg st="0" end="0"/>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circle(in)">
                                      <p:cBhvr>
                                        <p:cTn id="31" dur="500"/>
                                        <p:tgtEl>
                                          <p:spTgt spid="7">
                                            <p:txEl>
                                              <p:pRg st="1" end="1"/>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circle(in)">
                                      <p:cBhvr>
                                        <p:cTn id="34" dur="500"/>
                                        <p:tgtEl>
                                          <p:spTgt spid="7">
                                            <p:txEl>
                                              <p:pRg st="2" end="2"/>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circle(in)">
                                      <p:cBhvr>
                                        <p:cTn id="37" dur="500"/>
                                        <p:tgtEl>
                                          <p:spTgt spid="7">
                                            <p:txEl>
                                              <p:pRg st="3" end="3"/>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circle(in)">
                                      <p:cBhvr>
                                        <p:cTn id="40" dur="500"/>
                                        <p:tgtEl>
                                          <p:spTgt spid="7">
                                            <p:txEl>
                                              <p:pRg st="4" end="4"/>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8">
                                            <p:bg/>
                                          </p:spTgt>
                                        </p:tgtEl>
                                        <p:attrNameLst>
                                          <p:attrName>style.visibility</p:attrName>
                                        </p:attrNameLst>
                                      </p:cBhvr>
                                      <p:to>
                                        <p:strVal val="visible"/>
                                      </p:to>
                                    </p:set>
                                    <p:anim calcmode="lin" valueType="num">
                                      <p:cBhvr additive="base">
                                        <p:cTn id="43" dur="500"/>
                                        <p:tgtEl>
                                          <p:spTgt spid="8">
                                            <p:bg/>
                                          </p:spTgt>
                                        </p:tgtEl>
                                        <p:attrNameLst>
                                          <p:attrName>ppt_y</p:attrName>
                                        </p:attrNameLst>
                                      </p:cBhvr>
                                      <p:tavLst>
                                        <p:tav tm="0">
                                          <p:val>
                                            <p:strVal val="#ppt_y+#ppt_h*1.125000"/>
                                          </p:val>
                                        </p:tav>
                                        <p:tav tm="100000">
                                          <p:val>
                                            <p:strVal val="#ppt_y"/>
                                          </p:val>
                                        </p:tav>
                                      </p:tavLst>
                                    </p:anim>
                                    <p:animEffect transition="in" filter="wipe(up)">
                                      <p:cBhvr>
                                        <p:cTn id="44" dur="500"/>
                                        <p:tgtEl>
                                          <p:spTgt spid="8">
                                            <p:bg/>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 calcmode="lin" valueType="num">
                                      <p:cBhvr additive="base">
                                        <p:cTn id="4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48" dur="500"/>
                                        <p:tgtEl>
                                          <p:spTgt spid="8">
                                            <p:txEl>
                                              <p:pRg st="0" end="0"/>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 calcmode="lin" valueType="num">
                                      <p:cBhvr additive="base">
                                        <p:cTn id="51" dur="500"/>
                                        <p:tgtEl>
                                          <p:spTgt spid="8">
                                            <p:txEl>
                                              <p:pRg st="1" end="1"/>
                                            </p:txEl>
                                          </p:spTgt>
                                        </p:tgtEl>
                                        <p:attrNameLst>
                                          <p:attrName>ppt_y</p:attrName>
                                        </p:attrNameLst>
                                      </p:cBhvr>
                                      <p:tavLst>
                                        <p:tav tm="0">
                                          <p:val>
                                            <p:strVal val="#ppt_y+#ppt_h*1.125000"/>
                                          </p:val>
                                        </p:tav>
                                        <p:tav tm="100000">
                                          <p:val>
                                            <p:strVal val="#ppt_y"/>
                                          </p:val>
                                        </p:tav>
                                      </p:tavLst>
                                    </p:anim>
                                    <p:animEffect transition="in" filter="wipe(up)">
                                      <p:cBhvr>
                                        <p:cTn id="52" dur="500"/>
                                        <p:tgtEl>
                                          <p:spTgt spid="8">
                                            <p:txEl>
                                              <p:pRg st="1" end="1"/>
                                            </p:tx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additive="base">
                                        <p:cTn id="55" dur="500"/>
                                        <p:tgtEl>
                                          <p:spTgt spid="8">
                                            <p:txEl>
                                              <p:pRg st="2" end="2"/>
                                            </p:txEl>
                                          </p:spTgt>
                                        </p:tgtEl>
                                        <p:attrNameLst>
                                          <p:attrName>ppt_y</p:attrName>
                                        </p:attrNameLst>
                                      </p:cBhvr>
                                      <p:tavLst>
                                        <p:tav tm="0">
                                          <p:val>
                                            <p:strVal val="#ppt_y+#ppt_h*1.125000"/>
                                          </p:val>
                                        </p:tav>
                                        <p:tav tm="100000">
                                          <p:val>
                                            <p:strVal val="#ppt_y"/>
                                          </p:val>
                                        </p:tav>
                                      </p:tavLst>
                                    </p:anim>
                                    <p:animEffect transition="in" filter="wipe(up)">
                                      <p:cBhvr>
                                        <p:cTn id="56" dur="500"/>
                                        <p:tgtEl>
                                          <p:spTgt spid="8">
                                            <p:txEl>
                                              <p:pRg st="2" end="2"/>
                                            </p:txEl>
                                          </p:spTgt>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anim calcmode="lin" valueType="num">
                                      <p:cBhvr additive="base">
                                        <p:cTn id="59" dur="500"/>
                                        <p:tgtEl>
                                          <p:spTgt spid="8">
                                            <p:txEl>
                                              <p:pRg st="3" end="3"/>
                                            </p:txEl>
                                          </p:spTgt>
                                        </p:tgtEl>
                                        <p:attrNameLst>
                                          <p:attrName>ppt_y</p:attrName>
                                        </p:attrNameLst>
                                      </p:cBhvr>
                                      <p:tavLst>
                                        <p:tav tm="0">
                                          <p:val>
                                            <p:strVal val="#ppt_y+#ppt_h*1.125000"/>
                                          </p:val>
                                        </p:tav>
                                        <p:tav tm="100000">
                                          <p:val>
                                            <p:strVal val="#ppt_y"/>
                                          </p:val>
                                        </p:tav>
                                      </p:tavLst>
                                    </p:anim>
                                    <p:animEffect transition="in" filter="wipe(up)">
                                      <p:cBhvr>
                                        <p:cTn id="60" dur="500"/>
                                        <p:tgtEl>
                                          <p:spTgt spid="8">
                                            <p:txEl>
                                              <p:pRg st="3" end="3"/>
                                            </p:txEl>
                                          </p:spTgt>
                                        </p:tgtEl>
                                      </p:cBhvr>
                                    </p:animEffect>
                                  </p:childTnLst>
                                </p:cTn>
                              </p:par>
                              <p:par>
                                <p:cTn id="61" presetID="18" presetClass="entr" presetSubtype="12" fill="hold" grpId="0" nodeType="withEffect">
                                  <p:stCondLst>
                                    <p:cond delay="0"/>
                                  </p:stCondLst>
                                  <p:childTnLst>
                                    <p:set>
                                      <p:cBhvr>
                                        <p:cTn id="62" dur="1" fill="hold">
                                          <p:stCondLst>
                                            <p:cond delay="0"/>
                                          </p:stCondLst>
                                        </p:cTn>
                                        <p:tgtEl>
                                          <p:spTgt spid="9">
                                            <p:bg/>
                                          </p:spTgt>
                                        </p:tgtEl>
                                        <p:attrNameLst>
                                          <p:attrName>style.visibility</p:attrName>
                                        </p:attrNameLst>
                                      </p:cBhvr>
                                      <p:to>
                                        <p:strVal val="visible"/>
                                      </p:to>
                                    </p:set>
                                    <p:animEffect transition="in" filter="strips(downLeft)">
                                      <p:cBhvr>
                                        <p:cTn id="63" dur="500"/>
                                        <p:tgtEl>
                                          <p:spTgt spid="9">
                                            <p:bg/>
                                          </p:spTgt>
                                        </p:tgtEl>
                                      </p:cBhvr>
                                    </p:animEffect>
                                  </p:childTnLst>
                                </p:cTn>
                              </p:par>
                              <p:par>
                                <p:cTn id="64" presetID="18" presetClass="entr" presetSubtype="12" fill="hold" grpId="0" nodeType="with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strips(downLeft)">
                                      <p:cBhvr>
                                        <p:cTn id="66" dur="500"/>
                                        <p:tgtEl>
                                          <p:spTgt spid="9">
                                            <p:txEl>
                                              <p:pRg st="0" end="0"/>
                                            </p:txEl>
                                          </p:spTgt>
                                        </p:tgtEl>
                                      </p:cBhvr>
                                    </p:animEffect>
                                  </p:childTnLst>
                                </p:cTn>
                              </p:par>
                              <p:par>
                                <p:cTn id="67" presetID="18" presetClass="entr" presetSubtype="12" fill="hold" grpId="0" nodeType="with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animEffect transition="in" filter="strips(downLeft)">
                                      <p:cBhvr>
                                        <p:cTn id="69" dur="500"/>
                                        <p:tgtEl>
                                          <p:spTgt spid="9">
                                            <p:txEl>
                                              <p:pRg st="1" end="1"/>
                                            </p:txEl>
                                          </p:spTgt>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9">
                                            <p:txEl>
                                              <p:pRg st="2" end="2"/>
                                            </p:txEl>
                                          </p:spTgt>
                                        </p:tgtEl>
                                        <p:attrNameLst>
                                          <p:attrName>style.visibility</p:attrName>
                                        </p:attrNameLst>
                                      </p:cBhvr>
                                      <p:to>
                                        <p:strVal val="visible"/>
                                      </p:to>
                                    </p:set>
                                    <p:animEffect transition="in" filter="strips(downLeft)">
                                      <p:cBhvr>
                                        <p:cTn id="72" dur="500"/>
                                        <p:tgtEl>
                                          <p:spTgt spid="9">
                                            <p:txEl>
                                              <p:pRg st="2" end="2"/>
                                            </p:txEl>
                                          </p:spTgt>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10">
                                            <p:bg/>
                                          </p:spTgt>
                                        </p:tgtEl>
                                        <p:attrNameLst>
                                          <p:attrName>style.visibility</p:attrName>
                                        </p:attrNameLst>
                                      </p:cBhvr>
                                      <p:to>
                                        <p:strVal val="visible"/>
                                      </p:to>
                                    </p:set>
                                    <p:animEffect transition="in" filter="checkerboard(across)">
                                      <p:cBhvr>
                                        <p:cTn id="75" dur="500"/>
                                        <p:tgtEl>
                                          <p:spTgt spid="10">
                                            <p:bg/>
                                          </p:spTgt>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0">
                                            <p:txEl>
                                              <p:pRg st="0" end="0"/>
                                            </p:txEl>
                                          </p:spTgt>
                                        </p:tgtEl>
                                        <p:attrNameLst>
                                          <p:attrName>style.visibility</p:attrName>
                                        </p:attrNameLst>
                                      </p:cBhvr>
                                      <p:to>
                                        <p:strVal val="visible"/>
                                      </p:to>
                                    </p:set>
                                    <p:animEffect transition="in" filter="checkerboard(across)">
                                      <p:cBhvr>
                                        <p:cTn id="78" dur="500"/>
                                        <p:tgtEl>
                                          <p:spTgt spid="10">
                                            <p:txEl>
                                              <p:pRg st="0" end="0"/>
                                            </p:txEl>
                                          </p:spTgt>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10">
                                            <p:txEl>
                                              <p:pRg st="1" end="1"/>
                                            </p:txEl>
                                          </p:spTgt>
                                        </p:tgtEl>
                                        <p:attrNameLst>
                                          <p:attrName>style.visibility</p:attrName>
                                        </p:attrNameLst>
                                      </p:cBhvr>
                                      <p:to>
                                        <p:strVal val="visible"/>
                                      </p:to>
                                    </p:set>
                                    <p:animEffect transition="in" filter="checkerboard(across)">
                                      <p:cBhvr>
                                        <p:cTn id="81" dur="500"/>
                                        <p:tgtEl>
                                          <p:spTgt spid="10">
                                            <p:txEl>
                                              <p:pRg st="1" end="1"/>
                                            </p:txEl>
                                          </p:spTgt>
                                        </p:tgtEl>
                                      </p:cBhvr>
                                    </p:animEffect>
                                  </p:childTnLst>
                                </p:cTn>
                              </p:par>
                              <p:par>
                                <p:cTn id="82" presetID="2" presetClass="entr" presetSubtype="4"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additive="base">
                                        <p:cTn id="84" dur="500" fill="hold"/>
                                        <p:tgtEl>
                                          <p:spTgt spid="11"/>
                                        </p:tgtEl>
                                        <p:attrNameLst>
                                          <p:attrName>ppt_x</p:attrName>
                                        </p:attrNameLst>
                                      </p:cBhvr>
                                      <p:tavLst>
                                        <p:tav tm="0">
                                          <p:val>
                                            <p:strVal val="#ppt_x"/>
                                          </p:val>
                                        </p:tav>
                                        <p:tav tm="100000">
                                          <p:val>
                                            <p:strVal val="#ppt_x"/>
                                          </p:val>
                                        </p:tav>
                                      </p:tavLst>
                                    </p:anim>
                                    <p:anim calcmode="lin" valueType="num">
                                      <p:cBhvr additive="base">
                                        <p:cTn id="85" dur="500" fill="hold"/>
                                        <p:tgtEl>
                                          <p:spTgt spid="1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1000"/>
                                  </p:stCondLst>
                                  <p:childTnLst>
                                    <p:set>
                                      <p:cBhvr>
                                        <p:cTn id="87" dur="1" fill="hold">
                                          <p:stCondLst>
                                            <p:cond delay="0"/>
                                          </p:stCondLst>
                                        </p:cTn>
                                        <p:tgtEl>
                                          <p:spTgt spid="13">
                                            <p:bg/>
                                          </p:spTgt>
                                        </p:tgtEl>
                                        <p:attrNameLst>
                                          <p:attrName>style.visibility</p:attrName>
                                        </p:attrNameLst>
                                      </p:cBhvr>
                                      <p:to>
                                        <p:strVal val="visible"/>
                                      </p:to>
                                    </p:set>
                                    <p:anim calcmode="lin" valueType="num">
                                      <p:cBhvr additive="base">
                                        <p:cTn id="88" dur="2000" fill="hold"/>
                                        <p:tgtEl>
                                          <p:spTgt spid="13">
                                            <p:bg/>
                                          </p:spTgt>
                                        </p:tgtEl>
                                        <p:attrNameLst>
                                          <p:attrName>ppt_x</p:attrName>
                                        </p:attrNameLst>
                                      </p:cBhvr>
                                      <p:tavLst>
                                        <p:tav tm="0">
                                          <p:val>
                                            <p:strVal val="#ppt_x"/>
                                          </p:val>
                                        </p:tav>
                                        <p:tav tm="100000">
                                          <p:val>
                                            <p:strVal val="#ppt_x"/>
                                          </p:val>
                                        </p:tav>
                                      </p:tavLst>
                                    </p:anim>
                                    <p:anim calcmode="lin" valueType="num">
                                      <p:cBhvr additive="base">
                                        <p:cTn id="89" dur="2000" fill="hold"/>
                                        <p:tgtEl>
                                          <p:spTgt spid="13">
                                            <p:bg/>
                                          </p:spTgt>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000"/>
                                  </p:stCondLst>
                                  <p:childTnLst>
                                    <p:set>
                                      <p:cBhvr>
                                        <p:cTn id="91" dur="1" fill="hold">
                                          <p:stCondLst>
                                            <p:cond delay="0"/>
                                          </p:stCondLst>
                                        </p:cTn>
                                        <p:tgtEl>
                                          <p:spTgt spid="13">
                                            <p:txEl>
                                              <p:pRg st="0" end="0"/>
                                            </p:txEl>
                                          </p:spTgt>
                                        </p:tgtEl>
                                        <p:attrNameLst>
                                          <p:attrName>style.visibility</p:attrName>
                                        </p:attrNameLst>
                                      </p:cBhvr>
                                      <p:to>
                                        <p:strVal val="visible"/>
                                      </p:to>
                                    </p:set>
                                    <p:anim calcmode="lin" valueType="num">
                                      <p:cBhvr additive="base">
                                        <p:cTn id="92" dur="2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93" dur="2000" fill="hold"/>
                                        <p:tgtEl>
                                          <p:spTgt spid="13">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1000"/>
                                  </p:stCondLst>
                                  <p:childTnLst>
                                    <p:set>
                                      <p:cBhvr>
                                        <p:cTn id="95" dur="1" fill="hold">
                                          <p:stCondLst>
                                            <p:cond delay="0"/>
                                          </p:stCondLst>
                                        </p:cTn>
                                        <p:tgtEl>
                                          <p:spTgt spid="13">
                                            <p:txEl>
                                              <p:pRg st="1" end="1"/>
                                            </p:txEl>
                                          </p:spTgt>
                                        </p:tgtEl>
                                        <p:attrNameLst>
                                          <p:attrName>style.visibility</p:attrName>
                                        </p:attrNameLst>
                                      </p:cBhvr>
                                      <p:to>
                                        <p:strVal val="visible"/>
                                      </p:to>
                                    </p:set>
                                    <p:anim calcmode="lin" valueType="num">
                                      <p:cBhvr additive="base">
                                        <p:cTn id="96" dur="20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97" dur="20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build="p" animBg="1"/>
      <p:bldP spid="8" grpId="0" build="p" animBg="1"/>
      <p:bldP spid="9" grpId="0" build="p" animBg="1"/>
      <p:bldP spid="10" grpId="0" build="p" animBg="1"/>
      <p:bldP spid="11" grpId="0"/>
      <p:bldP spid="1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282345"/>
            <a:ext cx="7696200" cy="443198"/>
          </a:xfrm>
        </p:spPr>
        <p:txBody>
          <a:bodyPr/>
          <a:lstStyle/>
          <a:p>
            <a:r>
              <a:rPr lang="en-US" dirty="0" smtClean="0"/>
              <a:t>Time </a:t>
            </a:r>
            <a:r>
              <a:rPr lang="en-US" dirty="0" smtClean="0"/>
              <a:t>for some exciting demo!</a:t>
            </a:r>
            <a:endParaRPr lang="en-US" dirty="0"/>
          </a:p>
        </p:txBody>
      </p:sp>
      <p:sp>
        <p:nvSpPr>
          <p:cNvPr id="5" name="Text Placeholder 4"/>
          <p:cNvSpPr>
            <a:spLocks noGrp="1"/>
          </p:cNvSpPr>
          <p:nvPr>
            <p:ph type="body" sz="quarter" idx="11"/>
          </p:nvPr>
        </p:nvSpPr>
        <p:spPr/>
        <p:txBody>
          <a:bodyPr/>
          <a:lstStyle/>
          <a:p>
            <a:r>
              <a:rPr lang="en-US" dirty="0" smtClean="0"/>
              <a:t> </a:t>
            </a:r>
            <a:endParaRPr lang="en-US" dirty="0"/>
          </a:p>
        </p:txBody>
      </p:sp>
      <p:sp>
        <p:nvSpPr>
          <p:cNvPr id="6" name="Text Placeholder 2"/>
          <p:cNvSpPr txBox="1">
            <a:spLocks/>
          </p:cNvSpPr>
          <p:nvPr/>
        </p:nvSpPr>
        <p:spPr bwMode="gray">
          <a:xfrm>
            <a:off x="5105400" y="2647950"/>
            <a:ext cx="3526367" cy="207749"/>
          </a:xfrm>
          <a:prstGeom prst="rect">
            <a:avLst/>
          </a:prstGeom>
        </p:spPr>
        <p:txBody>
          <a:bodyPr vert="horz" wrap="square" lIns="0" tIns="0" rIns="0" bIns="0" rtlCol="0">
            <a:spAutoFit/>
          </a:bodyPr>
          <a:lstStyle>
            <a:lvl1pPr marL="0" indent="0" algn="r" defTabSz="457200" rtl="0" eaLnBrk="1" latinLnBrk="0" hangingPunct="1">
              <a:lnSpc>
                <a:spcPct val="90000"/>
              </a:lnSpc>
              <a:spcBef>
                <a:spcPts val="1200"/>
              </a:spcBef>
              <a:spcAft>
                <a:spcPts val="0"/>
              </a:spcAft>
              <a:buClr>
                <a:srgbClr val="006496"/>
              </a:buClr>
              <a:buSzPct val="80000"/>
              <a:buFont typeface="Arial"/>
              <a:buNone/>
              <a:defRPr lang="en-US" sz="1500" kern="1200" baseline="0">
                <a:solidFill>
                  <a:schemeClr val="bg1"/>
                </a:solidFill>
                <a:latin typeface="+mn-lt"/>
                <a:ea typeface="Roboto Light" pitchFamily="2" charset="0"/>
                <a:cs typeface="Roboto Light" panose="02000000000000000000" pitchFamily="2" charset="0"/>
              </a:defRPr>
            </a:lvl1pPr>
            <a:lvl2pPr marL="519113" indent="-231775" algn="l" defTabSz="457200" rtl="0" eaLnBrk="1" latinLnBrk="0" hangingPunct="1">
              <a:lnSpc>
                <a:spcPct val="90000"/>
              </a:lnSpc>
              <a:spcBef>
                <a:spcPts val="600"/>
              </a:spcBef>
              <a:spcAft>
                <a:spcPts val="0"/>
              </a:spcAft>
              <a:buClr>
                <a:srgbClr val="006496"/>
              </a:buClr>
              <a:buSzPct val="80000"/>
              <a:buFont typeface="Verdana" panose="020B0604030504040204" pitchFamily="34" charset="0"/>
              <a:buChar char="─"/>
              <a:defRPr lang="en-US" sz="1600" kern="1200" dirty="0" smtClean="0">
                <a:solidFill>
                  <a:schemeClr val="tx2"/>
                </a:solidFill>
                <a:latin typeface="+mn-lt"/>
                <a:ea typeface="+mn-ea"/>
                <a:cs typeface="Roboto Light"/>
              </a:defRPr>
            </a:lvl2pPr>
            <a:lvl3pPr marL="800100" indent="-171450" algn="l" defTabSz="457200" rtl="0" eaLnBrk="1" latinLnBrk="0" hangingPunct="1">
              <a:lnSpc>
                <a:spcPct val="90000"/>
              </a:lnSpc>
              <a:spcBef>
                <a:spcPts val="600"/>
              </a:spcBef>
              <a:spcAft>
                <a:spcPts val="0"/>
              </a:spcAft>
              <a:buClr>
                <a:srgbClr val="006496"/>
              </a:buClr>
              <a:buSzPct val="80000"/>
              <a:buFont typeface="Arial"/>
              <a:buChar char="•"/>
              <a:defRPr lang="en-US" sz="1400" b="0" i="0" kern="1200" dirty="0" smtClean="0">
                <a:solidFill>
                  <a:schemeClr val="tx2"/>
                </a:solidFill>
                <a:latin typeface="+mn-lt"/>
                <a:ea typeface="+mn-ea"/>
                <a:cs typeface="Roboto Light"/>
              </a:defRPr>
            </a:lvl3pPr>
            <a:lvl4pPr marL="1090613" indent="-228600" algn="l" defTabSz="457200" rtl="0" eaLnBrk="1" latinLnBrk="0" hangingPunct="1">
              <a:lnSpc>
                <a:spcPct val="90000"/>
              </a:lnSpc>
              <a:spcBef>
                <a:spcPts val="600"/>
              </a:spcBef>
              <a:spcAft>
                <a:spcPts val="0"/>
              </a:spcAft>
              <a:buClr>
                <a:srgbClr val="006496"/>
              </a:buClr>
              <a:buSzPct val="80000"/>
              <a:buFont typeface="Arial" panose="020B0604020202020204" pitchFamily="34" charset="0"/>
              <a:buChar char="•"/>
              <a:defRPr lang="en-US" sz="1200" kern="1200" dirty="0">
                <a:solidFill>
                  <a:schemeClr val="tx2"/>
                </a:solidFill>
                <a:latin typeface="Roboto Light"/>
                <a:ea typeface="+mn-ea"/>
                <a:cs typeface="Roboto Light"/>
              </a:defRPr>
            </a:lvl4pPr>
            <a:lvl5pPr marL="1257300" indent="-165100" algn="l" defTabSz="457200" rtl="0" eaLnBrk="1" latinLnBrk="0" hangingPunct="1">
              <a:lnSpc>
                <a:spcPct val="90000"/>
              </a:lnSpc>
              <a:spcBef>
                <a:spcPts val="600"/>
              </a:spcBef>
              <a:spcAft>
                <a:spcPts val="0"/>
              </a:spcAft>
              <a:buClr>
                <a:srgbClr val="006496"/>
              </a:buClr>
              <a:buSzPct val="80000"/>
              <a:buFont typeface="Arial"/>
              <a:buChar char="•"/>
              <a:defRPr sz="1600" b="0" i="0" kern="1200">
                <a:solidFill>
                  <a:schemeClr val="tx2"/>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dirty="0" smtClean="0"/>
              <a:t>https://</a:t>
            </a:r>
            <a:r>
              <a:rPr lang="en-US" dirty="0" err="1" smtClean="0"/>
              <a:t>jive.fico.com</a:t>
            </a:r>
            <a:r>
              <a:rPr lang="en-US" dirty="0" smtClean="0"/>
              <a:t>/docs/DOC-46111</a:t>
            </a:r>
            <a:endParaRPr lang="en-US" dirty="0"/>
          </a:p>
        </p:txBody>
      </p:sp>
      <p:sp>
        <p:nvSpPr>
          <p:cNvPr id="7" name="Title 1"/>
          <p:cNvSpPr txBox="1">
            <a:spLocks/>
          </p:cNvSpPr>
          <p:nvPr/>
        </p:nvSpPr>
        <p:spPr bwMode="gray">
          <a:xfrm>
            <a:off x="5088467" y="2173324"/>
            <a:ext cx="3543300" cy="443198"/>
          </a:xfrm>
          <a:prstGeom prst="rect">
            <a:avLst/>
          </a:prstGeom>
        </p:spPr>
        <p:txBody>
          <a:bodyPr vert="horz" wrap="square" lIns="0" tIns="0" rIns="0" bIns="0" rtlCol="0" anchor="b" anchorCtr="0">
            <a:spAutoFit/>
          </a:bodyPr>
          <a:lstStyle>
            <a:lvl1pPr marL="112713" indent="-112713" algn="l" defTabSz="457200" rtl="0" eaLnBrk="1" latinLnBrk="0" hangingPunct="1">
              <a:lnSpc>
                <a:spcPct val="90000"/>
              </a:lnSpc>
              <a:spcBef>
                <a:spcPct val="0"/>
              </a:spcBef>
              <a:buNone/>
              <a:defRPr sz="3200" b="0" i="0" kern="1200" baseline="0">
                <a:solidFill>
                  <a:schemeClr val="bg1"/>
                </a:solidFill>
                <a:latin typeface="+mn-lt"/>
                <a:ea typeface="Roboto Light" panose="02000000000000000000" pitchFamily="2" charset="0"/>
                <a:cs typeface="Roboto Light" panose="02000000000000000000" pitchFamily="2" charset="0"/>
              </a:defRPr>
            </a:lvl1pPr>
          </a:lstStyle>
          <a:p>
            <a:r>
              <a:rPr lang="en-US" smtClean="0"/>
              <a:t>Link to setup SASS</a:t>
            </a:r>
            <a:endParaRPr lang="en-US" dirty="0"/>
          </a:p>
        </p:txBody>
      </p:sp>
    </p:spTree>
    <p:extLst>
      <p:ext uri="{BB962C8B-B14F-4D97-AF65-F5344CB8AC3E}">
        <p14:creationId xmlns:p14="http://schemas.microsoft.com/office/powerpoint/2010/main" val="8317463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ICO_Widescreen_Template_2015_BXL_V2">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FICO Presentation Template">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solidFill>
            <a:schemeClr val="accent1"/>
          </a:solidFill>
        </a:ln>
        <a:effectLst/>
      </a:spPr>
      <a:bodyPr rtlCol="0" anchor="ctr"/>
      <a:lstStyle>
        <a:defPPr algn="ctr">
          <a:lnSpc>
            <a:spcPct val="90000"/>
          </a:lnSpc>
          <a:spcBef>
            <a:spcPts val="600"/>
          </a:spcBef>
          <a:defRPr smtClean="0">
            <a:solidFill>
              <a:schemeClr val="bg1"/>
            </a:solidFill>
            <a:ea typeface="Roboto Regular" pitchFamily="2"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ctr" anchorCtr="0">
        <a:spAutoFit/>
      </a:bodyPr>
      <a:lstStyle>
        <a:defPPr>
          <a:lnSpc>
            <a:spcPct val="90000"/>
          </a:lnSpc>
          <a:spcBef>
            <a:spcPts val="600"/>
          </a:spcBef>
          <a:defRPr smtClean="0">
            <a:latin typeface="Roboto Regular" pitchFamily="2" charset="0"/>
            <a:ea typeface="Roboto Regular" pitchFamily="2" charset="0"/>
          </a:defRPr>
        </a:defPPr>
      </a:lstStyle>
    </a:txDef>
  </a:objectDefaults>
  <a:extraClrSchemeLst/>
  <a:custClrLst>
    <a:custClr name="Tertiary 2">
      <a:srgbClr val="F18C20"/>
    </a:custClr>
    <a:custClr name="Tertiary 3">
      <a:srgbClr val="009DA9"/>
    </a:custClr>
    <a:custClr name="Tertiary 4">
      <a:srgbClr val="AC4399"/>
    </a:custClr>
    <a:custClr>
      <a:srgbClr val="189B74"/>
    </a:custClr>
    <a:custClr>
      <a:srgbClr val="C2BEA7"/>
    </a:custClr>
    <a:custClr>
      <a:srgbClr val="62539B"/>
    </a:custClr>
    <a:custClr>
      <a:srgbClr val="DBE5EA"/>
    </a:custClr>
  </a:custClrLst>
  <a:extLst>
    <a:ext uri="{05A4C25C-085E-4340-85A3-A5531E510DB2}">
      <thm15:themeFamily xmlns:thm15="http://schemas.microsoft.com/office/thememl/2012/main" name="FICO_2016_Widescreen" id="{B4A4425C-4838-504F-80B0-1411EFED1483}" vid="{BEC484EC-1D14-464F-B5B4-C62F0FFD0F19}"/>
    </a:ext>
  </a:extLst>
</a:theme>
</file>

<file path=ppt/theme/theme2.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FICO_2016_Widescreen</Template>
  <TotalTime>0</TotalTime>
  <Words>1158</Words>
  <Application>Microsoft Macintosh PowerPoint</Application>
  <PresentationFormat>On-screen Show (16:9)</PresentationFormat>
  <Paragraphs>130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 Light</vt:lpstr>
      <vt:lpstr>Roboto Medium</vt:lpstr>
      <vt:lpstr>Roboto Regular</vt:lpstr>
      <vt:lpstr>Verdana</vt:lpstr>
      <vt:lpstr>Arial</vt:lpstr>
      <vt:lpstr>FICO_Widescreen_Template_2015_BXL_V2</vt:lpstr>
      <vt:lpstr>SASS Presentation</vt:lpstr>
      <vt:lpstr>Agenda</vt:lpstr>
      <vt:lpstr>What is SASS?</vt:lpstr>
      <vt:lpstr>SASS vs SCSS Format Syntax</vt:lpstr>
      <vt:lpstr>SASS vs LESS</vt:lpstr>
      <vt:lpstr>What are the benefits? </vt:lpstr>
      <vt:lpstr>Summary of the Structure</vt:lpstr>
      <vt:lpstr>Time for some exciting demo!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2016-01-12T00:39:45Z</dcterms:created>
  <dcterms:modified xsi:type="dcterms:W3CDTF">2016-01-14T06:20:30Z</dcterms:modified>
</cp:coreProperties>
</file>