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5E689-8410-465B-ABD2-6E36900DC6A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545A-1514-4D21-8256-654E0F4B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9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1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9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60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4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6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7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4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E33D-E7BF-C94B-DBEB-275C72B25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770" y="480940"/>
            <a:ext cx="8825658" cy="2677648"/>
          </a:xfrm>
        </p:spPr>
        <p:txBody>
          <a:bodyPr/>
          <a:lstStyle/>
          <a:p>
            <a:r>
              <a:rPr lang="en-US" dirty="0"/>
              <a:t>Research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4FB0F-512F-DFD4-52C5-A866231F0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770" y="4087214"/>
            <a:ext cx="8825658" cy="8614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Present By: Bom bahadur BK</a:t>
            </a:r>
          </a:p>
          <a:p>
            <a:r>
              <a:rPr lang="en-US" dirty="0"/>
              <a:t>Nepal College of information Technology(NCIT)</a:t>
            </a:r>
          </a:p>
          <a:p>
            <a:r>
              <a:rPr lang="en-US" dirty="0" err="1"/>
              <a:t>Balkumari</a:t>
            </a:r>
            <a:r>
              <a:rPr lang="en-US" dirty="0"/>
              <a:t>, </a:t>
            </a:r>
            <a:r>
              <a:rPr lang="en-US" dirty="0" err="1"/>
              <a:t>lalitpur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CD895-FE21-DC0B-C99A-CB86E1C8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439" y="3598605"/>
            <a:ext cx="2401713" cy="2177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895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9C6A-3E4C-E874-2F6E-5D07A84B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50" y="1070791"/>
            <a:ext cx="9640865" cy="1379755"/>
          </a:xfrm>
        </p:spPr>
        <p:txBody>
          <a:bodyPr/>
          <a:lstStyle/>
          <a:p>
            <a:r>
              <a:rPr lang="en-US" dirty="0"/>
              <a:t>Integrated Method of Deep Learning and Large Language Model in Speech Recognition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4ABB3-5489-C049-9B85-CF4D4A59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  <a:p>
            <a:r>
              <a:rPr lang="en-US" dirty="0"/>
              <a:t>Methodology:</a:t>
            </a:r>
          </a:p>
          <a:p>
            <a:r>
              <a:rPr lang="en-US" dirty="0"/>
              <a:t>Outcome:</a:t>
            </a:r>
          </a:p>
          <a:p>
            <a:r>
              <a:rPr lang="en-US" dirty="0"/>
              <a:t>Cite:</a:t>
            </a:r>
          </a:p>
        </p:txBody>
      </p:sp>
    </p:spTree>
    <p:extLst>
      <p:ext uri="{BB962C8B-B14F-4D97-AF65-F5344CB8AC3E}">
        <p14:creationId xmlns:p14="http://schemas.microsoft.com/office/powerpoint/2010/main" val="29707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E1E6-4497-C81E-B48F-8AF85B92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63416"/>
            <a:ext cx="9242659" cy="1379755"/>
          </a:xfrm>
        </p:spPr>
        <p:txBody>
          <a:bodyPr/>
          <a:lstStyle/>
          <a:p>
            <a:r>
              <a:rPr lang="en-US" dirty="0"/>
              <a:t>Data Science and its Relationship to Big Data and Data-Driven Decision Making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CE692-0F36-80FA-4A97-C55B90707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Problem statement: </a:t>
            </a:r>
            <a:r>
              <a:rPr lang="en-US" dirty="0" err="1"/>
              <a:t>Uabled</a:t>
            </a:r>
            <a:r>
              <a:rPr lang="en-US" dirty="0"/>
              <a:t> to used stored data information. </a:t>
            </a:r>
          </a:p>
          <a:p>
            <a:r>
              <a:rPr lang="en-US" dirty="0"/>
              <a:t>Methodology: Web1 to web 2 big data 1 to big data 2</a:t>
            </a:r>
          </a:p>
          <a:p>
            <a:r>
              <a:rPr lang="en-US" dirty="0"/>
              <a:t>Outcome: From data pattern, company might be able to anticipate unusual demand for products and rush stock to the stores ahead of the hurricane's landfall.</a:t>
            </a:r>
          </a:p>
          <a:p>
            <a:r>
              <a:rPr lang="en-US" dirty="0"/>
              <a:t>Cite:</a:t>
            </a:r>
          </a:p>
        </p:txBody>
      </p:sp>
    </p:spTree>
    <p:extLst>
      <p:ext uri="{BB962C8B-B14F-4D97-AF65-F5344CB8AC3E}">
        <p14:creationId xmlns:p14="http://schemas.microsoft.com/office/powerpoint/2010/main" val="198066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83C4-50BF-E252-D433-2F9CA7A1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63416"/>
            <a:ext cx="9323775" cy="1379755"/>
          </a:xfrm>
        </p:spPr>
        <p:txBody>
          <a:bodyPr/>
          <a:lstStyle/>
          <a:p>
            <a:r>
              <a:rPr lang="en-US" dirty="0"/>
              <a:t>Role of Artificial Intelligence in the Internet of Things (IoT) cybersecurity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C873-FD3A-FEE6-1602-8829F6B34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  <a:p>
            <a:r>
              <a:rPr lang="en-US" dirty="0"/>
              <a:t>Methodology:</a:t>
            </a:r>
          </a:p>
          <a:p>
            <a:r>
              <a:rPr lang="en-US" dirty="0"/>
              <a:t>Outcome:</a:t>
            </a:r>
          </a:p>
          <a:p>
            <a:r>
              <a:rPr lang="en-US" dirty="0"/>
              <a:t>Cite: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9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CB96-FFE4-D516-3FEE-1F166AD3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63416"/>
            <a:ext cx="10319291" cy="1379755"/>
          </a:xfrm>
        </p:spPr>
        <p:txBody>
          <a:bodyPr/>
          <a:lstStyle/>
          <a:p>
            <a:r>
              <a:rPr lang="en-US" dirty="0"/>
              <a:t>Supervised machine learning algorithms: classification and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393AD-E3C0-7E18-E3ED-35BE08EB9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  <a:p>
            <a:r>
              <a:rPr lang="en-US" dirty="0"/>
              <a:t>Methodology:</a:t>
            </a:r>
          </a:p>
          <a:p>
            <a:r>
              <a:rPr lang="en-US" dirty="0"/>
              <a:t>Outcome:</a:t>
            </a:r>
          </a:p>
          <a:p>
            <a:r>
              <a:rPr lang="en-US" dirty="0"/>
              <a:t>Cite: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3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E77E-454D-2257-8B20-9A497D64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24" y="915932"/>
            <a:ext cx="10842860" cy="1488055"/>
          </a:xfrm>
        </p:spPr>
        <p:txBody>
          <a:bodyPr/>
          <a:lstStyle/>
          <a:p>
            <a:r>
              <a:rPr lang="en-US" dirty="0"/>
              <a:t>Automating CI/CD Pipelines with </a:t>
            </a:r>
            <a:br>
              <a:rPr lang="en-US" dirty="0"/>
            </a:br>
            <a:r>
              <a:rPr lang="en-US" dirty="0"/>
              <a:t>Machine Learning Algorithms: Optimizing Build and Deployment Processes in DevOps Ecosystems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C738A-8502-2472-5F02-5FE618CE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  <a:p>
            <a:r>
              <a:rPr lang="en-US" dirty="0"/>
              <a:t>Methodology:</a:t>
            </a:r>
          </a:p>
          <a:p>
            <a:r>
              <a:rPr lang="en-US" dirty="0"/>
              <a:t>Outcome:</a:t>
            </a:r>
          </a:p>
          <a:p>
            <a:r>
              <a:rPr lang="en-US" dirty="0"/>
              <a:t>Cite:</a:t>
            </a:r>
          </a:p>
        </p:txBody>
      </p:sp>
    </p:spTree>
    <p:extLst>
      <p:ext uri="{BB962C8B-B14F-4D97-AF65-F5344CB8AC3E}">
        <p14:creationId xmlns:p14="http://schemas.microsoft.com/office/powerpoint/2010/main" val="3226522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172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Ion Boardroom</vt:lpstr>
      <vt:lpstr>Research Presentation</vt:lpstr>
      <vt:lpstr>Integrated Method of Deep Learning and Large Language Model in Speech Recognition</vt:lpstr>
      <vt:lpstr>Data Science and its Relationship to Big Data and Data-Driven Decision Making</vt:lpstr>
      <vt:lpstr>Role of Artificial Intelligence in the Internet of Things (IoT) cybersecurity</vt:lpstr>
      <vt:lpstr>Supervised machine learning algorithms: classification and comparison</vt:lpstr>
      <vt:lpstr>Automating CI/CD Pipelines with  Machine Learning Algorithms: Optimizing Build and Deployment Processes in DevOps Ecosystems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Bom Bahadur BK</dc:creator>
  <cp:lastModifiedBy>Bom Bahadur BK</cp:lastModifiedBy>
  <cp:revision>10</cp:revision>
  <dcterms:created xsi:type="dcterms:W3CDTF">2024-12-10T15:16:39Z</dcterms:created>
  <dcterms:modified xsi:type="dcterms:W3CDTF">2024-12-10T16:03:53Z</dcterms:modified>
</cp:coreProperties>
</file>