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70" y="480940"/>
            <a:ext cx="8825658" cy="2677648"/>
          </a:xfrm>
        </p:spPr>
        <p:txBody>
          <a:bodyPr/>
          <a:lstStyle/>
          <a:p>
            <a:r>
              <a:rPr lang="en-US" dirty="0"/>
              <a:t>Slide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898-8599-BC17-9312-607BF793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0" y="2596529"/>
            <a:ext cx="5076238" cy="2283824"/>
          </a:xfrm>
        </p:spPr>
        <p:txBody>
          <a:bodyPr/>
          <a:lstStyle/>
          <a:p>
            <a:r>
              <a:rPr lang="en-US" sz="8800" dirty="0">
                <a:latin typeface="Harlow Solid Italic" panose="04030604020F02020D02" pitchFamily="82" charset="0"/>
              </a:rPr>
              <a:t>Any</a:t>
            </a:r>
            <a:br>
              <a:rPr lang="en-US" sz="8800" dirty="0">
                <a:latin typeface="Harlow Solid Italic" panose="04030604020F02020D02" pitchFamily="82" charset="0"/>
              </a:rPr>
            </a:br>
            <a:r>
              <a:rPr lang="en-US" sz="8800" dirty="0">
                <a:latin typeface="Harlow Solid Italic" panose="04030604020F02020D02" pitchFamily="82" charset="0"/>
              </a:rPr>
              <a:t>Queries?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7A77-DC4A-3C22-D88C-FAA8E82B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2002-FA5F-2FC9-5FEB-D9E95B91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89" y="1223170"/>
            <a:ext cx="3920315" cy="51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4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7571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Have a great time…</a:t>
            </a:r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Harlow Solid Italic</vt:lpstr>
      <vt:lpstr>Wingdings 3</vt:lpstr>
      <vt:lpstr>Ion Boardroom</vt:lpstr>
      <vt:lpstr>Slide templates</vt:lpstr>
      <vt:lpstr>Any Queries?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26</cp:revision>
  <dcterms:created xsi:type="dcterms:W3CDTF">2024-12-10T15:16:39Z</dcterms:created>
  <dcterms:modified xsi:type="dcterms:W3CDTF">2025-01-07T05:55:11Z</dcterms:modified>
</cp:coreProperties>
</file>