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7" r:id="rId1"/>
  </p:sldMasterIdLst>
  <p:notesMasterIdLst>
    <p:notesMasterId r:id="rId21"/>
  </p:notesMasterIdLst>
  <p:sldIdLst>
    <p:sldId id="256" r:id="rId2"/>
    <p:sldId id="262" r:id="rId3"/>
    <p:sldId id="265" r:id="rId4"/>
    <p:sldId id="261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5E689-8410-465B-ABD2-6E36900DC6A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1545A-1514-4D21-8256-654E0F4BD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4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9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9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1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19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99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60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7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4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6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7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8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6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4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1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7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E33D-E7BF-C94B-DBEB-275C72B25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770" y="480940"/>
            <a:ext cx="8825658" cy="2677648"/>
          </a:xfrm>
        </p:spPr>
        <p:txBody>
          <a:bodyPr/>
          <a:lstStyle/>
          <a:p>
            <a:r>
              <a:rPr lang="en-US" b="1" dirty="0"/>
              <a:t>DevOps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4FB0F-512F-DFD4-52C5-A866231F0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770" y="4087214"/>
            <a:ext cx="8825658" cy="12428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Present By: Bom bahadur BK &amp; Umesh </a:t>
            </a:r>
            <a:r>
              <a:rPr lang="en-US" dirty="0" err="1"/>
              <a:t>paneru</a:t>
            </a:r>
            <a:endParaRPr lang="en-US" dirty="0"/>
          </a:p>
          <a:p>
            <a:r>
              <a:rPr lang="en-US" dirty="0"/>
              <a:t>Level: Master of Computer Engineering</a:t>
            </a:r>
          </a:p>
          <a:p>
            <a:r>
              <a:rPr lang="en-US" dirty="0"/>
              <a:t>Nepal College of information Technology(NCIT)</a:t>
            </a:r>
          </a:p>
          <a:p>
            <a:r>
              <a:rPr lang="en-US" dirty="0" err="1"/>
              <a:t>Balkumari</a:t>
            </a:r>
            <a:r>
              <a:rPr lang="en-US" dirty="0"/>
              <a:t>, </a:t>
            </a:r>
            <a:r>
              <a:rPr lang="en-US" dirty="0" err="1"/>
              <a:t>lalitpur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CD895-FE21-DC0B-C99A-CB86E1C8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439" y="3598605"/>
            <a:ext cx="2401713" cy="2177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6895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3655-A451-78CB-2496-C6FB7B23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pipeline in </a:t>
            </a:r>
            <a:r>
              <a:rPr lang="en-US" dirty="0" err="1"/>
              <a:t>jenkins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3A51BC-92FD-272B-9FC4-B3AEC7250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7512" y="2468032"/>
            <a:ext cx="699697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028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9CF6-1A86-73FC-AA54-7636E7297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configuration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5392AD-13B0-A530-E1C9-927F8B47B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760" y="2468032"/>
            <a:ext cx="592483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224D-BAA8-3EDF-0D3A-CD4CE111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7DD5B-5CA0-8CBD-06FC-726215635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550" y="2468032"/>
            <a:ext cx="719681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50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86B8-430E-0E9B-6CE0-C1642A9A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running </a:t>
            </a:r>
            <a:r>
              <a:rPr lang="en-US" dirty="0" err="1"/>
              <a:t>outpu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1B2E74-587C-F29A-9F8F-E85C80A2B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78" y="2578721"/>
            <a:ext cx="5948043" cy="26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04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4187-CFC8-73ED-CF71-311E75AF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docker image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2DCE47-EFA8-E63E-1EA1-7207D3364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293" y="2622427"/>
            <a:ext cx="8761413" cy="287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59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A2AA-CC73-508E-0D94-5FDFD5E85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38447E-53F9-36BC-9B3D-76561E3C2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887" y="2522384"/>
            <a:ext cx="8159886" cy="364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AF29-3CC2-299E-36B5-C214261A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5485D8-55BB-5030-CE79-FB985EC5C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3950" y="2556608"/>
            <a:ext cx="72241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81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57A4-0646-63B7-D9CD-B27E4CC43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 configuration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EA4874-A720-BB97-7575-801E6FA78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2498" y="2468032"/>
            <a:ext cx="6708371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57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B4A5-6047-DB88-71DC-491FE6D5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file for CICD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20E469-1CED-FE2F-D377-027C769B5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754" y="2603500"/>
            <a:ext cx="8212611" cy="3416300"/>
          </a:xfrm>
        </p:spPr>
      </p:pic>
    </p:spTree>
    <p:extLst>
      <p:ext uri="{BB962C8B-B14F-4D97-AF65-F5344CB8AC3E}">
        <p14:creationId xmlns:p14="http://schemas.microsoft.com/office/powerpoint/2010/main" val="338260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E5E1-C803-7BC1-4B21-6D960790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ED531-CCEA-F573-E369-27F7D6C88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53325"/>
            <a:ext cx="8761412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Harlow Solid Italic" panose="04030604020F02020D02" pitchFamily="82" charset="0"/>
              </a:rPr>
              <a:t>Thank You So Much!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Harlow Solid Italic" panose="04030604020F02020D02" pitchFamily="82" charset="0"/>
              </a:rPr>
              <a:t>Have a great time…</a:t>
            </a:r>
          </a:p>
        </p:txBody>
      </p:sp>
    </p:spTree>
    <p:extLst>
      <p:ext uri="{BB962C8B-B14F-4D97-AF65-F5344CB8AC3E}">
        <p14:creationId xmlns:p14="http://schemas.microsoft.com/office/powerpoint/2010/main" val="65040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ABF6-5482-6C02-6531-143C1EF7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B6294-AFB4-9DAA-4A70-A985650F9E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DevOps</a:t>
            </a:r>
            <a:r>
              <a:rPr lang="en-US" dirty="0"/>
              <a:t> is a set of practices, principles, and cultural philosophies that aim to improve collaboration between </a:t>
            </a:r>
            <a:r>
              <a:rPr lang="en-US" b="1" dirty="0"/>
              <a:t>software development</a:t>
            </a:r>
            <a:r>
              <a:rPr lang="en-US" dirty="0"/>
              <a:t> (Dev) and </a:t>
            </a:r>
            <a:r>
              <a:rPr lang="en-US" b="1" dirty="0"/>
              <a:t>IT operations</a:t>
            </a:r>
            <a:r>
              <a:rPr lang="en-US" dirty="0"/>
              <a:t> (Ops) teams. </a:t>
            </a:r>
          </a:p>
          <a:p>
            <a:pPr marL="0" indent="0">
              <a:buNone/>
            </a:pPr>
            <a:r>
              <a:rPr lang="en-US" dirty="0"/>
              <a:t>The goal of DevOps is to automate and streamline the software development lifecycle (CI/CD), from coding and testing to deployment and monitoring, ensuring faster and more reliable software delivery.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402EF0-6D49-5F78-270C-A41DC505B5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2928" y="2688705"/>
            <a:ext cx="4824412" cy="2836771"/>
          </a:xfrm>
        </p:spPr>
      </p:pic>
    </p:spTree>
    <p:extLst>
      <p:ext uri="{BB962C8B-B14F-4D97-AF65-F5344CB8AC3E}">
        <p14:creationId xmlns:p14="http://schemas.microsoft.com/office/powerpoint/2010/main" val="176497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6763-8E9E-1A13-459F-83792079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66107-34B5-736E-7ED0-32314DE91E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Git</a:t>
            </a:r>
            <a:r>
              <a:rPr lang="en-US" dirty="0"/>
              <a:t> is a </a:t>
            </a:r>
            <a:r>
              <a:rPr lang="en-US" b="1" dirty="0"/>
              <a:t>distributed version control system (VCS)</a:t>
            </a:r>
            <a:r>
              <a:rPr lang="en-US" dirty="0"/>
              <a:t> that allows developers to </a:t>
            </a:r>
            <a:r>
              <a:rPr lang="en-US" b="1" dirty="0"/>
              <a:t>track changes in code</a:t>
            </a:r>
            <a:r>
              <a:rPr lang="en-US" dirty="0"/>
              <a:t>, collaborate on projects, and manage the history of their work.</a:t>
            </a:r>
          </a:p>
          <a:p>
            <a:pPr marL="0" indent="0">
              <a:buNone/>
            </a:pPr>
            <a:r>
              <a:rPr lang="en-US" dirty="0"/>
              <a:t>Git repository: GitHub, GitLab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5DE3E4-FFC7-4288-DC2B-84209D376C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2674" y="2603500"/>
            <a:ext cx="4824412" cy="2713731"/>
          </a:xfrm>
        </p:spPr>
      </p:pic>
    </p:spTree>
    <p:extLst>
      <p:ext uri="{BB962C8B-B14F-4D97-AF65-F5344CB8AC3E}">
        <p14:creationId xmlns:p14="http://schemas.microsoft.com/office/powerpoint/2010/main" val="224924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94BE-E108-E60E-2284-6071F30E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07B-567F-E35F-34BC-009205ADB4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Docker</a:t>
            </a:r>
            <a:r>
              <a:rPr lang="en-US" dirty="0"/>
              <a:t> is a </a:t>
            </a:r>
            <a:r>
              <a:rPr lang="en-US" b="1" dirty="0"/>
              <a:t>platform for developing, shipping, and running applications</a:t>
            </a:r>
            <a:r>
              <a:rPr lang="en-US" dirty="0"/>
              <a:t> inside lightweight, portable, and isolated containers.</a:t>
            </a:r>
          </a:p>
          <a:p>
            <a:pPr marL="0" indent="0">
              <a:buNone/>
            </a:pPr>
            <a:r>
              <a:rPr lang="en-US" dirty="0"/>
              <a:t>Containers allow developers to package applications with all their dependencies (libraries, tools, configuration files) so they can run consistently across different environments, such as development, testing, and production.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F170CC-C652-6063-6355-2555E2F235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4730" y="2456963"/>
            <a:ext cx="4275978" cy="3562838"/>
          </a:xfrm>
        </p:spPr>
      </p:pic>
    </p:spTree>
    <p:extLst>
      <p:ext uri="{BB962C8B-B14F-4D97-AF65-F5344CB8AC3E}">
        <p14:creationId xmlns:p14="http://schemas.microsoft.com/office/powerpoint/2010/main" val="41777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94BE-E108-E60E-2284-6071F30E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07B-567F-E35F-34BC-009205ADB4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800" dirty="0"/>
              <a:t>Docker engine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Docker file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Docker image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Docker container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C59CEE-9E93-7048-8C3E-F1242859C6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95543" y="2470764"/>
            <a:ext cx="5141503" cy="2902486"/>
          </a:xfrm>
        </p:spPr>
      </p:pic>
    </p:spTree>
    <p:extLst>
      <p:ext uri="{BB962C8B-B14F-4D97-AF65-F5344CB8AC3E}">
        <p14:creationId xmlns:p14="http://schemas.microsoft.com/office/powerpoint/2010/main" val="160853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C1EC-45A7-F6DC-4190-2A2A31CB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B85D-CF8B-1A7A-96E8-E1AC7BDFEC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Jenkins</a:t>
            </a:r>
            <a:r>
              <a:rPr lang="en-US" dirty="0"/>
              <a:t> is an </a:t>
            </a:r>
            <a:r>
              <a:rPr lang="en-US" b="1" dirty="0"/>
              <a:t>open-source automation server</a:t>
            </a:r>
            <a:r>
              <a:rPr lang="en-US" dirty="0"/>
              <a:t> that is widely used for </a:t>
            </a:r>
            <a:r>
              <a:rPr lang="en-US" b="1" dirty="0"/>
              <a:t>Continuous Integration (CI)</a:t>
            </a:r>
            <a:r>
              <a:rPr lang="en-US" dirty="0"/>
              <a:t> and </a:t>
            </a:r>
            <a:r>
              <a:rPr lang="en-US" b="1" dirty="0"/>
              <a:t>Continuous Delivery/Deployment (CD)</a:t>
            </a:r>
            <a:r>
              <a:rPr lang="en-US" dirty="0"/>
              <a:t> in software development. </a:t>
            </a:r>
          </a:p>
          <a:p>
            <a:pPr marL="0" indent="0">
              <a:buNone/>
            </a:pPr>
            <a:r>
              <a:rPr lang="en-US" dirty="0"/>
              <a:t>It helps automate repetitive tasks such as </a:t>
            </a:r>
            <a:r>
              <a:rPr lang="en-US" b="1" dirty="0"/>
              <a:t>building, testing, and deploying code</a:t>
            </a:r>
            <a:r>
              <a:rPr lang="en-US" dirty="0"/>
              <a:t>, ensuring faster and more reliable software delivery.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6CD3C0-C7A5-DE9A-8912-B0627978FF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95409" y="2478138"/>
            <a:ext cx="4824412" cy="3224738"/>
          </a:xfrm>
        </p:spPr>
      </p:pic>
    </p:spTree>
    <p:extLst>
      <p:ext uri="{BB962C8B-B14F-4D97-AF65-F5344CB8AC3E}">
        <p14:creationId xmlns:p14="http://schemas.microsoft.com/office/powerpoint/2010/main" val="330723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4D18-4ED5-9E91-8F5A-93DCE22C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CBD8-CA7B-803E-8025-46239F6636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Kubernetes</a:t>
            </a:r>
            <a:r>
              <a:rPr lang="en-US" dirty="0"/>
              <a:t> (</a:t>
            </a:r>
            <a:r>
              <a:rPr lang="en-US" b="1" dirty="0"/>
              <a:t>K8s</a:t>
            </a:r>
            <a:r>
              <a:rPr lang="en-US" dirty="0"/>
              <a:t>) is an </a:t>
            </a:r>
            <a:r>
              <a:rPr lang="en-US" b="1" dirty="0"/>
              <a:t>open-source container orchestration platform</a:t>
            </a:r>
            <a:r>
              <a:rPr lang="en-US" dirty="0"/>
              <a:t> that automates the deployment, scaling, and management of containerized applications. </a:t>
            </a:r>
          </a:p>
          <a:p>
            <a:pPr marL="0" indent="0">
              <a:buNone/>
            </a:pPr>
            <a:r>
              <a:rPr lang="en-US" dirty="0"/>
              <a:t>Originally developed by Google, it is now maintained by the </a:t>
            </a:r>
            <a:r>
              <a:rPr lang="en-US" b="1" dirty="0"/>
              <a:t>Cloud Native Computing Foundation (CNCF)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Minikube</a:t>
            </a:r>
            <a:r>
              <a:rPr lang="en-US" dirty="0"/>
              <a:t> is a lightweight, open-source tool that allows developers to run and test Kubernetes clusters on their local machines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EB0C97-3AE8-5D97-BE15-F6AB957448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4097" y="2603500"/>
            <a:ext cx="5214031" cy="2933335"/>
          </a:xfrm>
        </p:spPr>
      </p:pic>
    </p:spTree>
    <p:extLst>
      <p:ext uri="{BB962C8B-B14F-4D97-AF65-F5344CB8AC3E}">
        <p14:creationId xmlns:p14="http://schemas.microsoft.com/office/powerpoint/2010/main" val="382793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615-48C5-1A7C-A789-1EE1C9D3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CICD Steps</a:t>
            </a:r>
            <a:br>
              <a:rPr lang="en-US" dirty="0"/>
            </a:br>
            <a:r>
              <a:rPr lang="en-US" dirty="0"/>
              <a:t>1. Install </a:t>
            </a:r>
            <a:r>
              <a:rPr lang="en-US" dirty="0" err="1"/>
              <a:t>jenkins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3FD03C-01EF-4384-DAD6-77A0D51F5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873827"/>
            <a:ext cx="8761413" cy="287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8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A4D3-FC75-76FA-CDF8-C643BB43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 </a:t>
            </a:r>
            <a:r>
              <a:rPr lang="en-US" dirty="0" err="1"/>
              <a:t>weblogin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1D3A52-3BBE-11D0-EB1F-93B2A9195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405" y="2603500"/>
            <a:ext cx="863023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94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218</TotalTime>
  <Words>365</Words>
  <Application>Microsoft Office PowerPoint</Application>
  <PresentationFormat>Widescreen</PresentationFormat>
  <Paragraphs>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Century Gothic</vt:lpstr>
      <vt:lpstr>Harlow Solid Italic</vt:lpstr>
      <vt:lpstr>Wingdings 3</vt:lpstr>
      <vt:lpstr>Ion Boardroom</vt:lpstr>
      <vt:lpstr>DevOps Tools</vt:lpstr>
      <vt:lpstr>What is DevOps?</vt:lpstr>
      <vt:lpstr>What is Git?</vt:lpstr>
      <vt:lpstr>What is docker</vt:lpstr>
      <vt:lpstr>Docker Component</vt:lpstr>
      <vt:lpstr>Jenkins</vt:lpstr>
      <vt:lpstr>Kubernetes</vt:lpstr>
      <vt:lpstr>CICD Steps 1. Install jenkins</vt:lpstr>
      <vt:lpstr>Jenkins weblogin</vt:lpstr>
      <vt:lpstr>Create pipeline in jenkins</vt:lpstr>
      <vt:lpstr>Pipeline configuration</vt:lpstr>
      <vt:lpstr>Pipeline list</vt:lpstr>
      <vt:lpstr>Pipeline running outpu</vt:lpstr>
      <vt:lpstr>Run docker image</vt:lpstr>
      <vt:lpstr>Deployment</vt:lpstr>
      <vt:lpstr>Dockerfile</vt:lpstr>
      <vt:lpstr>Nginx configuration file</vt:lpstr>
      <vt:lpstr>Jenkins file for CICD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Bom Bahadur BK</dc:creator>
  <cp:lastModifiedBy>Bom Bahadur BK</cp:lastModifiedBy>
  <cp:revision>62</cp:revision>
  <dcterms:created xsi:type="dcterms:W3CDTF">2024-12-10T15:16:39Z</dcterms:created>
  <dcterms:modified xsi:type="dcterms:W3CDTF">2025-02-20T10:48:44Z</dcterms:modified>
</cp:coreProperties>
</file>