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7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72" r:id="rId6"/>
    <p:sldId id="271" r:id="rId7"/>
    <p:sldId id="269" r:id="rId8"/>
    <p:sldId id="265" r:id="rId9"/>
    <p:sldId id="266" r:id="rId10"/>
    <p:sldId id="267" r:id="rId11"/>
    <p:sldId id="268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5E689-8410-465B-ABD2-6E36900DC6A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545A-1514-4D21-8256-654E0F4B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86E336D-01AB-41CD-B4D7-960FFE67D65D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ED05-EB8D-4468-8D2C-18007422759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3D97F-F2F9-468F-AA08-D98876DBEEFF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9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0181-0DF5-4172-9EF4-46DBDE3CCF7A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99D8-D4B9-4A1D-B0C0-AC8C3901EB2C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19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31F7-88EB-4663-9104-998E72B0CB37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99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EFAB-28E1-4167-A16F-DB557F4C7C4D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60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B6C6A-3C83-4815-83B5-434C1255D6EC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BF1C8-B53F-4D53-A1DF-EDAC5D44818F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4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5A948-B9AF-4BB5-AF3C-29A47BBB0B2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AAEF8-DD34-4737-A81F-E7A941B353DE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6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74BF-6FB1-4554-A932-5765EF452325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7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C1645-D134-4CBC-B121-64ECB748680C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8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C8482-4C31-49D6-B91C-D10E505537F5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1008-C490-46E4-98D1-819515363687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4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30FEC-6426-46B7-9758-1FE26411BED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BCB-85FB-4F2C-8222-2D46C6068F59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D3F8B2E-43EB-4CCE-AC94-EA403E0B115B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E33D-E7BF-C94B-DBEB-275C72B25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770" y="480940"/>
            <a:ext cx="8825658" cy="2677648"/>
          </a:xfrm>
        </p:spPr>
        <p:txBody>
          <a:bodyPr/>
          <a:lstStyle/>
          <a:p>
            <a:r>
              <a:rPr lang="en-US" b="1" dirty="0"/>
              <a:t>Application of Directed Acyclic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4FB0F-512F-DFD4-52C5-A866231F0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770" y="4087214"/>
            <a:ext cx="8825658" cy="12428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Present By: Bom bahadur BK and Rajaram </a:t>
            </a:r>
            <a:r>
              <a:rPr lang="en-US" dirty="0" err="1"/>
              <a:t>pakur</a:t>
            </a:r>
            <a:endParaRPr lang="en-US" dirty="0"/>
          </a:p>
          <a:p>
            <a:r>
              <a:rPr lang="en-US" dirty="0"/>
              <a:t>Level: Master</a:t>
            </a:r>
          </a:p>
          <a:p>
            <a:r>
              <a:rPr lang="en-US" dirty="0"/>
              <a:t>Nepal College of information Technology(NCIT)</a:t>
            </a:r>
          </a:p>
          <a:p>
            <a:r>
              <a:rPr lang="en-US" dirty="0" err="1"/>
              <a:t>Balkumari</a:t>
            </a:r>
            <a:r>
              <a:rPr lang="en-US" dirty="0"/>
              <a:t>, </a:t>
            </a:r>
            <a:r>
              <a:rPr lang="en-US" dirty="0" err="1"/>
              <a:t>lalitpur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CD895-FE21-DC0B-C99A-CB86E1C8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439" y="3598605"/>
            <a:ext cx="2401713" cy="2177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DDB43-35BC-A1D5-3418-77019509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5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D452-D895-97E0-D69E-2B086D45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Genealogy and family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5019-204C-961A-A798-F2779C24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Genealogy charts often use DAGs to represent family relationships. Nodes represent individuals, and directed edges denote parent-child relationships.</a:t>
            </a:r>
          </a:p>
          <a:p>
            <a:r>
              <a:rPr lang="en-US" dirty="0"/>
              <a:t>DAGs are suitable because, in most genealogical systems, cycles (e.g., one person being their own ancestor) are not allowed.</a:t>
            </a:r>
          </a:p>
          <a:p>
            <a:r>
              <a:rPr lang="en-US" dirty="0"/>
              <a:t>Example: Software like GEDCOM uses DAGs to model family trees.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11E34-F83B-1644-6AC2-3DA92DE1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9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153C-3C73-E1A3-6149-0B1D1E73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Citation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78D1-C097-1F4D-FDA8-65045849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Citation graphs represent research papers as nodes, and directed edges indicate that one paper cites another.</a:t>
            </a:r>
          </a:p>
          <a:p>
            <a:r>
              <a:rPr lang="en-US" dirty="0"/>
              <a:t>Since a paper cannot cite itself or any of its future descendants, the graph remains acyclic.</a:t>
            </a:r>
          </a:p>
          <a:p>
            <a:r>
              <a:rPr lang="en-US" dirty="0"/>
              <a:t>Example: Google Scholar and other academic databases use DAGs to analyze citation patterns and determine influential papers.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2A287-F0EC-4BB5-62DB-E931D73B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0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D898-8599-BC17-9312-607BF793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40" y="2596529"/>
            <a:ext cx="5076238" cy="2283824"/>
          </a:xfrm>
        </p:spPr>
        <p:txBody>
          <a:bodyPr/>
          <a:lstStyle/>
          <a:p>
            <a:r>
              <a:rPr lang="en-US" sz="8800" dirty="0">
                <a:latin typeface="Harlow Solid Italic" panose="04030604020F02020D02" pitchFamily="82" charset="0"/>
              </a:rPr>
              <a:t>Any</a:t>
            </a:r>
            <a:br>
              <a:rPr lang="en-US" sz="8800" dirty="0">
                <a:latin typeface="Harlow Solid Italic" panose="04030604020F02020D02" pitchFamily="82" charset="0"/>
              </a:rPr>
            </a:br>
            <a:r>
              <a:rPr lang="en-US" sz="8800" dirty="0">
                <a:latin typeface="Harlow Solid Italic" panose="04030604020F02020D02" pitchFamily="82" charset="0"/>
              </a:rPr>
              <a:t>Queries?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67A77-DC4A-3C22-D88C-FAA8E82B5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F2002-FA5F-2FC9-5FEB-D9E95B915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089" y="1223170"/>
            <a:ext cx="3920315" cy="51927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9FA36-04F5-AC63-28DA-4ED6376C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4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E5E1-C803-7BC1-4B21-6D960790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D531-CCEA-F573-E369-27F7D6C8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97571"/>
            <a:ext cx="8761412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Harlow Solid Italic" panose="04030604020F02020D02" pitchFamily="82" charset="0"/>
              </a:rPr>
              <a:t>Thank You So Much!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41033-1A77-3BFE-A79F-363546DB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0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1C29-1E68-A6F2-1CB5-4DDF7204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Directed Acyclic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B71B-6DC0-8631-5B32-DC423224FA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Directed Acyclic Graph (DAG) is a directed graph that does not contain any cycles.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858D89-6B2C-9FBE-8D18-DD44A66BDB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9435" y="3001102"/>
            <a:ext cx="4824412" cy="21786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C378-2CA9-2CCD-8EDB-E8D57500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8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ADFA-D2F3-4A03-6638-0C265CDB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Directed Acyclic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D0928-F9D1-9037-E460-629B33B3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460993" cy="34163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No Cycles</a:t>
            </a:r>
          </a:p>
          <a:p>
            <a:pPr marL="0" indent="0">
              <a:buNone/>
            </a:pPr>
            <a:r>
              <a:rPr lang="en-US" dirty="0"/>
              <a:t>	A DAG does not contain any cycles, meaning no path in the graph forms 	a closed loop.</a:t>
            </a:r>
          </a:p>
          <a:p>
            <a:r>
              <a:rPr lang="en-US" b="1" dirty="0"/>
              <a:t>Directed Edges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sz="1800" dirty="0"/>
              <a:t>All edges in a DAG have a direction, from one vertex to another.</a:t>
            </a:r>
          </a:p>
          <a:p>
            <a:r>
              <a:rPr lang="en-US" b="1" dirty="0"/>
              <a:t>Topological Ordering</a:t>
            </a:r>
          </a:p>
          <a:p>
            <a:pPr marL="0" indent="0">
              <a:buNone/>
            </a:pPr>
            <a:r>
              <a:rPr lang="en-US" dirty="0"/>
              <a:t> 	It is possible to arrange the vertices in a linear order such that for every 	directed edge (u → v), vertex u appears before v in the ordering.</a:t>
            </a:r>
          </a:p>
          <a:p>
            <a:r>
              <a:rPr lang="en-US" b="1" dirty="0"/>
              <a:t>Reachability</a:t>
            </a:r>
          </a:p>
          <a:p>
            <a:pPr marL="0" indent="0">
              <a:buNone/>
            </a:pPr>
            <a:r>
              <a:rPr lang="en-US" dirty="0"/>
              <a:t>	A DAG supports reachability analysis, where you can determine whether 	one vertex can reach another.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AB228-BD47-2ED8-F680-7616ED17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1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5F52-43DB-C8E7-5C50-A10DCEF3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of 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1EE2-6278-7526-02B3-3F29D87C4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Routing in computer networks</a:t>
            </a:r>
          </a:p>
          <a:p>
            <a:pPr>
              <a:buFont typeface="+mj-lt"/>
              <a:buAutoNum type="arabicPeriod"/>
            </a:pPr>
            <a:r>
              <a:rPr lang="en-US" dirty="0"/>
              <a:t>Version control system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Compiler Design</a:t>
            </a:r>
          </a:p>
          <a:p>
            <a:pPr>
              <a:buFont typeface="+mj-lt"/>
              <a:buAutoNum type="arabicPeriod"/>
            </a:pPr>
            <a:r>
              <a:rPr lang="en-US" dirty="0"/>
              <a:t>Job scheduling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processing frameworks</a:t>
            </a:r>
          </a:p>
          <a:p>
            <a:pPr>
              <a:buFont typeface="+mj-lt"/>
              <a:buAutoNum type="arabicPeriod"/>
            </a:pPr>
            <a:r>
              <a:rPr lang="en-US" dirty="0"/>
              <a:t>Genealogy and family tree</a:t>
            </a:r>
          </a:p>
          <a:p>
            <a:pPr>
              <a:buFont typeface="+mj-lt"/>
              <a:buAutoNum type="arabicPeriod"/>
            </a:pPr>
            <a:r>
              <a:rPr lang="en-US" dirty="0"/>
              <a:t>Citation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46B92-E196-0E6B-2E7C-9F0266DD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8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8795-A0A8-013A-3190-AC10A94A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Routing in Computer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84E2-6C77-F38C-45BA-15A22C1A13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DAGs are used in routing algorithms to represent dependencies and avoid cyclic routes. </a:t>
            </a:r>
          </a:p>
          <a:p>
            <a:r>
              <a:rPr lang="en-US" dirty="0"/>
              <a:t>They ensure efficient data packet traversal without looping indefinitely.</a:t>
            </a:r>
          </a:p>
          <a:p>
            <a:r>
              <a:rPr lang="en-US" dirty="0"/>
              <a:t>Example: Link-state routing protocols like OSPF (Open Shortest Path First) use DAGs to compute the shortest paths to all nodes in the network.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BC2372-443B-68C3-FB4B-65AFEA2A02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3920" y="2880987"/>
            <a:ext cx="4824412" cy="286132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0E8F2-0F35-49F1-26DA-79F3EEA5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9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70C9-25FC-B8D5-A3E8-A538A4E7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Version Control Systems (VCS)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37D5-C7FC-8A66-7FD8-627718A32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DAGs manage commits and track the history of changes.</a:t>
            </a:r>
          </a:p>
          <a:p>
            <a:r>
              <a:rPr lang="en-US" dirty="0"/>
              <a:t>Each commit is a node, and edges represent parent-child relationships between commits.</a:t>
            </a:r>
          </a:p>
          <a:p>
            <a:r>
              <a:rPr lang="en-US" dirty="0"/>
              <a:t>Efficient history tracking.</a:t>
            </a:r>
          </a:p>
          <a:p>
            <a:r>
              <a:rPr lang="en-US" dirty="0"/>
              <a:t>Easy conflict resolution during merges.</a:t>
            </a:r>
          </a:p>
          <a:p>
            <a:r>
              <a:rPr lang="en-US" dirty="0"/>
              <a:t>Example: </a:t>
            </a:r>
            <a:r>
              <a:rPr lang="en-US" dirty="0" err="1"/>
              <a:t>GIt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45518F-AD91-8FAF-C2AF-163F185DA4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2281" y="3075644"/>
            <a:ext cx="4824412" cy="247201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1484E-855B-6A53-965D-49559533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5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2D21-B9C8-FADD-E8BE-A0AA48C1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Compiler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0455-B33C-1D4D-0316-5BC8353DD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DAGs are used in compilers to represent expressions or instructions in intermediate code. This structure helps optimize redundant calculations.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sz="1800" dirty="0"/>
              <a:t>In syntax-directed translation, DAGs represent expressions to eliminate duplicate subexpressions.</a:t>
            </a:r>
          </a:p>
          <a:p>
            <a:pPr lvl="1"/>
            <a:r>
              <a:rPr lang="en-US" sz="1800" dirty="0"/>
              <a:t>In dependency graphs, they ensure that instructions are executed in the correct order without circular dependencies.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3041D-9173-E106-CB70-3ED7D3B4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40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94B9-B4E1-6101-75D0-E6F712D1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Job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297D-95E4-8C54-3342-59B2C8B6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DAGs represent tasks and their dependencies. Each node is a task, and edges indicate that one task depends on another.</a:t>
            </a:r>
          </a:p>
          <a:p>
            <a:r>
              <a:rPr lang="en-US" dirty="0"/>
              <a:t>Example: In task scheduling for parallel computing or project management (e.g., critical path method), DAGs ensure that tasks are executed in a valid sequence without violating dependencies.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7BB76-FEA2-5742-879C-621D6253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3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0927-648B-9953-4661-93A03E79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Data Processing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E031-7D48-8E92-E77A-B15ADE748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DAGs model data workflows, showing how data flows between operations or transformations. They help in defining the sequence and dependencies between operations.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Apache Spark uses DAGs for processing large-scale data workflows.</a:t>
            </a:r>
          </a:p>
          <a:p>
            <a:pPr marL="0" indent="0">
              <a:buNone/>
            </a:pPr>
            <a:r>
              <a:rPr lang="en-US" dirty="0"/>
              <a:t>	Pipelines in ETL (Extract, Transform, Load) systems are structured as DAGs 	to ensure proper data transformation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810A3-A3CF-8C77-A49E-FA2F5B1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52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145</TotalTime>
  <Words>610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Harlow Solid Italic</vt:lpstr>
      <vt:lpstr>Wingdings 3</vt:lpstr>
      <vt:lpstr>Ion Boardroom</vt:lpstr>
      <vt:lpstr>Application of Directed Acyclic Graph</vt:lpstr>
      <vt:lpstr>What is Directed Acyclic Graph</vt:lpstr>
      <vt:lpstr>Properties of Directed Acyclic Graph</vt:lpstr>
      <vt:lpstr>Application of DAG</vt:lpstr>
      <vt:lpstr>1. Routing in Computer Networks</vt:lpstr>
      <vt:lpstr>2. Version Control Systems (VCS)</vt:lpstr>
      <vt:lpstr>3. Compiler Design</vt:lpstr>
      <vt:lpstr>4. Job Scheduling</vt:lpstr>
      <vt:lpstr>5. Data Processing framework</vt:lpstr>
      <vt:lpstr>6. Genealogy and family tree</vt:lpstr>
      <vt:lpstr>7. Citation Graphs</vt:lpstr>
      <vt:lpstr>Any Queries?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Bom Bahadur BK</dc:creator>
  <cp:lastModifiedBy>Bom Bahadur BK</cp:lastModifiedBy>
  <cp:revision>79</cp:revision>
  <dcterms:created xsi:type="dcterms:W3CDTF">2024-12-10T15:16:39Z</dcterms:created>
  <dcterms:modified xsi:type="dcterms:W3CDTF">2025-01-28T13:56:35Z</dcterms:modified>
</cp:coreProperties>
</file>