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-53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31BEA6C-C0DD-412C-861B-17FD1057811C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ADA1EE0-C38C-4E88-BF17-1BC38EEB31A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77502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BEA6C-C0DD-412C-861B-17FD1057811C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A1EE0-C38C-4E88-BF17-1BC38EEB3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988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BEA6C-C0DD-412C-861B-17FD1057811C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A1EE0-C38C-4E88-BF17-1BC38EEB3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218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BEA6C-C0DD-412C-861B-17FD1057811C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A1EE0-C38C-4E88-BF17-1BC38EEB3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345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BEA6C-C0DD-412C-861B-17FD1057811C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A1EE0-C38C-4E88-BF17-1BC38EEB31A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07444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BEA6C-C0DD-412C-861B-17FD1057811C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A1EE0-C38C-4E88-BF17-1BC38EEB3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397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BEA6C-C0DD-412C-861B-17FD1057811C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A1EE0-C38C-4E88-BF17-1BC38EEB3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244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BEA6C-C0DD-412C-861B-17FD1057811C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A1EE0-C38C-4E88-BF17-1BC38EEB3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543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BEA6C-C0DD-412C-861B-17FD1057811C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A1EE0-C38C-4E88-BF17-1BC38EEB3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382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BEA6C-C0DD-412C-861B-17FD1057811C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A1EE0-C38C-4E88-BF17-1BC38EEB3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130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BEA6C-C0DD-412C-861B-17FD1057811C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A1EE0-C38C-4E88-BF17-1BC38EEB3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568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31BEA6C-C0DD-412C-861B-17FD1057811C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ADA1EE0-C38C-4E88-BF17-1BC38EEB3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658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4400" dirty="0" smtClean="0"/>
              <a:t>            Python </a:t>
            </a:r>
            <a:r>
              <a:rPr lang="ko-KR" altLang="en-US" sz="4400" dirty="0" smtClean="0"/>
              <a:t>기반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</a:t>
            </a:r>
            <a:r>
              <a:rPr lang="ko-KR" altLang="en-US" dirty="0" err="1" smtClean="0"/>
              <a:t>민원분석</a:t>
            </a:r>
            <a:r>
              <a:rPr lang="ko-KR" altLang="en-US" dirty="0" smtClean="0"/>
              <a:t> 실습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smtClean="0"/>
              <a:t>최보미</a:t>
            </a:r>
            <a:endParaRPr lang="ko-KR" altLang="en-US" dirty="0"/>
          </a:p>
        </p:txBody>
      </p:sp>
      <p:sp>
        <p:nvSpPr>
          <p:cNvPr id="4" name="순서도: 연결자 3"/>
          <p:cNvSpPr/>
          <p:nvPr/>
        </p:nvSpPr>
        <p:spPr>
          <a:xfrm>
            <a:off x="1261872" y="3226778"/>
            <a:ext cx="1380393" cy="1380393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IV</a:t>
            </a:r>
            <a:endParaRPr lang="ko-KR" altLang="en-US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7132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54" y="1150422"/>
            <a:ext cx="10058400" cy="455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492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665" y="841786"/>
            <a:ext cx="5410669" cy="517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199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529" y="395977"/>
            <a:ext cx="6248942" cy="606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917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33" y="1462869"/>
            <a:ext cx="10058400" cy="392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911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33" y="1379042"/>
            <a:ext cx="10058400" cy="409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83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43" y="1462869"/>
            <a:ext cx="10058400" cy="392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232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636" y="662700"/>
            <a:ext cx="7940728" cy="553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418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74" y="1100888"/>
            <a:ext cx="10051651" cy="465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363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74" y="1108509"/>
            <a:ext cx="10051651" cy="464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433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74" y="1100888"/>
            <a:ext cx="10051651" cy="465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787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54" y="735096"/>
            <a:ext cx="10058400" cy="538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42787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TM03457515[[fn=보기]]</Template>
  <TotalTime>18</TotalTime>
  <Words>5</Words>
  <Application>Microsoft Office PowerPoint</Application>
  <PresentationFormat>사용자 지정</PresentationFormat>
  <Paragraphs>3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View</vt:lpstr>
      <vt:lpstr>            Python 기반       민원분석 실습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bombom713@naver.com</cp:lastModifiedBy>
  <cp:revision>5</cp:revision>
  <dcterms:created xsi:type="dcterms:W3CDTF">2022-07-26T06:04:13Z</dcterms:created>
  <dcterms:modified xsi:type="dcterms:W3CDTF">2025-04-16T09:23:52Z</dcterms:modified>
</cp:coreProperties>
</file>