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31990-8616-CAB2-CC52-AE8A2D0EA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91627E-D9A3-F96F-E13E-2CB2D3FC5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E36487-F2C9-F30E-9ACE-4ED3DEC0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86F32-3F3A-107E-24B5-A54FB0F0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FA2C6-36D8-4970-EB38-9FD6AF76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83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DE171-47ED-CFC9-6A49-3576DE2F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CF2CA-632E-254A-BAC1-0D87F2C2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6B5C5-CD02-5984-80BA-D36D9200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D32B0D-FB56-622F-D716-49A576F7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C4449E-0C2F-7F01-492A-FB8F767C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1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E03DE8-72AE-95C1-0245-893CCE363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CF805C-0CCF-1DD8-2DFC-FEA64A52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C4D63-5F4E-5AF2-794B-C96E8087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39B28-DEA1-2EB4-DCD7-F6B46228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1FF1C-C64F-4F31-C36A-AEC6F1EA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28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841EB-C63C-B1D0-1F34-12867CCD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5F4E5-E54F-5C97-D6C1-E8ED9BE2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D67DF-B702-DC21-E59B-97DFD51C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B1B6B-60EC-2CE8-0B3B-B5B45B45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91231-C976-718E-3B08-8808D035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14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000C5-052E-A5EC-2F74-443806AA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5794FC-FF72-2810-E820-344B61E9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11BEC-4142-2402-80FC-5A5ABC4E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A7D721-CE88-EC25-EA14-332EF6BD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1B0F6-E2C5-C600-C02F-5CC5D5E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48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1694-F6B9-9785-6DFE-55F4355F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21F1B-14F2-F05C-39C7-CEA6C891D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B95D7-0032-4689-8D5F-D2D127F25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4ED964-9AAD-75A9-8FED-3F3FA79C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76BC7-B6BF-1958-A12B-C1F2C046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A77E19-BB01-CDD2-A583-55B98552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0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4D677-B5E4-07FB-8706-3089C1BA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2134CA-25DD-AC14-E4EA-C1E5A151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F5F57F-CDCB-A4F4-654A-4BF155A8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74BBC5-8395-BD97-8AE8-B6BF6B275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998CDF-E2EF-5F69-8DAB-A8654366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4A3DAA-ABC1-B868-EB21-16200EDA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98397A-07AF-1614-1659-1F9D545C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29B6EA-6A74-BFA1-77DA-3C92DBDE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82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81BAD-D936-08D5-167D-D88F0F16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621306-10E8-3D10-1E08-47570D78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320336-F68F-5860-4AC2-9E23AA7D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090F50-C679-8A9A-2948-BC97985F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1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272CDF-1293-EEE9-D553-09C86A04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F362C6-D46A-0D58-8498-A440E38E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2C2A32-226D-7445-5DFE-55B30BDD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6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2C8FF-4375-2A38-7975-2DCED063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0A9B0-110D-D086-AD45-44BB3F7C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C0BE5-51A3-3633-4506-55F6662B4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C381FE-37A9-ABBE-425F-01A0EC76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63A43-F2D8-952E-23DB-C41ECA9B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94F3A-DAC0-9215-008A-7E0B01D6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83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8128F-B67E-6970-54B7-1FBFE8B8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792F97-87D7-6F4C-88E6-E5366F8AB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760D75-71E9-CC19-601E-327367FF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BEFB4-0B50-631A-F51F-CD554516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C0DD70-2F97-37DB-354A-3CBA2E10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5EC8A8-F275-EE43-1DCD-07B94795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1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4035D1-F94E-E4AB-8DB7-C0B421C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33992B-29D1-B930-0118-BD2D847C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5B57D-224A-10E1-5DBF-00A33D9E3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4056-B859-4F0C-83E0-642E9241052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475ED-205D-CF74-9172-357563B12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4E0C86-9734-5501-8FF0-6ED4DAF8A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2CA2-D69F-466B-8DB2-E2E0B7ACD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9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18F97-D37F-7B7A-DA39-13B19153C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259AB1-01E7-6EAC-FC91-C0EDC21B7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Qué es la ciberseguridad y por qué importa? | IT Masters Mag">
            <a:extLst>
              <a:ext uri="{FF2B5EF4-FFF2-40B4-BE49-F238E27FC236}">
                <a16:creationId xmlns:a16="http://schemas.microsoft.com/office/drawing/2014/main" id="{7EC8FB66-6206-FE95-CF76-983A3B5B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D5C366-C569-D564-E922-E8585F7542B8}"/>
              </a:ext>
            </a:extLst>
          </p:cNvPr>
          <p:cNvSpPr txBox="1"/>
          <p:nvPr/>
        </p:nvSpPr>
        <p:spPr>
          <a:xfrm>
            <a:off x="3149600" y="2316163"/>
            <a:ext cx="467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i="1" dirty="0"/>
              <a:t>CIBERSEGURIDAD</a:t>
            </a:r>
          </a:p>
        </p:txBody>
      </p:sp>
    </p:spTree>
    <p:extLst>
      <p:ext uri="{BB962C8B-B14F-4D97-AF65-F5344CB8AC3E}">
        <p14:creationId xmlns:p14="http://schemas.microsoft.com/office/powerpoint/2010/main" val="69711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7 tipos de ciberseguridad que las empresas deben conocer">
            <a:extLst>
              <a:ext uri="{FF2B5EF4-FFF2-40B4-BE49-F238E27FC236}">
                <a16:creationId xmlns:a16="http://schemas.microsoft.com/office/drawing/2014/main" id="{8CE642CC-71E1-9222-3B9D-2F7A0CF0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D0F481B-C846-518D-3AAF-974175A7D1DC}"/>
              </a:ext>
            </a:extLst>
          </p:cNvPr>
          <p:cNvSpPr txBox="1"/>
          <p:nvPr/>
        </p:nvSpPr>
        <p:spPr>
          <a:xfrm>
            <a:off x="749300" y="1104899"/>
            <a:ext cx="9029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u="sng" dirty="0">
                <a:solidFill>
                  <a:schemeClr val="bg1"/>
                </a:solidFill>
              </a:rPr>
              <a:t>1.SEGURIDAD DE LA RED</a:t>
            </a:r>
          </a:p>
          <a:p>
            <a:r>
              <a:rPr lang="es-MX" sz="4800" u="sng" dirty="0">
                <a:solidFill>
                  <a:schemeClr val="bg1"/>
                </a:solidFill>
              </a:rPr>
              <a:t>2.SEGURIDAD DE LA NUBE</a:t>
            </a:r>
          </a:p>
          <a:p>
            <a:r>
              <a:rPr lang="es-MX" sz="4800" u="sng" dirty="0">
                <a:solidFill>
                  <a:schemeClr val="bg1"/>
                </a:solidFill>
              </a:rPr>
              <a:t>3.SEGURIDAD DE TERMINALES</a:t>
            </a:r>
          </a:p>
          <a:p>
            <a:r>
              <a:rPr lang="es-MX" sz="4800" u="sng" dirty="0">
                <a:solidFill>
                  <a:schemeClr val="bg1"/>
                </a:solidFill>
              </a:rPr>
              <a:t>4.SEGURIDAD MOVIL</a:t>
            </a:r>
          </a:p>
          <a:p>
            <a:r>
              <a:rPr lang="es-MX" sz="4800" u="sng" dirty="0">
                <a:solidFill>
                  <a:schemeClr val="bg1"/>
                </a:solidFill>
              </a:rPr>
              <a:t>5.SEGURIDAD DE LOT…..</a:t>
            </a:r>
          </a:p>
          <a:p>
            <a:r>
              <a:rPr lang="es-MX" sz="4800" u="sng" dirty="0">
                <a:solidFill>
                  <a:schemeClr val="bg1"/>
                </a:solidFill>
              </a:rPr>
              <a:t>6.SEGUIDAD DE LA APLICACIÓN</a:t>
            </a:r>
          </a:p>
          <a:p>
            <a:r>
              <a:rPr lang="es-MX" sz="4800" u="sng" dirty="0">
                <a:solidFill>
                  <a:schemeClr val="bg1"/>
                </a:solidFill>
              </a:rPr>
              <a:t>7.CERO CONFIANZA </a:t>
            </a:r>
          </a:p>
        </p:txBody>
      </p:sp>
    </p:spTree>
    <p:extLst>
      <p:ext uri="{BB962C8B-B14F-4D97-AF65-F5344CB8AC3E}">
        <p14:creationId xmlns:p14="http://schemas.microsoft.com/office/powerpoint/2010/main" val="10686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ipos de virus informáticos: Características">
            <a:extLst>
              <a:ext uri="{FF2B5EF4-FFF2-40B4-BE49-F238E27FC236}">
                <a16:creationId xmlns:a16="http://schemas.microsoft.com/office/drawing/2014/main" id="{6342C8C9-236E-8818-924D-4ED980F70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B85FE20-853E-5854-00E6-B865EE34110F}"/>
              </a:ext>
            </a:extLst>
          </p:cNvPr>
          <p:cNvSpPr txBox="1"/>
          <p:nvPr/>
        </p:nvSpPr>
        <p:spPr>
          <a:xfrm>
            <a:off x="1841500" y="1358900"/>
            <a:ext cx="6286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1.Virus de sector de arranque</a:t>
            </a:r>
          </a:p>
          <a:p>
            <a:r>
              <a:rPr lang="es-MX" sz="4000" dirty="0">
                <a:solidFill>
                  <a:schemeClr val="bg1"/>
                </a:solidFill>
              </a:rPr>
              <a:t>2.Virus de script</a:t>
            </a:r>
          </a:p>
          <a:p>
            <a:r>
              <a:rPr lang="es-MX" sz="4000" dirty="0">
                <a:solidFill>
                  <a:schemeClr val="bg1"/>
                </a:solidFill>
              </a:rPr>
              <a:t>3.Virus residentes</a:t>
            </a:r>
          </a:p>
          <a:p>
            <a:r>
              <a:rPr lang="es-MX" sz="4000" dirty="0">
                <a:solidFill>
                  <a:schemeClr val="bg1"/>
                </a:solidFill>
              </a:rPr>
              <a:t>4.Virus de acción directa </a:t>
            </a:r>
          </a:p>
          <a:p>
            <a:r>
              <a:rPr lang="es-MX" sz="4000" dirty="0">
                <a:solidFill>
                  <a:schemeClr val="bg1"/>
                </a:solidFill>
              </a:rPr>
              <a:t>5.Virus polimórfico</a:t>
            </a:r>
          </a:p>
          <a:p>
            <a:r>
              <a:rPr lang="es-MX" sz="4000" dirty="0">
                <a:solidFill>
                  <a:schemeClr val="bg1"/>
                </a:solidFill>
              </a:rPr>
              <a:t>6.Virus que infecta archivos </a:t>
            </a:r>
          </a:p>
          <a:p>
            <a:r>
              <a:rPr lang="es-MX" sz="4000" dirty="0">
                <a:solidFill>
                  <a:schemeClr val="bg1"/>
                </a:solidFill>
              </a:rPr>
              <a:t>7.Virus </a:t>
            </a:r>
            <a:r>
              <a:rPr lang="es-MX" sz="4000" dirty="0" err="1">
                <a:solidFill>
                  <a:schemeClr val="bg1"/>
                </a:solidFill>
              </a:rPr>
              <a:t>multípartidos</a:t>
            </a:r>
            <a:r>
              <a:rPr lang="es-MX" sz="4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252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7D399F-B99F-B0C1-FEC9-CF1862D98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7C8D505-F36D-A01A-3611-8CC691AFA1E4}"/>
              </a:ext>
            </a:extLst>
          </p:cNvPr>
          <p:cNvSpPr txBox="1"/>
          <p:nvPr/>
        </p:nvSpPr>
        <p:spPr>
          <a:xfrm>
            <a:off x="635000" y="939800"/>
            <a:ext cx="668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0" i="0" dirty="0">
                <a:solidFill>
                  <a:schemeClr val="bg1"/>
                </a:solidFill>
                <a:effectLst/>
                <a:latin typeface="Google Sans"/>
              </a:rPr>
              <a:t>La seguridad informática, también conocida como ciberseguridad, es la práctica de proteger la información y los sistemas informáticos de accesos no autorizados, uso indebido o daño. Implica implementar medidas para proteger los activos informáticos de una organización, como sistemas informáticos, redes, dispositivos digitales y datos</a:t>
            </a:r>
            <a:r>
              <a:rPr lang="es-MX" b="0" i="0" dirty="0">
                <a:solidFill>
                  <a:schemeClr val="bg1"/>
                </a:solidFill>
                <a:effectLst/>
                <a:latin typeface="Google Sans"/>
              </a:rPr>
              <a:t>. 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6F1EB8-821E-C35E-91CB-5ABA97FADFD2}"/>
              </a:ext>
            </a:extLst>
          </p:cNvPr>
          <p:cNvSpPr txBox="1"/>
          <p:nvPr/>
        </p:nvSpPr>
        <p:spPr>
          <a:xfrm>
            <a:off x="469900" y="215900"/>
            <a:ext cx="722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Que es ciberseguridad informática</a:t>
            </a:r>
          </a:p>
        </p:txBody>
      </p:sp>
    </p:spTree>
    <p:extLst>
      <p:ext uri="{BB962C8B-B14F-4D97-AF65-F5344CB8AC3E}">
        <p14:creationId xmlns:p14="http://schemas.microsoft.com/office/powerpoint/2010/main" val="153628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410AF660-C276-6921-7FB9-D1AD15B52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71FE1B-CA96-5766-B647-21CE0A41C155}"/>
              </a:ext>
            </a:extLst>
          </p:cNvPr>
          <p:cNvSpPr txBox="1"/>
          <p:nvPr/>
        </p:nvSpPr>
        <p:spPr>
          <a:xfrm>
            <a:off x="203200" y="139700"/>
            <a:ext cx="610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Que es malware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CD4D5A-1DA9-0AC0-CED5-BCED0797E082}"/>
              </a:ext>
            </a:extLst>
          </p:cNvPr>
          <p:cNvSpPr txBox="1"/>
          <p:nvPr/>
        </p:nvSpPr>
        <p:spPr>
          <a:xfrm>
            <a:off x="304800" y="1371600"/>
            <a:ext cx="9690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0" i="0" dirty="0">
                <a:solidFill>
                  <a:srgbClr val="001D35"/>
                </a:solidFill>
                <a:effectLst/>
                <a:latin typeface="Google Sans"/>
              </a:rPr>
              <a:t>El malware (software malicioso) es un programa informático diseñado para dañar, robar información o interrumpir el funcionamiento de una computadora o sistema de red. Es una amenaza a la seguridad que puede tener varias formas, como virus, gusanos, troyanos, spyware, ransomware y más. 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59977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4C0FDC-F8FB-2008-969A-00AECAAB2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F07167-5798-5BCF-D887-BD6554245E2F}"/>
              </a:ext>
            </a:extLst>
          </p:cNvPr>
          <p:cNvSpPr txBox="1"/>
          <p:nvPr/>
        </p:nvSpPr>
        <p:spPr>
          <a:xfrm>
            <a:off x="241300" y="2032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Que es un Antivirus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B46110-98BD-9C4F-8279-CE8070ADD30A}"/>
              </a:ext>
            </a:extLst>
          </p:cNvPr>
          <p:cNvSpPr txBox="1"/>
          <p:nvPr/>
        </p:nvSpPr>
        <p:spPr>
          <a:xfrm>
            <a:off x="0" y="1308100"/>
            <a:ext cx="843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0" i="0" dirty="0">
                <a:solidFill>
                  <a:srgbClr val="001D35"/>
                </a:solidFill>
                <a:effectLst/>
                <a:latin typeface="Google Sans"/>
              </a:rPr>
              <a:t>Un antivirus es un programa de seguridad informática diseñado para proteger a los ordenadores y dispositivos móviles de software malicioso, también conocido como malware. Este tipo de programa detecta, previene y elimina amenazas como virus, gusanos, troyanos, spyware y otras formas de malware que pueden comprometer la seguridad y privacidad del usuario. 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49630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2025-06-04T00:47:21Z</dcterms:created>
  <dcterms:modified xsi:type="dcterms:W3CDTF">2025-06-04T00:47:25Z</dcterms:modified>
</cp:coreProperties>
</file>