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486E5-1F9A-479E-A58D-81DD7E98AAD6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22DCD-38BC-431F-A0B8-5C3D3C925B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88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2A9B2-1516-D3A4-7E7A-5E69B759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CA0F4-D23D-13A4-FC4B-A67039C0B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00D731-7805-1659-CB6B-5F8FBF04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08B2AA-76FC-291D-BADF-53986C3D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6BB809-65F1-2C84-7546-173091D6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9052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968FF-D7A3-0BAB-A176-7D8CBBB4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64A667-04E2-576A-138C-662B4734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5A030D-59C6-2820-B622-FA44EF97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75894-9CCC-6BD5-863F-4391AFD8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A897-C755-2D3D-F13C-1B773DC5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878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1BDCE6-D7E7-7344-34F3-E3AF9A33A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96BDB2-177E-78DD-D434-13E1FB12F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CEBD2-7506-4864-61D9-8698BD89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EF9A-49AA-7310-469D-F8A96743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684461-4EEC-13E1-763E-2B3021A6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60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A63F5-7098-E071-7453-9ADBCFCCE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68D00-4F90-CEA7-F547-745FDFB1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511E3-7465-3F2B-D013-E41FFF62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856657-FE53-1C8B-5FCD-7EFA1168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8866A8-6B6B-C91F-E310-86AC4EB0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60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58C4A-E3D3-4E39-FBEE-CAF8EFBB2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7D0376-5422-B6A9-5BB5-CC596264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620F17-E939-1768-FF5E-19F02D7D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D53822-41BF-AC6F-1FC1-0F4DBC2B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99878E-C233-8F7E-8B2B-D3D193A26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020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8BE2-EC2C-0092-F3A0-DE8CD401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A42053-C061-6844-72E4-E129AAA94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6E8EAC-2536-9BDC-DF11-57A61E196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FC1D01-0194-8F9F-0220-4093818A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1C1345-4E41-A821-11E5-28B28CE9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E12795-C3AD-BDAB-B5C0-78A338A5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713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2EC240-15E7-2E73-9E46-B870B49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77FAB8-D7DF-648E-E448-3EB2E669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E7EDA7-6986-2C7D-46C5-2E04275AC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C39A79-77D8-285A-E387-EF8F1CF7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E16E3C-E7CC-5ACD-5CC6-D801C814A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2E44C2-97B5-5E33-847F-B3D2B538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F41868-FA35-B469-38F4-CC28A36E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55EC4E-3A5B-1E7E-C189-DCC1DB99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14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0CB62-D9CF-950D-9EA7-2D46FAE0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A07496-BD30-DA8B-7F49-E16F87B63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5460FA-91DF-1313-8A71-CE94C4BA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F4C810-6D89-EF77-1106-E1436EDF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214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0A1DDB-2614-FFF6-FE64-043E39AA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02E33E-1621-D1B3-6895-8A881FC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1BF30-5EB4-1065-067F-620B7500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223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8BC36-F9C8-8982-BBFF-5373451B7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38D1CB-CD67-CFAF-753C-9149AF2D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71683B-E469-8A30-1217-BBA2B5416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78A742-2849-2F7B-B1C7-F6A90659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E6A01C-1C73-7037-904B-7674AC6A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1C8564-519C-2EE9-07FD-8858BD72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858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F2DA2-75F7-58FF-0B5C-8F381F0C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71F3CE-F6D7-63BD-CB95-04B9C5ED2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CF5E32-C967-149B-6FA7-1BF669467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1C6E6-F630-AF1B-9776-FDE0500D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CF09B7-6D43-8EFD-F13E-73CA7516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C95EFD7-56C8-1511-81A9-FA549897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572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91BDF1-4025-3BD7-EAC8-4FE39D82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B7F99-136D-E851-B151-F0ABB4476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1E6A12-C0A9-8DBA-CAC5-5E5E67821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89874-3043-4ABE-BA6B-02FF41881244}" type="datetimeFigureOut">
              <a:rPr lang="es-MX" smtClean="0"/>
              <a:t>10/06/2025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B1895-5B3F-CC04-9C22-4C74B9A8B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A1A87-1D36-191E-DBE3-EDF5CF52C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4AF0A-CC29-49E2-A2DE-3BC38BD65DC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248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AFA76-8081-77F1-71D7-A283AC4B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300" y="-1104900"/>
            <a:ext cx="9144000" cy="901700"/>
          </a:xfrm>
        </p:spPr>
        <p:txBody>
          <a:bodyPr>
            <a:normAutofit/>
          </a:bodyPr>
          <a:lstStyle/>
          <a:p>
            <a:r>
              <a:rPr lang="es-MX" sz="4000" dirty="0"/>
              <a:t>Realidades de la inteligencia artificial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094A20-4FC4-7C83-6153-2A4BC194D5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65F5AE8-9D41-FB84-3AD8-021DC042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200" y="0"/>
            <a:ext cx="123952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C9817A6-CB19-6C59-9BA4-B0205896FE9C}"/>
              </a:ext>
            </a:extLst>
          </p:cNvPr>
          <p:cNvSpPr txBox="1"/>
          <p:nvPr/>
        </p:nvSpPr>
        <p:spPr>
          <a:xfrm>
            <a:off x="679450" y="2001838"/>
            <a:ext cx="1083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Realidades de la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20914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4ADFE-F069-BCCB-BB49-BB29E07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2D29E8-E299-EFB0-4362-9246F89E6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80AEF93-E9CD-A387-1EBD-088D84CE98B3}"/>
              </a:ext>
            </a:extLst>
          </p:cNvPr>
          <p:cNvSpPr txBox="1"/>
          <p:nvPr/>
        </p:nvSpPr>
        <p:spPr>
          <a:xfrm>
            <a:off x="317500" y="1738313"/>
            <a:ext cx="94869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0" i="0" dirty="0">
                <a:solidFill>
                  <a:schemeClr val="bg1"/>
                </a:solidFill>
                <a:effectLst/>
                <a:latin typeface="Google Sans"/>
              </a:rPr>
              <a:t>La Inteligencia Artificial (IA) presenta diversas ventajas que la convierten en una herramienta poderosa en múltiples campos. Principalmente, la IA automatiza tareas repetitivas, mejora la precisión en la toma de decisiones y optimiza procesos. </a:t>
            </a:r>
            <a:endParaRPr lang="es-MX" sz="4400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3A92ECD-EC54-86AA-8252-6D179F26AB8D}"/>
              </a:ext>
            </a:extLst>
          </p:cNvPr>
          <p:cNvSpPr txBox="1"/>
          <p:nvPr/>
        </p:nvSpPr>
        <p:spPr>
          <a:xfrm>
            <a:off x="546100" y="287595"/>
            <a:ext cx="778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1"/>
                </a:solidFill>
              </a:rPr>
              <a:t>Ventajas de la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00552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9E1D1-CB5D-B3B1-5B84-3B3DC20D5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E24A9-0C4F-DC48-BFED-9D4F80988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B6C0BC-28A8-1843-3805-D074A5971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4EF492A-7604-6A81-A7F6-CFC3F0E36EDE}"/>
              </a:ext>
            </a:extLst>
          </p:cNvPr>
          <p:cNvSpPr txBox="1"/>
          <p:nvPr/>
        </p:nvSpPr>
        <p:spPr>
          <a:xfrm>
            <a:off x="419100" y="368300"/>
            <a:ext cx="674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Desventajas de la inteligencia artificial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9CA86A-422A-94CE-2BB4-9A8C23F8EE8C}"/>
              </a:ext>
            </a:extLst>
          </p:cNvPr>
          <p:cNvSpPr txBox="1"/>
          <p:nvPr/>
        </p:nvSpPr>
        <p:spPr>
          <a:xfrm>
            <a:off x="546100" y="2159000"/>
            <a:ext cx="1008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0" i="0" dirty="0">
                <a:solidFill>
                  <a:schemeClr val="bg1"/>
                </a:solidFill>
                <a:effectLst/>
                <a:latin typeface="Google Sans"/>
              </a:rPr>
              <a:t>La Inteligencia Artificial (IA) presenta una serie de desventajas que van más allá de sus beneficios. Una de las principales preocupaciones es la falta de transparencia y la complejidad de los algoritmos, lo que dificulta entender cómo toman decisiones y dónde pueden surgir errores o sesgos. Además, la IA puede desplazar empleos en áreas automatizables y requiere grandes inversiones en datos y personal cualificado, lo que puede crear barreras para su adopción. También se plantea el riesgo de dependencia tecnológica, pérdida de habilidades humanas y la privacidad de datos que se utilizan para entrenar los modelos de IA. En resumen, la IA, aunque prometedora, puede tener consecuencias negativas si no se gestiona de manera responsable y ética. </a:t>
            </a:r>
            <a:endParaRPr lang="es-MX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729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30877-8E66-4112-4FB6-8956798C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C3A4C5-4622-F8BB-A802-F6E8EBC49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0B841E-79A6-F753-DA57-5028EE094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36CB0F-F66F-8A04-0FE4-BD43E3DB8FE3}"/>
              </a:ext>
            </a:extLst>
          </p:cNvPr>
          <p:cNvSpPr txBox="1"/>
          <p:nvPr/>
        </p:nvSpPr>
        <p:spPr>
          <a:xfrm>
            <a:off x="152400" y="147827"/>
            <a:ext cx="636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/>
                </a:solidFill>
              </a:rPr>
              <a:t>Como funciona la inteligencia artificial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44087E-383F-473D-F897-4037CAD322BA}"/>
              </a:ext>
            </a:extLst>
          </p:cNvPr>
          <p:cNvSpPr txBox="1"/>
          <p:nvPr/>
        </p:nvSpPr>
        <p:spPr>
          <a:xfrm>
            <a:off x="152400" y="1025842"/>
            <a:ext cx="96456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0" i="0" dirty="0">
                <a:solidFill>
                  <a:schemeClr val="bg1"/>
                </a:solidFill>
                <a:effectLst/>
                <a:latin typeface="Google Sans"/>
              </a:rPr>
              <a:t>La Inteligencia Artificial (IA) funciona utilizando algoritmos y modelos matemáticos para procesar datos y tomar decisiones basadas en patrones y reglas aprendidas a través del aprendizaje automático, según el Plan de Recuperación. Este aprendizaje permite que las máquinas mejoren su precisión y eficiencia con el tiempo. </a:t>
            </a:r>
            <a:endParaRPr lang="es-MX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99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90B8200-03B3-FB5F-3E12-2DC301307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540BC54-0E0F-5217-A2CB-6A551CFA36E5}"/>
              </a:ext>
            </a:extLst>
          </p:cNvPr>
          <p:cNvSpPr txBox="1"/>
          <p:nvPr/>
        </p:nvSpPr>
        <p:spPr>
          <a:xfrm>
            <a:off x="266700" y="393700"/>
            <a:ext cx="732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10 Tipos de inteligencia artificial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9E797-DBD6-034B-FC45-9B16C192A684}"/>
              </a:ext>
            </a:extLst>
          </p:cNvPr>
          <p:cNvSpPr txBox="1"/>
          <p:nvPr/>
        </p:nvSpPr>
        <p:spPr>
          <a:xfrm>
            <a:off x="266700" y="1803400"/>
            <a:ext cx="7569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Asistentes virtuales.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Sistemas de recomendación.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Coches autónomos.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Reconocimiento facial.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Marketing personalizado.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Predicción del clima.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Traducción automática. ...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s-MX" sz="3600" b="0" i="0" dirty="0">
                <a:solidFill>
                  <a:srgbClr val="1F1F1F"/>
                </a:solidFill>
                <a:effectLst/>
                <a:latin typeface="Google Sans"/>
              </a:rPr>
              <a:t>Redes sociales.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35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2BC0D1-3B42-B9E2-28AE-919BF589A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70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3D1A472-DE69-DEB2-7FE3-35A33CAACF25}"/>
              </a:ext>
            </a:extLst>
          </p:cNvPr>
          <p:cNvSpPr txBox="1"/>
          <p:nvPr/>
        </p:nvSpPr>
        <p:spPr>
          <a:xfrm>
            <a:off x="304800" y="381000"/>
            <a:ext cx="645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Tipos de inteligencia artificial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74288A-E223-8E5E-1FCE-7F3F8708B6E0}"/>
              </a:ext>
            </a:extLst>
          </p:cNvPr>
          <p:cNvSpPr txBox="1"/>
          <p:nvPr/>
        </p:nvSpPr>
        <p:spPr>
          <a:xfrm>
            <a:off x="939800" y="1626632"/>
            <a:ext cx="85725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0" i="0" dirty="0">
                <a:solidFill>
                  <a:srgbClr val="001D35"/>
                </a:solidFill>
                <a:effectLst/>
                <a:latin typeface="Google Sans"/>
              </a:rPr>
              <a:t>La Inteligencia Artificial (IA) se clasifica según su capacidad, sus funcionalidades y su nivel de inteligencia, lo que resulta en varios tipos de IA. Los principales incluyen IA estrecha (ANI), IA general (AGI), y superinteligencia artificial (ASI). Además, existen clasificaciones basadas en funcionalidad, como IA reactiva, IA de memoria limitada, IA con teoría de la mente y IA autoconsciente. 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187936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364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Tema de Office</vt:lpstr>
      <vt:lpstr>Realidades de la inteligencia artificial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1</cp:revision>
  <dcterms:created xsi:type="dcterms:W3CDTF">2025-06-11T00:48:23Z</dcterms:created>
  <dcterms:modified xsi:type="dcterms:W3CDTF">2025-06-11T00:51:18Z</dcterms:modified>
</cp:coreProperties>
</file>