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B488-9C2E-40A5-A63C-A047E1B51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64095-D1D2-4D8A-8C3A-6E9416BE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486F-1D25-4DD3-A97D-5928CA10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9981-B3B8-4E44-B6FF-4E029262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A284-68DE-4529-87AB-3CF06510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52D9-DB22-4C4F-8804-61CDDF0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A8CD1-4477-4C9A-80C1-8A2800C9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80D4-6520-4BF1-9AB0-3E1B40F6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F68A-0ECC-4F9A-972F-ABB96EAA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936D-47A7-45E3-858B-B6DFFDC9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8EF95-4D94-4DB7-9EF5-B551A53FF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62D8-3492-4647-A688-5DF78C5F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4E6-DC7D-4469-8840-021ED80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8389-C1D6-422C-8BBE-DF77A6B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F47B-0342-4DAF-9066-D4805981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0333-0723-42F2-B2CF-16ABA647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10F-1A1F-4DD2-964B-62077AEB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F92A-8C66-49B3-89CE-7F72AF80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501D-8C8B-4D3D-85BC-39CE339E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5D54-FD9F-4CC6-9EF4-8C2E576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9754-714F-4024-A790-0EF74C79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CF54-BDE3-4443-B99C-4134FDCD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99F5-3953-407B-9437-8D389D92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59DC-CB5F-4B06-8F0F-AD316EC0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4716-17F8-4E6A-8A72-9EC6D24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3E22-76AF-413A-BA3A-01BB34D5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0D20-EF6C-4FF0-BDB4-9C48D009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9B54-5C47-4B47-A781-6AE8F0C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5211-9DE5-4168-B67C-BD235443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2F014-54AE-4909-B588-C11E91E4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7519-055A-46E6-A6E9-CDBC326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8517-05E2-4B9F-B31A-7D159D1D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55746-D3DD-4D30-8AF6-80DD3C44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8546C-F98F-45CE-9DC1-075A7131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50C97-73FA-4BC7-ACC8-F0DCF4630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BF14-DF59-41F2-B116-05E3DF58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A3EE8-71A5-4029-BA8F-F50D5C88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75B89-9C4E-48AB-856F-A980363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8E975-4C1E-46D9-A312-87B650C1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414-1405-41A8-B32E-B0FF821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756A-3099-4173-81A0-E3610789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2257A-EB3A-49B0-BBF8-972CC88E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768A8-1190-4E7C-9E76-D84EA300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46292-321E-434E-A9B7-A74131EA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B3A2-854A-460E-916A-812265B5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0AB2-685A-477D-B2B8-5D42619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FBF3-08D5-43CE-B36F-6826AF16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AC69-26B5-4807-A379-54E1D48B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540E-E4BA-4E72-B665-F3064D7E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39B2C-5731-4383-A37A-E65404E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17F4-EE3C-4B2F-92C3-70EF36C1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8F32-1BF5-4C32-878C-B5D763E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8732-62D1-4804-8C9A-13FE643F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7BB29-5A36-4548-BC61-D4C6B5902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B780-F233-4670-AFBD-E455A56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88D46-50DC-4964-ADDF-503A75AF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0F2-5D90-4262-B57E-48179C6D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63B74-E5FC-46DA-A855-C25E7898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8B08C-5593-4FCB-B808-754E1A09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BABE-DAB3-4684-AB5D-F5C8C148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3CB3-1FB0-4C14-BC81-FBF99389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1B1F-BEBF-44D9-91ED-C298ADF7A55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3D15-5239-4CAB-9DBE-DB12B60D7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857B-2028-4D03-8290-EBDD49D7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AD9E-BB60-4A79-8E27-0E86FD9F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2EEBFB-E56F-41B4-A922-8BBDBCAEE7F9}"/>
              </a:ext>
            </a:extLst>
          </p:cNvPr>
          <p:cNvSpPr/>
          <p:nvPr/>
        </p:nvSpPr>
        <p:spPr>
          <a:xfrm>
            <a:off x="3417454" y="750454"/>
            <a:ext cx="5357091" cy="53570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32255-6E3B-423F-93C0-837E848455DD}"/>
              </a:ext>
            </a:extLst>
          </p:cNvPr>
          <p:cNvSpPr txBox="1"/>
          <p:nvPr/>
        </p:nvSpPr>
        <p:spPr>
          <a:xfrm>
            <a:off x="5828137" y="3811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B116-001C-418E-9424-D6BBF88A23AC}"/>
              </a:ext>
            </a:extLst>
          </p:cNvPr>
          <p:cNvSpPr txBox="1"/>
          <p:nvPr/>
        </p:nvSpPr>
        <p:spPr>
          <a:xfrm rot="16200000">
            <a:off x="2964926" y="32443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6B3DAA-38E8-4BEA-AC12-C31A1513D7B3}"/>
              </a:ext>
            </a:extLst>
          </p:cNvPr>
          <p:cNvCxnSpPr>
            <a:cxnSpLocks/>
          </p:cNvCxnSpPr>
          <p:nvPr/>
        </p:nvCxnSpPr>
        <p:spPr>
          <a:xfrm rot="2700000">
            <a:off x="6095999" y="470914"/>
            <a:ext cx="0" cy="59161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9B9B53-0A46-47C5-9D17-748A5CC7C778}"/>
              </a:ext>
            </a:extLst>
          </p:cNvPr>
          <p:cNvCxnSpPr>
            <a:cxnSpLocks/>
          </p:cNvCxnSpPr>
          <p:nvPr/>
        </p:nvCxnSpPr>
        <p:spPr>
          <a:xfrm rot="18900000">
            <a:off x="6095999" y="470916"/>
            <a:ext cx="0" cy="59161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8D7E3D-2689-4A62-B475-5B32583B53D6}"/>
              </a:ext>
            </a:extLst>
          </p:cNvPr>
          <p:cNvSpPr/>
          <p:nvPr/>
        </p:nvSpPr>
        <p:spPr>
          <a:xfrm>
            <a:off x="3848869" y="1181866"/>
            <a:ext cx="310896" cy="3108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E65D3D-8DED-425F-A3A0-68A528E3E51C}"/>
              </a:ext>
            </a:extLst>
          </p:cNvPr>
          <p:cNvSpPr/>
          <p:nvPr/>
        </p:nvSpPr>
        <p:spPr>
          <a:xfrm>
            <a:off x="8032237" y="1181866"/>
            <a:ext cx="310896" cy="3108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F6523A-588E-45E6-8303-C9A4E1E1C2DA}"/>
              </a:ext>
            </a:extLst>
          </p:cNvPr>
          <p:cNvSpPr/>
          <p:nvPr/>
        </p:nvSpPr>
        <p:spPr>
          <a:xfrm>
            <a:off x="3848869" y="5356461"/>
            <a:ext cx="310896" cy="3108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0D9C0B-9D5A-4B4F-B7CE-6228044A0DC4}"/>
              </a:ext>
            </a:extLst>
          </p:cNvPr>
          <p:cNvSpPr/>
          <p:nvPr/>
        </p:nvSpPr>
        <p:spPr>
          <a:xfrm>
            <a:off x="8032237" y="5356461"/>
            <a:ext cx="310896" cy="3108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4BD0B-4EA4-4937-9712-F998EEB05902}"/>
              </a:ext>
            </a:extLst>
          </p:cNvPr>
          <p:cNvSpPr txBox="1"/>
          <p:nvPr/>
        </p:nvSpPr>
        <p:spPr>
          <a:xfrm>
            <a:off x="4120988" y="11526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C7ACC-74F1-4EA3-9E98-7461B807CA7F}"/>
              </a:ext>
            </a:extLst>
          </p:cNvPr>
          <p:cNvSpPr txBox="1"/>
          <p:nvPr/>
        </p:nvSpPr>
        <p:spPr>
          <a:xfrm rot="2691791">
            <a:off x="4332760" y="1749972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F86B8-05A8-40DC-9035-11269055B660}"/>
              </a:ext>
            </a:extLst>
          </p:cNvPr>
          <p:cNvSpPr txBox="1"/>
          <p:nvPr/>
        </p:nvSpPr>
        <p:spPr>
          <a:xfrm rot="18933308">
            <a:off x="3267811" y="69661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66707-DD65-463E-A5CE-59CC55FB59BD}"/>
              </a:ext>
            </a:extLst>
          </p:cNvPr>
          <p:cNvSpPr txBox="1"/>
          <p:nvPr/>
        </p:nvSpPr>
        <p:spPr>
          <a:xfrm rot="1756703">
            <a:off x="6488322" y="20536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3F7886-7D8A-4CAF-96BC-5590819476E8}"/>
              </a:ext>
            </a:extLst>
          </p:cNvPr>
          <p:cNvSpPr/>
          <p:nvPr/>
        </p:nvSpPr>
        <p:spPr>
          <a:xfrm>
            <a:off x="5972222" y="1809140"/>
            <a:ext cx="246888" cy="2468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0A831A-F763-4BE8-AB51-0C6AF9C5B746}"/>
              </a:ext>
            </a:extLst>
          </p:cNvPr>
          <p:cNvSpPr/>
          <p:nvPr/>
        </p:nvSpPr>
        <p:spPr>
          <a:xfrm>
            <a:off x="4477178" y="3305552"/>
            <a:ext cx="246888" cy="2468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0DAC3C-5155-4BC6-800C-E993CEA45586}"/>
              </a:ext>
            </a:extLst>
          </p:cNvPr>
          <p:cNvSpPr/>
          <p:nvPr/>
        </p:nvSpPr>
        <p:spPr>
          <a:xfrm>
            <a:off x="7467266" y="3305552"/>
            <a:ext cx="246888" cy="2468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3B24AB-B249-4F2E-A44E-F8DB3266DB1D}"/>
              </a:ext>
            </a:extLst>
          </p:cNvPr>
          <p:cNvSpPr/>
          <p:nvPr/>
        </p:nvSpPr>
        <p:spPr>
          <a:xfrm>
            <a:off x="5972222" y="4801966"/>
            <a:ext cx="246888" cy="2468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E1600-A2E8-4AE6-BE3C-C9BB615A0D6B}"/>
              </a:ext>
            </a:extLst>
          </p:cNvPr>
          <p:cNvSpPr txBox="1"/>
          <p:nvPr/>
        </p:nvSpPr>
        <p:spPr>
          <a:xfrm>
            <a:off x="7556256" y="30272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10⌀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65E606-3150-432B-81CD-44EA2CA4AFE7}"/>
              </a:ext>
            </a:extLst>
          </p:cNvPr>
          <p:cNvSpPr/>
          <p:nvPr/>
        </p:nvSpPr>
        <p:spPr>
          <a:xfrm>
            <a:off x="4859574" y="2203400"/>
            <a:ext cx="2459736" cy="24597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26CBAB-68BD-42C8-AB06-AD9D20FB86C9}"/>
              </a:ext>
            </a:extLst>
          </p:cNvPr>
          <p:cNvCxnSpPr/>
          <p:nvPr/>
        </p:nvCxnSpPr>
        <p:spPr>
          <a:xfrm>
            <a:off x="6096000" y="1946224"/>
            <a:ext cx="0" cy="29976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87EC7F-4BCE-4106-9EB1-90AB0331888E}"/>
              </a:ext>
            </a:extLst>
          </p:cNvPr>
          <p:cNvSpPr txBox="1"/>
          <p:nvPr/>
        </p:nvSpPr>
        <p:spPr>
          <a:xfrm rot="5400000">
            <a:off x="5831744" y="2611046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2718DD-5391-421F-AD27-34F6638AA430}"/>
              </a:ext>
            </a:extLst>
          </p:cNvPr>
          <p:cNvSpPr txBox="1"/>
          <p:nvPr/>
        </p:nvSpPr>
        <p:spPr>
          <a:xfrm rot="18891791">
            <a:off x="4407046" y="4663135"/>
            <a:ext cx="5357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265</a:t>
            </a:r>
          </a:p>
        </p:txBody>
      </p:sp>
    </p:spTree>
    <p:extLst>
      <p:ext uri="{BB962C8B-B14F-4D97-AF65-F5344CB8AC3E}">
        <p14:creationId xmlns:p14="http://schemas.microsoft.com/office/powerpoint/2010/main" val="21740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4AEC70-E184-4CA3-972D-8EC9E4A92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05"/>
          <a:stretch/>
        </p:blipFill>
        <p:spPr>
          <a:xfrm>
            <a:off x="366763" y="324466"/>
            <a:ext cx="11281492" cy="5835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9F469E-19D6-4373-9925-4BB0F46B7548}"/>
              </a:ext>
            </a:extLst>
          </p:cNvPr>
          <p:cNvSpPr/>
          <p:nvPr/>
        </p:nvSpPr>
        <p:spPr>
          <a:xfrm>
            <a:off x="1178560" y="5334000"/>
            <a:ext cx="1038352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E9D0F-C24A-4ECA-8990-2F4ED84B7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97"/>
          <a:stretch/>
        </p:blipFill>
        <p:spPr>
          <a:xfrm>
            <a:off x="769235" y="233680"/>
            <a:ext cx="10653530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B8F2F-1726-45F0-A176-8722F7C5B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" t="7035" r="1024" b="4431"/>
          <a:stretch/>
        </p:blipFill>
        <p:spPr>
          <a:xfrm>
            <a:off x="955040" y="5178368"/>
            <a:ext cx="10653530" cy="1036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8E6BF-8A3D-42B7-9459-B91756F1E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72" b="477"/>
          <a:stretch/>
        </p:blipFill>
        <p:spPr>
          <a:xfrm>
            <a:off x="769235" y="4185458"/>
            <a:ext cx="10653530" cy="6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Sarut</dc:creator>
  <cp:lastModifiedBy>Sarut</cp:lastModifiedBy>
  <cp:revision>7</cp:revision>
  <dcterms:created xsi:type="dcterms:W3CDTF">2020-09-16T05:55:12Z</dcterms:created>
  <dcterms:modified xsi:type="dcterms:W3CDTF">2020-09-17T07:41:44Z</dcterms:modified>
</cp:coreProperties>
</file>