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327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98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9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04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1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3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31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6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2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9010-BB43-4191-94D6-9E6C3D3E49E3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9216-F35F-426A-BA81-90121EFE8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9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キー が含まれている画像&#10;&#10;自動的に生成された説明">
            <a:extLst>
              <a:ext uri="{FF2B5EF4-FFF2-40B4-BE49-F238E27FC236}">
                <a16:creationId xmlns:a16="http://schemas.microsoft.com/office/drawing/2014/main" id="{251D2C26-CBA9-47FA-BBAD-07EBCF2C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45308"/>
            <a:ext cx="8178799" cy="2167382"/>
          </a:xfrm>
          <a:prstGeom prst="rect">
            <a:avLst/>
          </a:prstGeom>
        </p:spPr>
      </p:pic>
      <p:sp>
        <p:nvSpPr>
          <p:cNvPr id="6" name="矢印: 上 5">
            <a:extLst>
              <a:ext uri="{FF2B5EF4-FFF2-40B4-BE49-F238E27FC236}">
                <a16:creationId xmlns:a16="http://schemas.microsoft.com/office/drawing/2014/main" id="{4650457D-BFD0-4163-851D-1AA24D97E8F8}"/>
              </a:ext>
            </a:extLst>
          </p:cNvPr>
          <p:cNvSpPr/>
          <p:nvPr/>
        </p:nvSpPr>
        <p:spPr>
          <a:xfrm>
            <a:off x="2705100" y="3428998"/>
            <a:ext cx="163830" cy="1215391"/>
          </a:xfrm>
          <a:prstGeom prst="upArrow">
            <a:avLst>
              <a:gd name="adj1" fmla="val 50000"/>
              <a:gd name="adj2" fmla="val 738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EA22001A-8416-41FA-8471-85A125D946ED}"/>
              </a:ext>
            </a:extLst>
          </p:cNvPr>
          <p:cNvSpPr/>
          <p:nvPr/>
        </p:nvSpPr>
        <p:spPr>
          <a:xfrm>
            <a:off x="3329940" y="3699508"/>
            <a:ext cx="163830" cy="944881"/>
          </a:xfrm>
          <a:prstGeom prst="upArrow">
            <a:avLst>
              <a:gd name="adj1" fmla="val 50000"/>
              <a:gd name="adj2" fmla="val 738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3BFBD-7580-4AB7-B5C6-F80CC04821DB}"/>
              </a:ext>
            </a:extLst>
          </p:cNvPr>
          <p:cNvSpPr txBox="1"/>
          <p:nvPr/>
        </p:nvSpPr>
        <p:spPr>
          <a:xfrm>
            <a:off x="2652077" y="4644389"/>
            <a:ext cx="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36A7CB-B5AF-4B06-BD7D-E933F7B0BC17}"/>
              </a:ext>
            </a:extLst>
          </p:cNvPr>
          <p:cNvSpPr txBox="1"/>
          <p:nvPr/>
        </p:nvSpPr>
        <p:spPr>
          <a:xfrm>
            <a:off x="3276916" y="4626227"/>
            <a:ext cx="13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itv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].second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2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</cp:revision>
  <dcterms:created xsi:type="dcterms:W3CDTF">2019-05-08T14:20:47Z</dcterms:created>
  <dcterms:modified xsi:type="dcterms:W3CDTF">2019-05-08T14:22:59Z</dcterms:modified>
</cp:coreProperties>
</file>