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4" d="100"/>
          <a:sy n="64" d="100"/>
        </p:scale>
        <p:origin x="76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551029-1310-49E9-B8FB-64BC7C41302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8E5EF19-515A-42B5-B9CE-6852358DBD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CDD4A0D-97F5-447A-A0B2-2810A0E975E0}"/>
              </a:ext>
            </a:extLst>
          </p:cNvPr>
          <p:cNvSpPr>
            <a:spLocks noGrp="1"/>
          </p:cNvSpPr>
          <p:nvPr>
            <p:ph type="dt" sz="half" idx="10"/>
          </p:nvPr>
        </p:nvSpPr>
        <p:spPr/>
        <p:txBody>
          <a:bodyPr/>
          <a:lstStyle/>
          <a:p>
            <a:fld id="{59257971-18FD-4320-AE4B-68C2C10E08EC}" type="datetimeFigureOut">
              <a:rPr kumimoji="1" lang="ja-JP" altLang="en-US" smtClean="0"/>
              <a:t>2018/10/21</a:t>
            </a:fld>
            <a:endParaRPr kumimoji="1" lang="ja-JP" altLang="en-US"/>
          </a:p>
        </p:txBody>
      </p:sp>
      <p:sp>
        <p:nvSpPr>
          <p:cNvPr id="5" name="フッター プレースホルダー 4">
            <a:extLst>
              <a:ext uri="{FF2B5EF4-FFF2-40B4-BE49-F238E27FC236}">
                <a16:creationId xmlns:a16="http://schemas.microsoft.com/office/drawing/2014/main" id="{6767A912-BB85-427F-A611-7D452CA3D4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65369E-23A5-4CB8-9AFD-2BF5783145CE}"/>
              </a:ext>
            </a:extLst>
          </p:cNvPr>
          <p:cNvSpPr>
            <a:spLocks noGrp="1"/>
          </p:cNvSpPr>
          <p:nvPr>
            <p:ph type="sldNum" sz="quarter" idx="12"/>
          </p:nvPr>
        </p:nvSpPr>
        <p:spPr/>
        <p:txBody>
          <a:bodyPr/>
          <a:lstStyle/>
          <a:p>
            <a:fld id="{F17B7CFE-C210-4EC0-9427-D300D2F95934}" type="slidenum">
              <a:rPr kumimoji="1" lang="ja-JP" altLang="en-US" smtClean="0"/>
              <a:t>‹#›</a:t>
            </a:fld>
            <a:endParaRPr kumimoji="1" lang="ja-JP" altLang="en-US"/>
          </a:p>
        </p:txBody>
      </p:sp>
    </p:spTree>
    <p:extLst>
      <p:ext uri="{BB962C8B-B14F-4D97-AF65-F5344CB8AC3E}">
        <p14:creationId xmlns:p14="http://schemas.microsoft.com/office/powerpoint/2010/main" val="330996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FA4FA0-0D10-4064-BAA3-6C42E3DC44D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6EFB1C1-1E17-4D81-9053-DC7724BAE9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68D7487-4424-41EB-91CC-7F0EA7905880}"/>
              </a:ext>
            </a:extLst>
          </p:cNvPr>
          <p:cNvSpPr>
            <a:spLocks noGrp="1"/>
          </p:cNvSpPr>
          <p:nvPr>
            <p:ph type="dt" sz="half" idx="10"/>
          </p:nvPr>
        </p:nvSpPr>
        <p:spPr/>
        <p:txBody>
          <a:bodyPr/>
          <a:lstStyle/>
          <a:p>
            <a:fld id="{59257971-18FD-4320-AE4B-68C2C10E08EC}" type="datetimeFigureOut">
              <a:rPr kumimoji="1" lang="ja-JP" altLang="en-US" smtClean="0"/>
              <a:t>2018/10/21</a:t>
            </a:fld>
            <a:endParaRPr kumimoji="1" lang="ja-JP" altLang="en-US"/>
          </a:p>
        </p:txBody>
      </p:sp>
      <p:sp>
        <p:nvSpPr>
          <p:cNvPr id="5" name="フッター プレースホルダー 4">
            <a:extLst>
              <a:ext uri="{FF2B5EF4-FFF2-40B4-BE49-F238E27FC236}">
                <a16:creationId xmlns:a16="http://schemas.microsoft.com/office/drawing/2014/main" id="{5874A80A-BE5A-4BF2-81EF-46AA0F1C663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360C1F-47BC-463F-86D9-CB845DE0D0B8}"/>
              </a:ext>
            </a:extLst>
          </p:cNvPr>
          <p:cNvSpPr>
            <a:spLocks noGrp="1"/>
          </p:cNvSpPr>
          <p:nvPr>
            <p:ph type="sldNum" sz="quarter" idx="12"/>
          </p:nvPr>
        </p:nvSpPr>
        <p:spPr/>
        <p:txBody>
          <a:bodyPr/>
          <a:lstStyle/>
          <a:p>
            <a:fld id="{F17B7CFE-C210-4EC0-9427-D300D2F95934}" type="slidenum">
              <a:rPr kumimoji="1" lang="ja-JP" altLang="en-US" smtClean="0"/>
              <a:t>‹#›</a:t>
            </a:fld>
            <a:endParaRPr kumimoji="1" lang="ja-JP" altLang="en-US"/>
          </a:p>
        </p:txBody>
      </p:sp>
    </p:spTree>
    <p:extLst>
      <p:ext uri="{BB962C8B-B14F-4D97-AF65-F5344CB8AC3E}">
        <p14:creationId xmlns:p14="http://schemas.microsoft.com/office/powerpoint/2010/main" val="100765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84A70B5-AD49-4B85-9C3A-11FC4F68474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8CF2F76-F6A3-4D98-B6F1-D451AE94534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552B38F-DDAC-436C-9504-44F204E534FC}"/>
              </a:ext>
            </a:extLst>
          </p:cNvPr>
          <p:cNvSpPr>
            <a:spLocks noGrp="1"/>
          </p:cNvSpPr>
          <p:nvPr>
            <p:ph type="dt" sz="half" idx="10"/>
          </p:nvPr>
        </p:nvSpPr>
        <p:spPr/>
        <p:txBody>
          <a:bodyPr/>
          <a:lstStyle/>
          <a:p>
            <a:fld id="{59257971-18FD-4320-AE4B-68C2C10E08EC}" type="datetimeFigureOut">
              <a:rPr kumimoji="1" lang="ja-JP" altLang="en-US" smtClean="0"/>
              <a:t>2018/10/21</a:t>
            </a:fld>
            <a:endParaRPr kumimoji="1" lang="ja-JP" altLang="en-US"/>
          </a:p>
        </p:txBody>
      </p:sp>
      <p:sp>
        <p:nvSpPr>
          <p:cNvPr id="5" name="フッター プレースホルダー 4">
            <a:extLst>
              <a:ext uri="{FF2B5EF4-FFF2-40B4-BE49-F238E27FC236}">
                <a16:creationId xmlns:a16="http://schemas.microsoft.com/office/drawing/2014/main" id="{BF93E300-F6B5-4D79-856A-194862DA28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B894D3-E246-4B4B-84BA-EF998B1649B0}"/>
              </a:ext>
            </a:extLst>
          </p:cNvPr>
          <p:cNvSpPr>
            <a:spLocks noGrp="1"/>
          </p:cNvSpPr>
          <p:nvPr>
            <p:ph type="sldNum" sz="quarter" idx="12"/>
          </p:nvPr>
        </p:nvSpPr>
        <p:spPr/>
        <p:txBody>
          <a:bodyPr/>
          <a:lstStyle/>
          <a:p>
            <a:fld id="{F17B7CFE-C210-4EC0-9427-D300D2F95934}" type="slidenum">
              <a:rPr kumimoji="1" lang="ja-JP" altLang="en-US" smtClean="0"/>
              <a:t>‹#›</a:t>
            </a:fld>
            <a:endParaRPr kumimoji="1" lang="ja-JP" altLang="en-US"/>
          </a:p>
        </p:txBody>
      </p:sp>
    </p:spTree>
    <p:extLst>
      <p:ext uri="{BB962C8B-B14F-4D97-AF65-F5344CB8AC3E}">
        <p14:creationId xmlns:p14="http://schemas.microsoft.com/office/powerpoint/2010/main" val="232546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24A096-7CA4-447D-9132-4A129DCCFE5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9D136B-77BB-4B35-82FE-8D40154CA47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6162A8-6602-41CE-8AE8-F95336B6567F}"/>
              </a:ext>
            </a:extLst>
          </p:cNvPr>
          <p:cNvSpPr>
            <a:spLocks noGrp="1"/>
          </p:cNvSpPr>
          <p:nvPr>
            <p:ph type="dt" sz="half" idx="10"/>
          </p:nvPr>
        </p:nvSpPr>
        <p:spPr/>
        <p:txBody>
          <a:bodyPr/>
          <a:lstStyle/>
          <a:p>
            <a:fld id="{59257971-18FD-4320-AE4B-68C2C10E08EC}" type="datetimeFigureOut">
              <a:rPr kumimoji="1" lang="ja-JP" altLang="en-US" smtClean="0"/>
              <a:t>2018/10/21</a:t>
            </a:fld>
            <a:endParaRPr kumimoji="1" lang="ja-JP" altLang="en-US"/>
          </a:p>
        </p:txBody>
      </p:sp>
      <p:sp>
        <p:nvSpPr>
          <p:cNvPr id="5" name="フッター プレースホルダー 4">
            <a:extLst>
              <a:ext uri="{FF2B5EF4-FFF2-40B4-BE49-F238E27FC236}">
                <a16:creationId xmlns:a16="http://schemas.microsoft.com/office/drawing/2014/main" id="{C7215A11-FEF5-41DA-ACA4-6F573974BE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DD9E0F-710F-4A1C-B9C6-F2940B5B192F}"/>
              </a:ext>
            </a:extLst>
          </p:cNvPr>
          <p:cNvSpPr>
            <a:spLocks noGrp="1"/>
          </p:cNvSpPr>
          <p:nvPr>
            <p:ph type="sldNum" sz="quarter" idx="12"/>
          </p:nvPr>
        </p:nvSpPr>
        <p:spPr/>
        <p:txBody>
          <a:bodyPr/>
          <a:lstStyle/>
          <a:p>
            <a:fld id="{F17B7CFE-C210-4EC0-9427-D300D2F95934}" type="slidenum">
              <a:rPr kumimoji="1" lang="ja-JP" altLang="en-US" smtClean="0"/>
              <a:t>‹#›</a:t>
            </a:fld>
            <a:endParaRPr kumimoji="1" lang="ja-JP" altLang="en-US"/>
          </a:p>
        </p:txBody>
      </p:sp>
    </p:spTree>
    <p:extLst>
      <p:ext uri="{BB962C8B-B14F-4D97-AF65-F5344CB8AC3E}">
        <p14:creationId xmlns:p14="http://schemas.microsoft.com/office/powerpoint/2010/main" val="544560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517775-C104-40F3-95F3-472C21E6766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482CCA4-D227-4C4C-A24C-6113BE97C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606FDF2-B95C-4231-A091-D04BEC65FA06}"/>
              </a:ext>
            </a:extLst>
          </p:cNvPr>
          <p:cNvSpPr>
            <a:spLocks noGrp="1"/>
          </p:cNvSpPr>
          <p:nvPr>
            <p:ph type="dt" sz="half" idx="10"/>
          </p:nvPr>
        </p:nvSpPr>
        <p:spPr/>
        <p:txBody>
          <a:bodyPr/>
          <a:lstStyle/>
          <a:p>
            <a:fld id="{59257971-18FD-4320-AE4B-68C2C10E08EC}" type="datetimeFigureOut">
              <a:rPr kumimoji="1" lang="ja-JP" altLang="en-US" smtClean="0"/>
              <a:t>2018/10/21</a:t>
            </a:fld>
            <a:endParaRPr kumimoji="1" lang="ja-JP" altLang="en-US"/>
          </a:p>
        </p:txBody>
      </p:sp>
      <p:sp>
        <p:nvSpPr>
          <p:cNvPr id="5" name="フッター プレースホルダー 4">
            <a:extLst>
              <a:ext uri="{FF2B5EF4-FFF2-40B4-BE49-F238E27FC236}">
                <a16:creationId xmlns:a16="http://schemas.microsoft.com/office/drawing/2014/main" id="{061FEFB0-3901-4F27-BF0B-0C81DDC99C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763645-80FC-499D-88BE-F362F0EC6217}"/>
              </a:ext>
            </a:extLst>
          </p:cNvPr>
          <p:cNvSpPr>
            <a:spLocks noGrp="1"/>
          </p:cNvSpPr>
          <p:nvPr>
            <p:ph type="sldNum" sz="quarter" idx="12"/>
          </p:nvPr>
        </p:nvSpPr>
        <p:spPr/>
        <p:txBody>
          <a:bodyPr/>
          <a:lstStyle/>
          <a:p>
            <a:fld id="{F17B7CFE-C210-4EC0-9427-D300D2F95934}" type="slidenum">
              <a:rPr kumimoji="1" lang="ja-JP" altLang="en-US" smtClean="0"/>
              <a:t>‹#›</a:t>
            </a:fld>
            <a:endParaRPr kumimoji="1" lang="ja-JP" altLang="en-US"/>
          </a:p>
        </p:txBody>
      </p:sp>
    </p:spTree>
    <p:extLst>
      <p:ext uri="{BB962C8B-B14F-4D97-AF65-F5344CB8AC3E}">
        <p14:creationId xmlns:p14="http://schemas.microsoft.com/office/powerpoint/2010/main" val="29937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29087-576D-49E3-956F-7871C383713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4C2EE2-1ACC-4654-98B6-F077B3181D8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AF02120-DFBB-40D2-86B3-0AF4E2FBC78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8349D7C-96CD-4B40-91FA-8B7A8275C47A}"/>
              </a:ext>
            </a:extLst>
          </p:cNvPr>
          <p:cNvSpPr>
            <a:spLocks noGrp="1"/>
          </p:cNvSpPr>
          <p:nvPr>
            <p:ph type="dt" sz="half" idx="10"/>
          </p:nvPr>
        </p:nvSpPr>
        <p:spPr/>
        <p:txBody>
          <a:bodyPr/>
          <a:lstStyle/>
          <a:p>
            <a:fld id="{59257971-18FD-4320-AE4B-68C2C10E08EC}" type="datetimeFigureOut">
              <a:rPr kumimoji="1" lang="ja-JP" altLang="en-US" smtClean="0"/>
              <a:t>2018/10/21</a:t>
            </a:fld>
            <a:endParaRPr kumimoji="1" lang="ja-JP" altLang="en-US"/>
          </a:p>
        </p:txBody>
      </p:sp>
      <p:sp>
        <p:nvSpPr>
          <p:cNvPr id="6" name="フッター プレースホルダー 5">
            <a:extLst>
              <a:ext uri="{FF2B5EF4-FFF2-40B4-BE49-F238E27FC236}">
                <a16:creationId xmlns:a16="http://schemas.microsoft.com/office/drawing/2014/main" id="{514A44E0-CD2B-448E-B924-D0A155A20EB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562FAD-0F19-41CF-A4F6-212443DD6977}"/>
              </a:ext>
            </a:extLst>
          </p:cNvPr>
          <p:cNvSpPr>
            <a:spLocks noGrp="1"/>
          </p:cNvSpPr>
          <p:nvPr>
            <p:ph type="sldNum" sz="quarter" idx="12"/>
          </p:nvPr>
        </p:nvSpPr>
        <p:spPr/>
        <p:txBody>
          <a:bodyPr/>
          <a:lstStyle/>
          <a:p>
            <a:fld id="{F17B7CFE-C210-4EC0-9427-D300D2F95934}" type="slidenum">
              <a:rPr kumimoji="1" lang="ja-JP" altLang="en-US" smtClean="0"/>
              <a:t>‹#›</a:t>
            </a:fld>
            <a:endParaRPr kumimoji="1" lang="ja-JP" altLang="en-US"/>
          </a:p>
        </p:txBody>
      </p:sp>
    </p:spTree>
    <p:extLst>
      <p:ext uri="{BB962C8B-B14F-4D97-AF65-F5344CB8AC3E}">
        <p14:creationId xmlns:p14="http://schemas.microsoft.com/office/powerpoint/2010/main" val="1052306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721DA8-C2C2-4551-BAE4-FB12F06BAFF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600787B-6B2C-44E0-B87F-D70DC01489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604BB44-3099-4012-8C9E-9D0C48D522A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D601761-8306-4A7C-BCC9-8059725A47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2C486B1-F148-40CA-8D4B-7A0D5FD0B54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E36DD2C-729D-4EF4-91D9-388FDDC2C143}"/>
              </a:ext>
            </a:extLst>
          </p:cNvPr>
          <p:cNvSpPr>
            <a:spLocks noGrp="1"/>
          </p:cNvSpPr>
          <p:nvPr>
            <p:ph type="dt" sz="half" idx="10"/>
          </p:nvPr>
        </p:nvSpPr>
        <p:spPr/>
        <p:txBody>
          <a:bodyPr/>
          <a:lstStyle/>
          <a:p>
            <a:fld id="{59257971-18FD-4320-AE4B-68C2C10E08EC}" type="datetimeFigureOut">
              <a:rPr kumimoji="1" lang="ja-JP" altLang="en-US" smtClean="0"/>
              <a:t>2018/10/21</a:t>
            </a:fld>
            <a:endParaRPr kumimoji="1" lang="ja-JP" altLang="en-US"/>
          </a:p>
        </p:txBody>
      </p:sp>
      <p:sp>
        <p:nvSpPr>
          <p:cNvPr id="8" name="フッター プレースホルダー 7">
            <a:extLst>
              <a:ext uri="{FF2B5EF4-FFF2-40B4-BE49-F238E27FC236}">
                <a16:creationId xmlns:a16="http://schemas.microsoft.com/office/drawing/2014/main" id="{BD93BA9F-0098-433B-8BE5-DD6DBF28B3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73BDB82-2B88-4F7C-95B3-30BB745CBB46}"/>
              </a:ext>
            </a:extLst>
          </p:cNvPr>
          <p:cNvSpPr>
            <a:spLocks noGrp="1"/>
          </p:cNvSpPr>
          <p:nvPr>
            <p:ph type="sldNum" sz="quarter" idx="12"/>
          </p:nvPr>
        </p:nvSpPr>
        <p:spPr/>
        <p:txBody>
          <a:bodyPr/>
          <a:lstStyle/>
          <a:p>
            <a:fld id="{F17B7CFE-C210-4EC0-9427-D300D2F95934}" type="slidenum">
              <a:rPr kumimoji="1" lang="ja-JP" altLang="en-US" smtClean="0"/>
              <a:t>‹#›</a:t>
            </a:fld>
            <a:endParaRPr kumimoji="1" lang="ja-JP" altLang="en-US"/>
          </a:p>
        </p:txBody>
      </p:sp>
    </p:spTree>
    <p:extLst>
      <p:ext uri="{BB962C8B-B14F-4D97-AF65-F5344CB8AC3E}">
        <p14:creationId xmlns:p14="http://schemas.microsoft.com/office/powerpoint/2010/main" val="343574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684217-8044-4DA4-A9DF-70E6A4D4D0F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089E09C-795C-40A4-8EC0-08E2A6CE7D7F}"/>
              </a:ext>
            </a:extLst>
          </p:cNvPr>
          <p:cNvSpPr>
            <a:spLocks noGrp="1"/>
          </p:cNvSpPr>
          <p:nvPr>
            <p:ph type="dt" sz="half" idx="10"/>
          </p:nvPr>
        </p:nvSpPr>
        <p:spPr/>
        <p:txBody>
          <a:bodyPr/>
          <a:lstStyle/>
          <a:p>
            <a:fld id="{59257971-18FD-4320-AE4B-68C2C10E08EC}" type="datetimeFigureOut">
              <a:rPr kumimoji="1" lang="ja-JP" altLang="en-US" smtClean="0"/>
              <a:t>2018/10/21</a:t>
            </a:fld>
            <a:endParaRPr kumimoji="1" lang="ja-JP" altLang="en-US"/>
          </a:p>
        </p:txBody>
      </p:sp>
      <p:sp>
        <p:nvSpPr>
          <p:cNvPr id="4" name="フッター プレースホルダー 3">
            <a:extLst>
              <a:ext uri="{FF2B5EF4-FFF2-40B4-BE49-F238E27FC236}">
                <a16:creationId xmlns:a16="http://schemas.microsoft.com/office/drawing/2014/main" id="{145E1696-148E-4457-82D9-F8C719484D5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15E360A-6760-4C57-AFCF-A26DFB52685C}"/>
              </a:ext>
            </a:extLst>
          </p:cNvPr>
          <p:cNvSpPr>
            <a:spLocks noGrp="1"/>
          </p:cNvSpPr>
          <p:nvPr>
            <p:ph type="sldNum" sz="quarter" idx="12"/>
          </p:nvPr>
        </p:nvSpPr>
        <p:spPr/>
        <p:txBody>
          <a:bodyPr/>
          <a:lstStyle/>
          <a:p>
            <a:fld id="{F17B7CFE-C210-4EC0-9427-D300D2F95934}" type="slidenum">
              <a:rPr kumimoji="1" lang="ja-JP" altLang="en-US" smtClean="0"/>
              <a:t>‹#›</a:t>
            </a:fld>
            <a:endParaRPr kumimoji="1" lang="ja-JP" altLang="en-US"/>
          </a:p>
        </p:txBody>
      </p:sp>
    </p:spTree>
    <p:extLst>
      <p:ext uri="{BB962C8B-B14F-4D97-AF65-F5344CB8AC3E}">
        <p14:creationId xmlns:p14="http://schemas.microsoft.com/office/powerpoint/2010/main" val="39399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873EDCF-FC12-457D-BD4C-43A27F3B6B69}"/>
              </a:ext>
            </a:extLst>
          </p:cNvPr>
          <p:cNvSpPr>
            <a:spLocks noGrp="1"/>
          </p:cNvSpPr>
          <p:nvPr>
            <p:ph type="dt" sz="half" idx="10"/>
          </p:nvPr>
        </p:nvSpPr>
        <p:spPr/>
        <p:txBody>
          <a:bodyPr/>
          <a:lstStyle/>
          <a:p>
            <a:fld id="{59257971-18FD-4320-AE4B-68C2C10E08EC}" type="datetimeFigureOut">
              <a:rPr kumimoji="1" lang="ja-JP" altLang="en-US" smtClean="0"/>
              <a:t>2018/10/21</a:t>
            </a:fld>
            <a:endParaRPr kumimoji="1" lang="ja-JP" altLang="en-US"/>
          </a:p>
        </p:txBody>
      </p:sp>
      <p:sp>
        <p:nvSpPr>
          <p:cNvPr id="3" name="フッター プレースホルダー 2">
            <a:extLst>
              <a:ext uri="{FF2B5EF4-FFF2-40B4-BE49-F238E27FC236}">
                <a16:creationId xmlns:a16="http://schemas.microsoft.com/office/drawing/2014/main" id="{BA14E8B9-7850-42BE-8929-C6B2B75FB8C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858302E-43E1-46F7-9951-541A5970EAD5}"/>
              </a:ext>
            </a:extLst>
          </p:cNvPr>
          <p:cNvSpPr>
            <a:spLocks noGrp="1"/>
          </p:cNvSpPr>
          <p:nvPr>
            <p:ph type="sldNum" sz="quarter" idx="12"/>
          </p:nvPr>
        </p:nvSpPr>
        <p:spPr/>
        <p:txBody>
          <a:bodyPr/>
          <a:lstStyle/>
          <a:p>
            <a:fld id="{F17B7CFE-C210-4EC0-9427-D300D2F95934}" type="slidenum">
              <a:rPr kumimoji="1" lang="ja-JP" altLang="en-US" smtClean="0"/>
              <a:t>‹#›</a:t>
            </a:fld>
            <a:endParaRPr kumimoji="1" lang="ja-JP" altLang="en-US"/>
          </a:p>
        </p:txBody>
      </p:sp>
    </p:spTree>
    <p:extLst>
      <p:ext uri="{BB962C8B-B14F-4D97-AF65-F5344CB8AC3E}">
        <p14:creationId xmlns:p14="http://schemas.microsoft.com/office/powerpoint/2010/main" val="471454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50DD25-1365-4158-A619-41781C8EDE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E878B67-316B-4583-8822-E1C2EAD0FB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54663D1-C5CE-470A-9A95-C33D78C2D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FEAB7C9-11DA-41EA-AD43-F9C86F8DCB01}"/>
              </a:ext>
            </a:extLst>
          </p:cNvPr>
          <p:cNvSpPr>
            <a:spLocks noGrp="1"/>
          </p:cNvSpPr>
          <p:nvPr>
            <p:ph type="dt" sz="half" idx="10"/>
          </p:nvPr>
        </p:nvSpPr>
        <p:spPr/>
        <p:txBody>
          <a:bodyPr/>
          <a:lstStyle/>
          <a:p>
            <a:fld id="{59257971-18FD-4320-AE4B-68C2C10E08EC}" type="datetimeFigureOut">
              <a:rPr kumimoji="1" lang="ja-JP" altLang="en-US" smtClean="0"/>
              <a:t>2018/10/21</a:t>
            </a:fld>
            <a:endParaRPr kumimoji="1" lang="ja-JP" altLang="en-US"/>
          </a:p>
        </p:txBody>
      </p:sp>
      <p:sp>
        <p:nvSpPr>
          <p:cNvPr id="6" name="フッター プレースホルダー 5">
            <a:extLst>
              <a:ext uri="{FF2B5EF4-FFF2-40B4-BE49-F238E27FC236}">
                <a16:creationId xmlns:a16="http://schemas.microsoft.com/office/drawing/2014/main" id="{55918184-B907-4E99-A4B4-6F5AF825FD2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C89837-F32E-4C38-BE41-34CAF0E05F2D}"/>
              </a:ext>
            </a:extLst>
          </p:cNvPr>
          <p:cNvSpPr>
            <a:spLocks noGrp="1"/>
          </p:cNvSpPr>
          <p:nvPr>
            <p:ph type="sldNum" sz="quarter" idx="12"/>
          </p:nvPr>
        </p:nvSpPr>
        <p:spPr/>
        <p:txBody>
          <a:bodyPr/>
          <a:lstStyle/>
          <a:p>
            <a:fld id="{F17B7CFE-C210-4EC0-9427-D300D2F95934}" type="slidenum">
              <a:rPr kumimoji="1" lang="ja-JP" altLang="en-US" smtClean="0"/>
              <a:t>‹#›</a:t>
            </a:fld>
            <a:endParaRPr kumimoji="1" lang="ja-JP" altLang="en-US"/>
          </a:p>
        </p:txBody>
      </p:sp>
    </p:spTree>
    <p:extLst>
      <p:ext uri="{BB962C8B-B14F-4D97-AF65-F5344CB8AC3E}">
        <p14:creationId xmlns:p14="http://schemas.microsoft.com/office/powerpoint/2010/main" val="142865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508AC-FBE2-4057-B965-D93D634E10B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2699CAE-4168-458E-8713-47B6C30BF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D89727F-FEA9-445D-A2E6-1DDA217DD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B8453D6-70B5-4B11-9D5E-27E77F70B1F0}"/>
              </a:ext>
            </a:extLst>
          </p:cNvPr>
          <p:cNvSpPr>
            <a:spLocks noGrp="1"/>
          </p:cNvSpPr>
          <p:nvPr>
            <p:ph type="dt" sz="half" idx="10"/>
          </p:nvPr>
        </p:nvSpPr>
        <p:spPr/>
        <p:txBody>
          <a:bodyPr/>
          <a:lstStyle/>
          <a:p>
            <a:fld id="{59257971-18FD-4320-AE4B-68C2C10E08EC}" type="datetimeFigureOut">
              <a:rPr kumimoji="1" lang="ja-JP" altLang="en-US" smtClean="0"/>
              <a:t>2018/10/21</a:t>
            </a:fld>
            <a:endParaRPr kumimoji="1" lang="ja-JP" altLang="en-US"/>
          </a:p>
        </p:txBody>
      </p:sp>
      <p:sp>
        <p:nvSpPr>
          <p:cNvPr id="6" name="フッター プレースホルダー 5">
            <a:extLst>
              <a:ext uri="{FF2B5EF4-FFF2-40B4-BE49-F238E27FC236}">
                <a16:creationId xmlns:a16="http://schemas.microsoft.com/office/drawing/2014/main" id="{904E0BDF-6975-4D6A-8DC0-9155C88CE81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F546284-888A-4349-86A9-FC4279607210}"/>
              </a:ext>
            </a:extLst>
          </p:cNvPr>
          <p:cNvSpPr>
            <a:spLocks noGrp="1"/>
          </p:cNvSpPr>
          <p:nvPr>
            <p:ph type="sldNum" sz="quarter" idx="12"/>
          </p:nvPr>
        </p:nvSpPr>
        <p:spPr/>
        <p:txBody>
          <a:bodyPr/>
          <a:lstStyle/>
          <a:p>
            <a:fld id="{F17B7CFE-C210-4EC0-9427-D300D2F95934}" type="slidenum">
              <a:rPr kumimoji="1" lang="ja-JP" altLang="en-US" smtClean="0"/>
              <a:t>‹#›</a:t>
            </a:fld>
            <a:endParaRPr kumimoji="1" lang="ja-JP" altLang="en-US"/>
          </a:p>
        </p:txBody>
      </p:sp>
    </p:spTree>
    <p:extLst>
      <p:ext uri="{BB962C8B-B14F-4D97-AF65-F5344CB8AC3E}">
        <p14:creationId xmlns:p14="http://schemas.microsoft.com/office/powerpoint/2010/main" val="133551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6903BE-360D-4B7F-95AA-271A92CEEB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6877C5-92F1-44D7-8058-304B556B37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7045EE-DE20-44D0-95DD-0FECF1013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57971-18FD-4320-AE4B-68C2C10E08EC}" type="datetimeFigureOut">
              <a:rPr kumimoji="1" lang="ja-JP" altLang="en-US" smtClean="0"/>
              <a:t>2018/10/21</a:t>
            </a:fld>
            <a:endParaRPr kumimoji="1" lang="ja-JP" altLang="en-US"/>
          </a:p>
        </p:txBody>
      </p:sp>
      <p:sp>
        <p:nvSpPr>
          <p:cNvPr id="5" name="フッター プレースホルダー 4">
            <a:extLst>
              <a:ext uri="{FF2B5EF4-FFF2-40B4-BE49-F238E27FC236}">
                <a16:creationId xmlns:a16="http://schemas.microsoft.com/office/drawing/2014/main" id="{FCD266EF-14C1-4CB1-8029-22062E4E6A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783E98B-252C-4A86-9AA0-B67EB5E1B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B7CFE-C210-4EC0-9427-D300D2F95934}" type="slidenum">
              <a:rPr kumimoji="1" lang="ja-JP" altLang="en-US" smtClean="0"/>
              <a:t>‹#›</a:t>
            </a:fld>
            <a:endParaRPr kumimoji="1" lang="ja-JP" altLang="en-US"/>
          </a:p>
        </p:txBody>
      </p:sp>
    </p:spTree>
    <p:extLst>
      <p:ext uri="{BB962C8B-B14F-4D97-AF65-F5344CB8AC3E}">
        <p14:creationId xmlns:p14="http://schemas.microsoft.com/office/powerpoint/2010/main" val="2678460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B6E8AB-ABA0-489C-B297-22B53BA52002}"/>
              </a:ext>
            </a:extLst>
          </p:cNvPr>
          <p:cNvSpPr>
            <a:spLocks noGrp="1"/>
          </p:cNvSpPr>
          <p:nvPr>
            <p:ph type="ctrTitle"/>
          </p:nvPr>
        </p:nvSpPr>
        <p:spPr/>
        <p:txBody>
          <a:bodyPr/>
          <a:lstStyle/>
          <a:p>
            <a:r>
              <a:rPr kumimoji="1" lang="ja-JP" altLang="en-US" dirty="0"/>
              <a:t>入門講習会</a:t>
            </a:r>
          </a:p>
        </p:txBody>
      </p:sp>
      <p:sp>
        <p:nvSpPr>
          <p:cNvPr id="3" name="字幕 2">
            <a:extLst>
              <a:ext uri="{FF2B5EF4-FFF2-40B4-BE49-F238E27FC236}">
                <a16:creationId xmlns:a16="http://schemas.microsoft.com/office/drawing/2014/main" id="{BE1C8D9F-FF8D-440C-BC40-F53183CBEDFB}"/>
              </a:ext>
            </a:extLst>
          </p:cNvPr>
          <p:cNvSpPr>
            <a:spLocks noGrp="1"/>
          </p:cNvSpPr>
          <p:nvPr>
            <p:ph type="subTitle" idx="1"/>
          </p:nvPr>
        </p:nvSpPr>
        <p:spPr/>
        <p:txBody>
          <a:bodyPr/>
          <a:lstStyle/>
          <a:p>
            <a:r>
              <a:rPr kumimoji="1" lang="ja-JP" altLang="en-US" dirty="0"/>
              <a:t>ヒストグラム</a:t>
            </a:r>
          </a:p>
        </p:txBody>
      </p:sp>
    </p:spTree>
    <p:extLst>
      <p:ext uri="{BB962C8B-B14F-4D97-AF65-F5344CB8AC3E}">
        <p14:creationId xmlns:p14="http://schemas.microsoft.com/office/powerpoint/2010/main" val="1113308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6091CA0C-FB54-45A5-A0FF-C2910371EC6A}"/>
              </a:ext>
            </a:extLst>
          </p:cNvPr>
          <p:cNvSpPr/>
          <p:nvPr/>
        </p:nvSpPr>
        <p:spPr>
          <a:xfrm>
            <a:off x="533400" y="197346"/>
            <a:ext cx="8138651" cy="6463308"/>
          </a:xfrm>
          <a:prstGeom prst="rect">
            <a:avLst/>
          </a:prstGeom>
        </p:spPr>
        <p:txBody>
          <a:bodyPr wrap="square">
            <a:spAutoFit/>
          </a:bodyPr>
          <a:lstStyle/>
          <a:p>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hist[</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&amp;N);</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 </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&lt; N;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H;</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&amp;H);</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hist[(H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 </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&lt;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"%d-%d: "</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109</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 </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j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j &lt; hist[</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j++</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"\n"</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3600" dirty="0"/>
          </a:p>
        </p:txBody>
      </p:sp>
      <p:sp>
        <p:nvSpPr>
          <p:cNvPr id="2" name="正方形/長方形 1">
            <a:extLst>
              <a:ext uri="{FF2B5EF4-FFF2-40B4-BE49-F238E27FC236}">
                <a16:creationId xmlns:a16="http://schemas.microsoft.com/office/drawing/2014/main" id="{F89F8EA1-B208-4F0E-8ED6-68707A350996}"/>
              </a:ext>
            </a:extLst>
          </p:cNvPr>
          <p:cNvSpPr/>
          <p:nvPr/>
        </p:nvSpPr>
        <p:spPr>
          <a:xfrm>
            <a:off x="2256503" y="3237271"/>
            <a:ext cx="1791929" cy="309716"/>
          </a:xfrm>
          <a:prstGeom prst="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C38A1935-8466-471D-B1F2-EC9FA4FD577D}"/>
              </a:ext>
            </a:extLst>
          </p:cNvPr>
          <p:cNvSpPr/>
          <p:nvPr/>
        </p:nvSpPr>
        <p:spPr>
          <a:xfrm>
            <a:off x="3832122" y="4053349"/>
            <a:ext cx="2826775" cy="309716"/>
          </a:xfrm>
          <a:prstGeom prst="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05A34B4B-5A28-48F2-ABC2-F024280E125F}"/>
              </a:ext>
            </a:extLst>
          </p:cNvPr>
          <p:cNvSpPr txBox="1"/>
          <p:nvPr/>
        </p:nvSpPr>
        <p:spPr>
          <a:xfrm>
            <a:off x="4955457" y="2573818"/>
            <a:ext cx="421804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入力値と添え字との対応関係</a:t>
            </a:r>
          </a:p>
        </p:txBody>
      </p:sp>
      <p:sp>
        <p:nvSpPr>
          <p:cNvPr id="7" name="テキスト ボックス 6">
            <a:extLst>
              <a:ext uri="{FF2B5EF4-FFF2-40B4-BE49-F238E27FC236}">
                <a16:creationId xmlns:a16="http://schemas.microsoft.com/office/drawing/2014/main" id="{3F19CE1C-8BBD-490D-B41E-6613C13B41F0}"/>
              </a:ext>
            </a:extLst>
          </p:cNvPr>
          <p:cNvSpPr txBox="1"/>
          <p:nvPr/>
        </p:nvSpPr>
        <p:spPr>
          <a:xfrm>
            <a:off x="7296763" y="3822516"/>
            <a:ext cx="408161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添え字と階級との対応関係</a:t>
            </a:r>
          </a:p>
        </p:txBody>
      </p:sp>
      <p:cxnSp>
        <p:nvCxnSpPr>
          <p:cNvPr id="8" name="直線矢印コネクタ 7">
            <a:extLst>
              <a:ext uri="{FF2B5EF4-FFF2-40B4-BE49-F238E27FC236}">
                <a16:creationId xmlns:a16="http://schemas.microsoft.com/office/drawing/2014/main" id="{368F3A3F-C2A6-426C-8318-D0790185A510}"/>
              </a:ext>
            </a:extLst>
          </p:cNvPr>
          <p:cNvCxnSpPr>
            <a:stCxn id="3" idx="1"/>
          </p:cNvCxnSpPr>
          <p:nvPr/>
        </p:nvCxnSpPr>
        <p:spPr>
          <a:xfrm flipH="1">
            <a:off x="4048432" y="2804651"/>
            <a:ext cx="907025" cy="58747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3D618E2D-BCA6-4F9C-96C8-5054F2F0CFAA}"/>
              </a:ext>
            </a:extLst>
          </p:cNvPr>
          <p:cNvCxnSpPr>
            <a:stCxn id="7" idx="1"/>
            <a:endCxn id="4" idx="3"/>
          </p:cNvCxnSpPr>
          <p:nvPr/>
        </p:nvCxnSpPr>
        <p:spPr>
          <a:xfrm flipH="1">
            <a:off x="6658897" y="4053349"/>
            <a:ext cx="637866" cy="1548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5826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DA3515-3F9E-448F-876C-0335197FB35E}"/>
              </a:ext>
            </a:extLst>
          </p:cNvPr>
          <p:cNvSpPr>
            <a:spLocks noGrp="1"/>
          </p:cNvSpPr>
          <p:nvPr>
            <p:ph type="title"/>
          </p:nvPr>
        </p:nvSpPr>
        <p:spPr/>
        <p:txBody>
          <a:bodyPr/>
          <a:lstStyle/>
          <a:p>
            <a:r>
              <a:rPr kumimoji="1" lang="ja-JP" altLang="en-US" dirty="0"/>
              <a:t>ヒストグラム</a:t>
            </a:r>
          </a:p>
        </p:txBody>
      </p:sp>
      <p:sp>
        <p:nvSpPr>
          <p:cNvPr id="3" name="コンテンツ プレースホルダー 2">
            <a:extLst>
              <a:ext uri="{FF2B5EF4-FFF2-40B4-BE49-F238E27FC236}">
                <a16:creationId xmlns:a16="http://schemas.microsoft.com/office/drawing/2014/main" id="{77A9174C-3936-4B7E-9AB3-71094D322480}"/>
              </a:ext>
            </a:extLst>
          </p:cNvPr>
          <p:cNvSpPr>
            <a:spLocks noGrp="1"/>
          </p:cNvSpPr>
          <p:nvPr>
            <p:ph idx="1"/>
          </p:nvPr>
        </p:nvSpPr>
        <p:spPr>
          <a:xfrm>
            <a:off x="838200" y="1825625"/>
            <a:ext cx="11284974" cy="4351338"/>
          </a:xfrm>
        </p:spPr>
        <p:txBody>
          <a:bodyPr/>
          <a:lstStyle/>
          <a:p>
            <a:r>
              <a:rPr kumimoji="1" lang="ja-JP" altLang="en-US" dirty="0"/>
              <a:t>階級幅が</a:t>
            </a:r>
            <a:r>
              <a:rPr kumimoji="1" lang="en-US" altLang="ja-JP" dirty="0"/>
              <a:t>1</a:t>
            </a:r>
            <a:r>
              <a:rPr kumimoji="1" lang="ja-JP" altLang="en-US" dirty="0"/>
              <a:t>の場合も結構ある。</a:t>
            </a:r>
            <a:endParaRPr kumimoji="1" lang="en-US" altLang="ja-JP" dirty="0"/>
          </a:p>
          <a:p>
            <a:pPr marL="0" indent="0">
              <a:buNone/>
            </a:pPr>
            <a:r>
              <a:rPr lang="ja-JP" altLang="en-US" dirty="0"/>
              <a:t>例</a:t>
            </a:r>
            <a:r>
              <a:rPr lang="en-US" altLang="ja-JP" dirty="0"/>
              <a:t>) hist[</a:t>
            </a:r>
            <a:r>
              <a:rPr lang="en-US" altLang="ja-JP" dirty="0" err="1"/>
              <a:t>i</a:t>
            </a:r>
            <a:r>
              <a:rPr lang="en-US" altLang="ja-JP" dirty="0"/>
              <a:t>] = (</a:t>
            </a:r>
            <a:r>
              <a:rPr lang="ja-JP" altLang="en-US" dirty="0"/>
              <a:t>数</a:t>
            </a:r>
            <a:r>
              <a:rPr lang="en-US" altLang="ja-JP" dirty="0" err="1"/>
              <a:t>i</a:t>
            </a:r>
            <a:r>
              <a:rPr lang="ja-JP" altLang="en-US" dirty="0"/>
              <a:t>がいくつあるか</a:t>
            </a:r>
            <a:r>
              <a:rPr lang="en-US" altLang="ja-JP" dirty="0"/>
              <a:t>)</a:t>
            </a:r>
          </a:p>
          <a:p>
            <a:pPr marL="0" indent="0">
              <a:buNone/>
            </a:pPr>
            <a:r>
              <a:rPr kumimoji="1" lang="ja-JP" altLang="en-US" dirty="0"/>
              <a:t>例</a:t>
            </a:r>
            <a:r>
              <a:rPr kumimoji="1" lang="en-US" altLang="ja-JP" dirty="0"/>
              <a:t>)</a:t>
            </a:r>
            <a:r>
              <a:rPr lang="ja-JP" altLang="en-US" dirty="0"/>
              <a:t> </a:t>
            </a:r>
            <a:r>
              <a:rPr lang="en-US" altLang="ja-JP" dirty="0"/>
              <a:t>hist[0] = (‘a’</a:t>
            </a:r>
            <a:r>
              <a:rPr lang="ja-JP" altLang="en-US" dirty="0"/>
              <a:t>がいくつあるか</a:t>
            </a:r>
            <a:r>
              <a:rPr lang="en-US" altLang="ja-JP" dirty="0"/>
              <a:t>), hist[1] = (‘b’</a:t>
            </a:r>
            <a:r>
              <a:rPr lang="ja-JP" altLang="en-US" dirty="0"/>
              <a:t>がいくつあるか</a:t>
            </a:r>
            <a:r>
              <a:rPr lang="en-US" altLang="ja-JP" dirty="0"/>
              <a:t>), …</a:t>
            </a:r>
          </a:p>
        </p:txBody>
      </p:sp>
    </p:spTree>
    <p:extLst>
      <p:ext uri="{BB962C8B-B14F-4D97-AF65-F5344CB8AC3E}">
        <p14:creationId xmlns:p14="http://schemas.microsoft.com/office/powerpoint/2010/main" val="295855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198209-6491-4F98-80FE-C4FC7BE74E4A}"/>
              </a:ext>
            </a:extLst>
          </p:cNvPr>
          <p:cNvSpPr>
            <a:spLocks noGrp="1"/>
          </p:cNvSpPr>
          <p:nvPr>
            <p:ph type="title"/>
          </p:nvPr>
        </p:nvSpPr>
        <p:spPr/>
        <p:txBody>
          <a:bodyPr/>
          <a:lstStyle/>
          <a:p>
            <a:r>
              <a:rPr kumimoji="1" lang="ja-JP" altLang="en-US" dirty="0"/>
              <a:t>ヒストグラム</a:t>
            </a:r>
          </a:p>
        </p:txBody>
      </p:sp>
      <p:sp>
        <p:nvSpPr>
          <p:cNvPr id="3" name="コンテンツ プレースホルダー 2">
            <a:extLst>
              <a:ext uri="{FF2B5EF4-FFF2-40B4-BE49-F238E27FC236}">
                <a16:creationId xmlns:a16="http://schemas.microsoft.com/office/drawing/2014/main" id="{12AC16BE-4FC3-40FC-8C4F-5E61BDCBB204}"/>
              </a:ext>
            </a:extLst>
          </p:cNvPr>
          <p:cNvSpPr>
            <a:spLocks noGrp="1"/>
          </p:cNvSpPr>
          <p:nvPr>
            <p:ph idx="1"/>
          </p:nvPr>
        </p:nvSpPr>
        <p:spPr>
          <a:xfrm>
            <a:off x="838200" y="1825625"/>
            <a:ext cx="10515600" cy="4351338"/>
          </a:xfrm>
        </p:spPr>
        <p:txBody>
          <a:bodyPr/>
          <a:lstStyle/>
          <a:p>
            <a:r>
              <a:rPr lang="ja-JP" altLang="en-US" dirty="0"/>
              <a:t>競プロの問題で、ある情報をヒストグラムとして配列で管理しておくとうまく解けることがある。</a:t>
            </a:r>
            <a:endParaRPr lang="en-US" altLang="ja-JP" dirty="0"/>
          </a:p>
          <a:p>
            <a:r>
              <a:rPr lang="ja-JP" altLang="en-US" dirty="0"/>
              <a:t>バケットとかビンとか呼ぶ人もいる。</a:t>
            </a:r>
            <a:endParaRPr lang="en-US" altLang="ja-JP" dirty="0"/>
          </a:p>
          <a:p>
            <a:endParaRPr kumimoji="1" lang="ja-JP" altLang="en-US" dirty="0"/>
          </a:p>
        </p:txBody>
      </p:sp>
    </p:spTree>
    <p:extLst>
      <p:ext uri="{BB962C8B-B14F-4D97-AF65-F5344CB8AC3E}">
        <p14:creationId xmlns:p14="http://schemas.microsoft.com/office/powerpoint/2010/main" val="35414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30C736-3E32-4723-A42A-1EB0CD169F95}"/>
              </a:ext>
            </a:extLst>
          </p:cNvPr>
          <p:cNvSpPr>
            <a:spLocks noGrp="1"/>
          </p:cNvSpPr>
          <p:nvPr>
            <p:ph type="title"/>
          </p:nvPr>
        </p:nvSpPr>
        <p:spPr/>
        <p:txBody>
          <a:bodyPr/>
          <a:lstStyle/>
          <a:p>
            <a:r>
              <a:rPr kumimoji="1" lang="ja-JP" altLang="en-US" dirty="0"/>
              <a:t>ヒストグラム</a:t>
            </a:r>
          </a:p>
        </p:txBody>
      </p:sp>
      <p:sp>
        <p:nvSpPr>
          <p:cNvPr id="3" name="コンテンツ プレースホルダー 2">
            <a:extLst>
              <a:ext uri="{FF2B5EF4-FFF2-40B4-BE49-F238E27FC236}">
                <a16:creationId xmlns:a16="http://schemas.microsoft.com/office/drawing/2014/main" id="{A9C67A2D-9E47-4ED0-8FEB-7B5340732843}"/>
              </a:ext>
            </a:extLst>
          </p:cNvPr>
          <p:cNvSpPr>
            <a:spLocks noGrp="1"/>
          </p:cNvSpPr>
          <p:nvPr>
            <p:ph idx="1"/>
          </p:nvPr>
        </p:nvSpPr>
        <p:spPr/>
        <p:txBody>
          <a:bodyPr/>
          <a:lstStyle/>
          <a:p>
            <a:r>
              <a:rPr kumimoji="1" lang="ja-JP" altLang="en-US" dirty="0"/>
              <a:t>どんなときに使われる傾向にあるのか</a:t>
            </a:r>
            <a:endParaRPr kumimoji="1" lang="en-US" altLang="ja-JP" dirty="0"/>
          </a:p>
          <a:p>
            <a:pPr>
              <a:buFont typeface="Wingdings" panose="05000000000000000000" pitchFamily="2" charset="2"/>
              <a:buChar char="Ø"/>
            </a:pPr>
            <a:r>
              <a:rPr lang="ja-JP" altLang="ja-JP" b="1" dirty="0"/>
              <a:t>同じものがいくつあるのか</a:t>
            </a:r>
            <a:br>
              <a:rPr lang="en-US" altLang="ja-JP" b="1" dirty="0"/>
            </a:br>
            <a:r>
              <a:rPr lang="ja-JP" altLang="ja-JP" b="1" dirty="0"/>
              <a:t>調べているものの種類は何種類なのか</a:t>
            </a:r>
            <a:br>
              <a:rPr lang="en-US" altLang="ja-JP" dirty="0"/>
            </a:br>
            <a:r>
              <a:rPr lang="ja-JP" altLang="ja-JP" dirty="0"/>
              <a:t>を調べたいとき</a:t>
            </a:r>
          </a:p>
          <a:p>
            <a:pPr>
              <a:buFont typeface="Wingdings" panose="05000000000000000000" pitchFamily="2" charset="2"/>
              <a:buChar char="Ø"/>
            </a:pPr>
            <a:endParaRPr kumimoji="1" lang="ja-JP" altLang="en-US" dirty="0"/>
          </a:p>
        </p:txBody>
      </p:sp>
    </p:spTree>
    <p:extLst>
      <p:ext uri="{BB962C8B-B14F-4D97-AF65-F5344CB8AC3E}">
        <p14:creationId xmlns:p14="http://schemas.microsoft.com/office/powerpoint/2010/main" val="3893552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F4BD3-09F0-4D2A-835F-0DADABEC9413}"/>
              </a:ext>
            </a:extLst>
          </p:cNvPr>
          <p:cNvSpPr>
            <a:spLocks noGrp="1"/>
          </p:cNvSpPr>
          <p:nvPr>
            <p:ph type="title"/>
          </p:nvPr>
        </p:nvSpPr>
        <p:spPr/>
        <p:txBody>
          <a:bodyPr/>
          <a:lstStyle/>
          <a:p>
            <a:r>
              <a:rPr kumimoji="1" lang="ja-JP" altLang="en-US" dirty="0"/>
              <a:t>ヒストグラム</a:t>
            </a:r>
          </a:p>
        </p:txBody>
      </p:sp>
      <p:sp>
        <p:nvSpPr>
          <p:cNvPr id="3" name="コンテンツ プレースホルダー 2">
            <a:extLst>
              <a:ext uri="{FF2B5EF4-FFF2-40B4-BE49-F238E27FC236}">
                <a16:creationId xmlns:a16="http://schemas.microsoft.com/office/drawing/2014/main" id="{974135F2-C92B-4B05-A729-A5FD76910DDA}"/>
              </a:ext>
            </a:extLst>
          </p:cNvPr>
          <p:cNvSpPr>
            <a:spLocks noGrp="1"/>
          </p:cNvSpPr>
          <p:nvPr>
            <p:ph idx="1"/>
          </p:nvPr>
        </p:nvSpPr>
        <p:spPr/>
        <p:txBody>
          <a:bodyPr/>
          <a:lstStyle/>
          <a:p>
            <a:r>
              <a:rPr kumimoji="1" lang="ja-JP" altLang="en-US" dirty="0"/>
              <a:t>こんな感じで配列で管理する</a:t>
            </a:r>
            <a:endParaRPr kumimoji="1" lang="en-US" altLang="ja-JP" dirty="0"/>
          </a:p>
          <a:p>
            <a:pPr marL="0" indent="0">
              <a:buNone/>
            </a:pPr>
            <a:endParaRPr kumimoji="1" lang="en-US" altLang="ja-JP" dirty="0"/>
          </a:p>
          <a:p>
            <a:pPr marL="457200" lvl="1" indent="0">
              <a:buNone/>
            </a:pPr>
            <a:r>
              <a:rPr lang="en-US" altLang="ja-JP" sz="3200" b="1" dirty="0">
                <a:latin typeface="Cambria Math" panose="02040503050406030204" pitchFamily="18" charset="0"/>
                <a:ea typeface="Cambria Math" panose="02040503050406030204" pitchFamily="18" charset="0"/>
              </a:rPr>
              <a:t>hist[</a:t>
            </a:r>
            <a:r>
              <a:rPr lang="en-US" altLang="ja-JP" sz="3200" b="1" dirty="0" err="1">
                <a:latin typeface="Cambria Math" panose="02040503050406030204" pitchFamily="18" charset="0"/>
                <a:ea typeface="Cambria Math" panose="02040503050406030204" pitchFamily="18" charset="0"/>
              </a:rPr>
              <a:t>i</a:t>
            </a:r>
            <a:r>
              <a:rPr lang="en-US" altLang="ja-JP" sz="3200" b="1" dirty="0">
                <a:latin typeface="Cambria Math" panose="02040503050406030204" pitchFamily="18" charset="0"/>
                <a:ea typeface="Cambria Math" panose="02040503050406030204" pitchFamily="18" charset="0"/>
              </a:rPr>
              <a:t>] = (</a:t>
            </a:r>
            <a:r>
              <a:rPr lang="en-US" altLang="ja-JP" sz="3200" b="1" dirty="0" err="1">
                <a:latin typeface="Cambria Math" panose="02040503050406030204" pitchFamily="18" charset="0"/>
                <a:ea typeface="Cambria Math" panose="02040503050406030204" pitchFamily="18" charset="0"/>
              </a:rPr>
              <a:t>i</a:t>
            </a:r>
            <a:r>
              <a:rPr lang="ja-JP" altLang="ja-JP" sz="3200" b="1" dirty="0">
                <a:latin typeface="Cambria Math" panose="02040503050406030204" pitchFamily="18" charset="0"/>
              </a:rPr>
              <a:t>に対応する種類のものがいくつあるか</a:t>
            </a:r>
            <a:r>
              <a:rPr lang="en-US" altLang="ja-JP" sz="3200" b="1" dirty="0">
                <a:latin typeface="Cambria Math" panose="02040503050406030204" pitchFamily="18" charset="0"/>
                <a:ea typeface="Cambria Math" panose="02040503050406030204" pitchFamily="18" charset="0"/>
              </a:rPr>
              <a:t>)</a:t>
            </a:r>
          </a:p>
          <a:p>
            <a:pPr marL="0" indent="0">
              <a:buNone/>
            </a:pPr>
            <a:endParaRPr lang="ja-JP" altLang="ja-JP" dirty="0">
              <a:latin typeface="Cambria Math" panose="02040503050406030204" pitchFamily="18" charset="0"/>
            </a:endParaRPr>
          </a:p>
          <a:p>
            <a:pPr marL="0" indent="0">
              <a:buNone/>
            </a:pPr>
            <a:endParaRPr kumimoji="1" lang="ja-JP" altLang="en-US" dirty="0"/>
          </a:p>
        </p:txBody>
      </p:sp>
    </p:spTree>
    <p:extLst>
      <p:ext uri="{BB962C8B-B14F-4D97-AF65-F5344CB8AC3E}">
        <p14:creationId xmlns:p14="http://schemas.microsoft.com/office/powerpoint/2010/main" val="291314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78718-CB13-44C4-9979-0080DE98B26B}"/>
              </a:ext>
            </a:extLst>
          </p:cNvPr>
          <p:cNvSpPr>
            <a:spLocks noGrp="1"/>
          </p:cNvSpPr>
          <p:nvPr>
            <p:ph type="title"/>
          </p:nvPr>
        </p:nvSpPr>
        <p:spPr/>
        <p:txBody>
          <a:bodyPr/>
          <a:lstStyle/>
          <a:p>
            <a:r>
              <a:rPr kumimoji="1" lang="ja-JP" altLang="en-US" dirty="0"/>
              <a:t>ヒストグラム</a:t>
            </a:r>
          </a:p>
        </p:txBody>
      </p:sp>
      <p:sp>
        <p:nvSpPr>
          <p:cNvPr id="3" name="コンテンツ プレースホルダー 2">
            <a:extLst>
              <a:ext uri="{FF2B5EF4-FFF2-40B4-BE49-F238E27FC236}">
                <a16:creationId xmlns:a16="http://schemas.microsoft.com/office/drawing/2014/main" id="{42B392B6-FF5B-4905-B11C-63DE65691EC6}"/>
              </a:ext>
            </a:extLst>
          </p:cNvPr>
          <p:cNvSpPr>
            <a:spLocks noGrp="1"/>
          </p:cNvSpPr>
          <p:nvPr>
            <p:ph idx="1"/>
          </p:nvPr>
        </p:nvSpPr>
        <p:spPr/>
        <p:txBody>
          <a:bodyPr/>
          <a:lstStyle/>
          <a:p>
            <a:pPr marL="0" indent="0">
              <a:buNone/>
            </a:pPr>
            <a:r>
              <a:rPr kumimoji="1" lang="ja-JP" altLang="en-US" dirty="0"/>
              <a:t>例題</a:t>
            </a:r>
            <a:r>
              <a:rPr kumimoji="1" lang="en-US" altLang="ja-JP" dirty="0"/>
              <a:t>)</a:t>
            </a:r>
          </a:p>
          <a:p>
            <a:pPr marL="0" indent="0">
              <a:buNone/>
            </a:pPr>
            <a:r>
              <a:rPr lang="en-US" altLang="ja-JP" dirty="0"/>
              <a:t>N</a:t>
            </a:r>
            <a:r>
              <a:rPr lang="ja-JP" altLang="ja-JP" dirty="0"/>
              <a:t>人の身長が与えられるので、そのヒストグラムを出力するプログラムを作る。入力値は</a:t>
            </a:r>
            <a:r>
              <a:rPr lang="en-US" altLang="ja-JP" dirty="0"/>
              <a:t>N</a:t>
            </a:r>
            <a:r>
              <a:rPr lang="ja-JP" altLang="ja-JP" dirty="0"/>
              <a:t>と、</a:t>
            </a:r>
            <a:r>
              <a:rPr lang="en-US" altLang="ja-JP" dirty="0"/>
              <a:t>N</a:t>
            </a:r>
            <a:r>
              <a:rPr lang="ja-JP" altLang="ja-JP" dirty="0"/>
              <a:t>人の身長</a:t>
            </a:r>
            <a:r>
              <a:rPr lang="en-US" altLang="ja-JP" dirty="0"/>
              <a:t>(cm)</a:t>
            </a:r>
            <a:r>
              <a:rPr lang="ja-JP" altLang="ja-JP" dirty="0"/>
              <a:t>である。これらはすべて整数値である。</a:t>
            </a:r>
          </a:p>
          <a:p>
            <a:pPr marL="0" indent="0">
              <a:buNone/>
            </a:pPr>
            <a:r>
              <a:rPr lang="ja-JP" altLang="ja-JP" dirty="0"/>
              <a:t>ヒストグラムは横軸を度数、縦軸を階級とする。度数はアスタリスクの数で表すこと。また、階級の範囲を</a:t>
            </a:r>
            <a:r>
              <a:rPr lang="en-US" altLang="ja-JP" dirty="0"/>
              <a:t>100</a:t>
            </a:r>
            <a:r>
              <a:rPr lang="ja-JP" altLang="ja-JP" dirty="0"/>
              <a:t>～</a:t>
            </a:r>
            <a:r>
              <a:rPr lang="en-US" altLang="ja-JP" dirty="0"/>
              <a:t>199(cm)</a:t>
            </a:r>
            <a:r>
              <a:rPr lang="ja-JP" altLang="ja-JP" dirty="0" err="1"/>
              <a:t>、</a:t>
            </a:r>
            <a:r>
              <a:rPr lang="ja-JP" altLang="ja-JP" dirty="0"/>
              <a:t>階級幅を</a:t>
            </a:r>
            <a:r>
              <a:rPr lang="en-US" altLang="ja-JP" dirty="0"/>
              <a:t>10(cm)</a:t>
            </a:r>
            <a:r>
              <a:rPr lang="ja-JP" altLang="ja-JP" dirty="0"/>
              <a:t>とする。</a:t>
            </a:r>
          </a:p>
          <a:p>
            <a:pPr marL="0" indent="0">
              <a:buNone/>
            </a:pPr>
            <a:endParaRPr kumimoji="1" lang="ja-JP" altLang="en-US" dirty="0"/>
          </a:p>
        </p:txBody>
      </p:sp>
    </p:spTree>
    <p:extLst>
      <p:ext uri="{BB962C8B-B14F-4D97-AF65-F5344CB8AC3E}">
        <p14:creationId xmlns:p14="http://schemas.microsoft.com/office/powerpoint/2010/main" val="2722211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42A4EE-3D06-46D0-86F9-A91D495E88EC}"/>
              </a:ext>
            </a:extLst>
          </p:cNvPr>
          <p:cNvSpPr>
            <a:spLocks noGrp="1"/>
          </p:cNvSpPr>
          <p:nvPr>
            <p:ph type="title"/>
          </p:nvPr>
        </p:nvSpPr>
        <p:spPr/>
        <p:txBody>
          <a:bodyPr/>
          <a:lstStyle/>
          <a:p>
            <a:r>
              <a:rPr lang="ja-JP" altLang="en-US" dirty="0"/>
              <a:t>ヒストグラム</a:t>
            </a:r>
            <a:endParaRPr kumimoji="1" lang="ja-JP" altLang="en-US" dirty="0"/>
          </a:p>
        </p:txBody>
      </p:sp>
      <p:graphicFrame>
        <p:nvGraphicFramePr>
          <p:cNvPr id="7" name="表 6">
            <a:extLst>
              <a:ext uri="{FF2B5EF4-FFF2-40B4-BE49-F238E27FC236}">
                <a16:creationId xmlns:a16="http://schemas.microsoft.com/office/drawing/2014/main" id="{8E91FE28-152D-44F3-A62C-23E5896BD172}"/>
              </a:ext>
            </a:extLst>
          </p:cNvPr>
          <p:cNvGraphicFramePr>
            <a:graphicFrameLocks noGrp="1"/>
          </p:cNvGraphicFramePr>
          <p:nvPr>
            <p:extLst>
              <p:ext uri="{D42A27DB-BD31-4B8C-83A1-F6EECF244321}">
                <p14:modId xmlns:p14="http://schemas.microsoft.com/office/powerpoint/2010/main" val="2228960042"/>
              </p:ext>
            </p:extLst>
          </p:nvPr>
        </p:nvGraphicFramePr>
        <p:xfrm>
          <a:off x="1685412" y="1690688"/>
          <a:ext cx="8594213" cy="4480560"/>
        </p:xfrm>
        <a:graphic>
          <a:graphicData uri="http://schemas.openxmlformats.org/drawingml/2006/table">
            <a:tbl>
              <a:tblPr firstRow="1" bandRow="1">
                <a:tableStyleId>{073A0DAA-6AF3-43AB-8588-CEC1D06C72B9}</a:tableStyleId>
              </a:tblPr>
              <a:tblGrid>
                <a:gridCol w="8594213">
                  <a:extLst>
                    <a:ext uri="{9D8B030D-6E8A-4147-A177-3AD203B41FA5}">
                      <a16:colId xmlns:a16="http://schemas.microsoft.com/office/drawing/2014/main" val="3192894516"/>
                    </a:ext>
                  </a:extLst>
                </a:gridCol>
              </a:tblGrid>
              <a:tr h="370840">
                <a:tc>
                  <a:txBody>
                    <a:bodyPr/>
                    <a:lstStyle/>
                    <a:p>
                      <a:r>
                        <a:rPr kumimoji="1" lang="en-US" altLang="ja-JP" sz="2400" kern="1200" dirty="0">
                          <a:effectLst/>
                        </a:rPr>
                        <a:t>10 (</a:t>
                      </a:r>
                      <a:r>
                        <a:rPr kumimoji="1" lang="ja-JP" altLang="ja-JP" sz="2400" kern="1200" dirty="0">
                          <a:effectLst/>
                        </a:rPr>
                        <a:t>入力</a:t>
                      </a:r>
                      <a:r>
                        <a:rPr kumimoji="1" lang="en-US" altLang="ja-JP" sz="2400" kern="1200" dirty="0">
                          <a:effectLst/>
                        </a:rPr>
                        <a:t>)</a:t>
                      </a:r>
                      <a:endParaRPr kumimoji="1" lang="ja-JP" altLang="ja-JP" sz="2400" kern="1200" dirty="0">
                        <a:effectLst/>
                      </a:endParaRPr>
                    </a:p>
                    <a:p>
                      <a:r>
                        <a:rPr kumimoji="1" lang="en-US" altLang="ja-JP" sz="2400" kern="1200" dirty="0">
                          <a:effectLst/>
                        </a:rPr>
                        <a:t>150 160 180 153 190 173 162 189 143 110 (</a:t>
                      </a:r>
                      <a:r>
                        <a:rPr kumimoji="1" lang="ja-JP" altLang="ja-JP" sz="2400" kern="1200" dirty="0">
                          <a:effectLst/>
                        </a:rPr>
                        <a:t>入力</a:t>
                      </a:r>
                      <a:r>
                        <a:rPr kumimoji="1" lang="en-US" altLang="ja-JP" sz="2400" kern="1200" dirty="0">
                          <a:effectLst/>
                        </a:rPr>
                        <a:t>)</a:t>
                      </a:r>
                      <a:endParaRPr kumimoji="1" lang="ja-JP" altLang="ja-JP" sz="2400" kern="1200" dirty="0">
                        <a:effectLst/>
                      </a:endParaRPr>
                    </a:p>
                    <a:p>
                      <a:r>
                        <a:rPr kumimoji="1" lang="en-US" altLang="ja-JP" sz="2400" kern="1200" dirty="0">
                          <a:effectLst/>
                        </a:rPr>
                        <a:t>100-109:</a:t>
                      </a:r>
                      <a:endParaRPr kumimoji="1" lang="ja-JP" altLang="ja-JP" sz="2400" kern="1200" dirty="0">
                        <a:effectLst/>
                      </a:endParaRPr>
                    </a:p>
                    <a:p>
                      <a:r>
                        <a:rPr kumimoji="1" lang="en-US" altLang="ja-JP" sz="2400" kern="1200" dirty="0">
                          <a:effectLst/>
                        </a:rPr>
                        <a:t>110-119:</a:t>
                      </a:r>
                      <a:endParaRPr kumimoji="1" lang="ja-JP" altLang="ja-JP" sz="2400" kern="1200" dirty="0">
                        <a:effectLst/>
                      </a:endParaRPr>
                    </a:p>
                    <a:p>
                      <a:r>
                        <a:rPr kumimoji="1" lang="en-US" altLang="ja-JP" sz="2400" kern="1200" dirty="0">
                          <a:effectLst/>
                        </a:rPr>
                        <a:t>120-129:</a:t>
                      </a:r>
                      <a:endParaRPr kumimoji="1" lang="ja-JP" altLang="ja-JP" sz="2400" kern="1200" dirty="0">
                        <a:effectLst/>
                      </a:endParaRPr>
                    </a:p>
                    <a:p>
                      <a:r>
                        <a:rPr kumimoji="1" lang="en-US" altLang="ja-JP" sz="2400" kern="1200" dirty="0">
                          <a:effectLst/>
                        </a:rPr>
                        <a:t>130-139:</a:t>
                      </a:r>
                      <a:endParaRPr kumimoji="1" lang="ja-JP" altLang="ja-JP" sz="2400" kern="1200" dirty="0">
                        <a:effectLst/>
                      </a:endParaRPr>
                    </a:p>
                    <a:p>
                      <a:r>
                        <a:rPr kumimoji="1" lang="en-US" altLang="ja-JP" sz="2400" kern="1200" dirty="0">
                          <a:effectLst/>
                        </a:rPr>
                        <a:t>140-149: *</a:t>
                      </a:r>
                      <a:endParaRPr kumimoji="1" lang="ja-JP" altLang="ja-JP" sz="2400" kern="1200" dirty="0">
                        <a:effectLst/>
                      </a:endParaRPr>
                    </a:p>
                    <a:p>
                      <a:r>
                        <a:rPr kumimoji="1" lang="en-US" altLang="ja-JP" sz="2400" kern="1200" dirty="0">
                          <a:effectLst/>
                        </a:rPr>
                        <a:t>150-159: **</a:t>
                      </a:r>
                      <a:endParaRPr kumimoji="1" lang="ja-JP" altLang="ja-JP" sz="2400" kern="1200" dirty="0">
                        <a:effectLst/>
                      </a:endParaRPr>
                    </a:p>
                    <a:p>
                      <a:r>
                        <a:rPr kumimoji="1" lang="en-US" altLang="ja-JP" sz="2400" kern="1200" dirty="0">
                          <a:effectLst/>
                        </a:rPr>
                        <a:t>160-169: ***</a:t>
                      </a:r>
                      <a:endParaRPr kumimoji="1" lang="ja-JP" altLang="ja-JP" sz="2400" kern="1200" dirty="0">
                        <a:effectLst/>
                      </a:endParaRPr>
                    </a:p>
                    <a:p>
                      <a:r>
                        <a:rPr kumimoji="1" lang="en-US" altLang="ja-JP" sz="2400" kern="1200" dirty="0">
                          <a:effectLst/>
                        </a:rPr>
                        <a:t>170-179: *</a:t>
                      </a:r>
                      <a:endParaRPr kumimoji="1" lang="ja-JP" altLang="ja-JP" sz="2400" kern="1200" dirty="0">
                        <a:effectLst/>
                      </a:endParaRPr>
                    </a:p>
                    <a:p>
                      <a:r>
                        <a:rPr kumimoji="1" lang="en-US" altLang="ja-JP" sz="2400" kern="1200" dirty="0">
                          <a:effectLst/>
                        </a:rPr>
                        <a:t>180-189: **</a:t>
                      </a:r>
                      <a:endParaRPr kumimoji="1" lang="ja-JP" altLang="ja-JP" sz="2400" kern="1200" dirty="0">
                        <a:effectLst/>
                      </a:endParaRPr>
                    </a:p>
                    <a:p>
                      <a:r>
                        <a:rPr kumimoji="1" lang="en-US" altLang="ja-JP" sz="2400" kern="1200" dirty="0">
                          <a:effectLst/>
                        </a:rPr>
                        <a:t>190-199: *</a:t>
                      </a:r>
                      <a:endParaRPr kumimoji="1" lang="ja-JP" altLang="en-US" sz="2400" dirty="0">
                        <a:solidFill>
                          <a:schemeClr val="bg1"/>
                        </a:solidFill>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843086844"/>
                  </a:ext>
                </a:extLst>
              </a:tr>
            </a:tbl>
          </a:graphicData>
        </a:graphic>
      </p:graphicFrame>
    </p:spTree>
    <p:extLst>
      <p:ext uri="{BB962C8B-B14F-4D97-AF65-F5344CB8AC3E}">
        <p14:creationId xmlns:p14="http://schemas.microsoft.com/office/powerpoint/2010/main" val="2040815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0AE0BC-F0F0-4D73-A46E-6B13FEC94009}"/>
              </a:ext>
            </a:extLst>
          </p:cNvPr>
          <p:cNvSpPr>
            <a:spLocks noGrp="1"/>
          </p:cNvSpPr>
          <p:nvPr>
            <p:ph type="title"/>
          </p:nvPr>
        </p:nvSpPr>
        <p:spPr/>
        <p:txBody>
          <a:bodyPr/>
          <a:lstStyle/>
          <a:p>
            <a:r>
              <a:rPr kumimoji="1" lang="ja-JP" altLang="en-US" dirty="0"/>
              <a:t>ヒストグラム</a:t>
            </a:r>
          </a:p>
        </p:txBody>
      </p:sp>
      <p:sp>
        <p:nvSpPr>
          <p:cNvPr id="3" name="コンテンツ プレースホルダー 2">
            <a:extLst>
              <a:ext uri="{FF2B5EF4-FFF2-40B4-BE49-F238E27FC236}">
                <a16:creationId xmlns:a16="http://schemas.microsoft.com/office/drawing/2014/main" id="{8A7ED84D-A75A-43D6-AEBE-A88871BAC2A6}"/>
              </a:ext>
            </a:extLst>
          </p:cNvPr>
          <p:cNvSpPr>
            <a:spLocks noGrp="1"/>
          </p:cNvSpPr>
          <p:nvPr>
            <p:ph idx="1"/>
          </p:nvPr>
        </p:nvSpPr>
        <p:spPr/>
        <p:txBody>
          <a:bodyPr>
            <a:normAutofit fontScale="92500" lnSpcReduction="10000"/>
          </a:bodyPr>
          <a:lstStyle/>
          <a:p>
            <a:r>
              <a:rPr lang="ja-JP" altLang="ja-JP" dirty="0"/>
              <a:t>階級の範囲</a:t>
            </a:r>
            <a:r>
              <a:rPr lang="en-US" altLang="ja-JP" dirty="0"/>
              <a:t>: 100</a:t>
            </a:r>
            <a:r>
              <a:rPr lang="ja-JP" altLang="ja-JP" dirty="0"/>
              <a:t>～</a:t>
            </a:r>
            <a:r>
              <a:rPr lang="en-US" altLang="ja-JP" dirty="0"/>
              <a:t>199(cm)  </a:t>
            </a:r>
            <a:r>
              <a:rPr lang="ja-JP" altLang="ja-JP" dirty="0"/>
              <a:t>階級幅</a:t>
            </a:r>
            <a:r>
              <a:rPr lang="en-US" altLang="ja-JP" dirty="0"/>
              <a:t>: 10(cm)</a:t>
            </a:r>
            <a:endParaRPr kumimoji="1" lang="en-US" altLang="ja-JP" dirty="0"/>
          </a:p>
          <a:p>
            <a:r>
              <a:rPr kumimoji="1" lang="ja-JP" altLang="en-US" dirty="0"/>
              <a:t>こんな感じでヒストグラムを考えてみる</a:t>
            </a:r>
            <a:endParaRPr kumimoji="1" lang="en-US" altLang="ja-JP" dirty="0"/>
          </a:p>
          <a:p>
            <a:pPr marL="457200" lvl="1" indent="0">
              <a:buNone/>
            </a:pPr>
            <a:r>
              <a:rPr lang="en-US" altLang="ja-JP" dirty="0"/>
              <a:t>hist[0] = (100~109cm</a:t>
            </a:r>
            <a:r>
              <a:rPr lang="ja-JP" altLang="ja-JP" dirty="0"/>
              <a:t>の身長を持つ人の数</a:t>
            </a:r>
            <a:r>
              <a:rPr lang="en-US" altLang="ja-JP" dirty="0"/>
              <a:t>)</a:t>
            </a:r>
            <a:endParaRPr lang="ja-JP" altLang="ja-JP" dirty="0"/>
          </a:p>
          <a:p>
            <a:pPr marL="457200" lvl="1" indent="0">
              <a:buNone/>
            </a:pPr>
            <a:r>
              <a:rPr lang="en-US" altLang="ja-JP" dirty="0"/>
              <a:t>hist[1] = (110~119cm</a:t>
            </a:r>
            <a:r>
              <a:rPr lang="ja-JP" altLang="ja-JP" dirty="0"/>
              <a:t>の身長を持つ人の数</a:t>
            </a:r>
            <a:r>
              <a:rPr lang="en-US" altLang="ja-JP" dirty="0"/>
              <a:t>)</a:t>
            </a:r>
            <a:endParaRPr lang="ja-JP" altLang="ja-JP" dirty="0"/>
          </a:p>
          <a:p>
            <a:pPr marL="457200" lvl="1" indent="0">
              <a:buNone/>
            </a:pPr>
            <a:r>
              <a:rPr lang="en-US" altLang="ja-JP" dirty="0"/>
              <a:t>hist[2] = (120~129cm</a:t>
            </a:r>
            <a:r>
              <a:rPr lang="ja-JP" altLang="ja-JP" dirty="0"/>
              <a:t>の身長を持つ人の数</a:t>
            </a:r>
            <a:r>
              <a:rPr lang="en-US" altLang="ja-JP" dirty="0"/>
              <a:t>)</a:t>
            </a:r>
            <a:endParaRPr lang="ja-JP" altLang="ja-JP" dirty="0"/>
          </a:p>
          <a:p>
            <a:pPr marL="457200" lvl="1" indent="0">
              <a:buNone/>
            </a:pPr>
            <a:r>
              <a:rPr lang="en-US" altLang="ja-JP" dirty="0"/>
              <a:t>hist[3] = (130~139cm</a:t>
            </a:r>
            <a:r>
              <a:rPr lang="ja-JP" altLang="ja-JP" dirty="0"/>
              <a:t>の身長を持つ人の数</a:t>
            </a:r>
            <a:r>
              <a:rPr lang="en-US" altLang="ja-JP" dirty="0"/>
              <a:t>)</a:t>
            </a:r>
            <a:endParaRPr lang="ja-JP" altLang="ja-JP" dirty="0"/>
          </a:p>
          <a:p>
            <a:pPr marL="457200" lvl="1" indent="0">
              <a:buNone/>
            </a:pPr>
            <a:r>
              <a:rPr lang="en-US" altLang="ja-JP" dirty="0"/>
              <a:t>hist[4] = (140~149cm</a:t>
            </a:r>
            <a:r>
              <a:rPr lang="ja-JP" altLang="ja-JP" dirty="0"/>
              <a:t>の身長を持つ人の数</a:t>
            </a:r>
            <a:r>
              <a:rPr lang="en-US" altLang="ja-JP" dirty="0"/>
              <a:t>)</a:t>
            </a:r>
            <a:endParaRPr lang="ja-JP" altLang="ja-JP" dirty="0"/>
          </a:p>
          <a:p>
            <a:pPr marL="457200" lvl="1" indent="0">
              <a:buNone/>
            </a:pPr>
            <a:r>
              <a:rPr lang="en-US" altLang="ja-JP" dirty="0"/>
              <a:t>hist[5] = (150~159cm</a:t>
            </a:r>
            <a:r>
              <a:rPr lang="ja-JP" altLang="ja-JP" dirty="0"/>
              <a:t>の身長を持つ人の数</a:t>
            </a:r>
            <a:r>
              <a:rPr lang="en-US" altLang="ja-JP" dirty="0"/>
              <a:t>)</a:t>
            </a:r>
            <a:endParaRPr lang="ja-JP" altLang="ja-JP" dirty="0"/>
          </a:p>
          <a:p>
            <a:pPr marL="457200" lvl="1" indent="0">
              <a:buNone/>
            </a:pPr>
            <a:r>
              <a:rPr lang="en-US" altLang="ja-JP" dirty="0"/>
              <a:t>hist[6] = (160~169cm</a:t>
            </a:r>
            <a:r>
              <a:rPr lang="ja-JP" altLang="ja-JP" dirty="0"/>
              <a:t>の身長を持つ人の数</a:t>
            </a:r>
            <a:r>
              <a:rPr lang="en-US" altLang="ja-JP" dirty="0"/>
              <a:t>)</a:t>
            </a:r>
            <a:endParaRPr lang="ja-JP" altLang="ja-JP" dirty="0"/>
          </a:p>
          <a:p>
            <a:pPr marL="457200" lvl="1" indent="0">
              <a:buNone/>
            </a:pPr>
            <a:r>
              <a:rPr lang="en-US" altLang="ja-JP" dirty="0"/>
              <a:t>hist[7] = (170~179cm</a:t>
            </a:r>
            <a:r>
              <a:rPr lang="ja-JP" altLang="ja-JP" dirty="0"/>
              <a:t>の身長を持つ人の数</a:t>
            </a:r>
            <a:r>
              <a:rPr lang="en-US" altLang="ja-JP" dirty="0"/>
              <a:t>)</a:t>
            </a:r>
            <a:endParaRPr lang="ja-JP" altLang="ja-JP" dirty="0"/>
          </a:p>
          <a:p>
            <a:pPr marL="457200" lvl="1" indent="0">
              <a:buNone/>
            </a:pPr>
            <a:r>
              <a:rPr lang="en-US" altLang="ja-JP" dirty="0"/>
              <a:t>hist[8] = (180~189cm</a:t>
            </a:r>
            <a:r>
              <a:rPr lang="ja-JP" altLang="ja-JP" dirty="0"/>
              <a:t>の身長を持つ人の数</a:t>
            </a:r>
            <a:r>
              <a:rPr lang="en-US" altLang="ja-JP" dirty="0"/>
              <a:t>)</a:t>
            </a:r>
            <a:endParaRPr lang="ja-JP" altLang="ja-JP" dirty="0"/>
          </a:p>
          <a:p>
            <a:pPr marL="457200" lvl="1" indent="0">
              <a:buNone/>
            </a:pPr>
            <a:r>
              <a:rPr lang="en-US" altLang="ja-JP" dirty="0"/>
              <a:t>hist[9] = (190~199cm</a:t>
            </a:r>
            <a:r>
              <a:rPr lang="ja-JP" altLang="ja-JP" dirty="0"/>
              <a:t>の身長を持つ人の数</a:t>
            </a:r>
            <a:r>
              <a:rPr lang="en-US" altLang="ja-JP" dirty="0"/>
              <a:t>)</a:t>
            </a:r>
            <a:endParaRPr lang="ja-JP" altLang="ja-JP" dirty="0"/>
          </a:p>
          <a:p>
            <a:pPr marL="0" indent="0">
              <a:buNone/>
            </a:pPr>
            <a:endParaRPr kumimoji="1" lang="ja-JP" altLang="en-US" dirty="0"/>
          </a:p>
        </p:txBody>
      </p:sp>
    </p:spTree>
    <p:extLst>
      <p:ext uri="{BB962C8B-B14F-4D97-AF65-F5344CB8AC3E}">
        <p14:creationId xmlns:p14="http://schemas.microsoft.com/office/powerpoint/2010/main" val="3239481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92501-7FEE-4B38-8B80-AF661399D4A0}"/>
              </a:ext>
            </a:extLst>
          </p:cNvPr>
          <p:cNvSpPr>
            <a:spLocks noGrp="1"/>
          </p:cNvSpPr>
          <p:nvPr>
            <p:ph type="title"/>
          </p:nvPr>
        </p:nvSpPr>
        <p:spPr/>
        <p:txBody>
          <a:bodyPr/>
          <a:lstStyle/>
          <a:p>
            <a:r>
              <a:rPr kumimoji="1" lang="ja-JP" altLang="en-US" dirty="0"/>
              <a:t>ヒストグラム</a:t>
            </a:r>
          </a:p>
        </p:txBody>
      </p:sp>
      <p:sp>
        <p:nvSpPr>
          <p:cNvPr id="3" name="コンテンツ プレースホルダー 2">
            <a:extLst>
              <a:ext uri="{FF2B5EF4-FFF2-40B4-BE49-F238E27FC236}">
                <a16:creationId xmlns:a16="http://schemas.microsoft.com/office/drawing/2014/main" id="{5F76EEA5-7E42-47E5-A442-16C3B7D58EDB}"/>
              </a:ext>
            </a:extLst>
          </p:cNvPr>
          <p:cNvSpPr>
            <a:spLocks noGrp="1"/>
          </p:cNvSpPr>
          <p:nvPr>
            <p:ph idx="1"/>
          </p:nvPr>
        </p:nvSpPr>
        <p:spPr/>
        <p:txBody>
          <a:bodyPr/>
          <a:lstStyle/>
          <a:p>
            <a:r>
              <a:rPr kumimoji="1" lang="ja-JP" altLang="en-US" dirty="0"/>
              <a:t>添え字に注目するとこんな感じで一般化できる</a:t>
            </a:r>
            <a:endParaRPr kumimoji="1" lang="en-US" altLang="ja-JP" dirty="0"/>
          </a:p>
          <a:p>
            <a:pPr marL="0" indent="0">
              <a:buNone/>
            </a:pPr>
            <a:endParaRPr kumimoji="1" lang="en-US" altLang="ja-JP" dirty="0"/>
          </a:p>
          <a:p>
            <a:pPr marL="457200" lvl="1" indent="0">
              <a:buNone/>
            </a:pPr>
            <a:r>
              <a:rPr lang="en-US" altLang="ja-JP" sz="2800" dirty="0">
                <a:latin typeface="Cambria Math" panose="02040503050406030204" pitchFamily="18" charset="0"/>
                <a:ea typeface="Cambria Math" panose="02040503050406030204" pitchFamily="18" charset="0"/>
              </a:rPr>
              <a:t>hist[</a:t>
            </a:r>
            <a:r>
              <a:rPr lang="en-US" altLang="ja-JP" sz="2800" dirty="0" err="1">
                <a:latin typeface="Cambria Math" panose="02040503050406030204" pitchFamily="18" charset="0"/>
                <a:ea typeface="Cambria Math" panose="02040503050406030204" pitchFamily="18" charset="0"/>
              </a:rPr>
              <a:t>i</a:t>
            </a:r>
            <a:r>
              <a:rPr lang="en-US" altLang="ja-JP" sz="2800" dirty="0">
                <a:latin typeface="Cambria Math" panose="02040503050406030204" pitchFamily="18" charset="0"/>
                <a:ea typeface="Cambria Math" panose="02040503050406030204" pitchFamily="18" charset="0"/>
              </a:rPr>
              <a:t>] = ((100+10*</a:t>
            </a:r>
            <a:r>
              <a:rPr lang="en-US" altLang="ja-JP" sz="2800" dirty="0" err="1">
                <a:latin typeface="Cambria Math" panose="02040503050406030204" pitchFamily="18" charset="0"/>
                <a:ea typeface="Cambria Math" panose="02040503050406030204" pitchFamily="18" charset="0"/>
              </a:rPr>
              <a:t>i</a:t>
            </a:r>
            <a:r>
              <a:rPr lang="en-US" altLang="ja-JP" sz="2800" dirty="0">
                <a:latin typeface="Cambria Math" panose="02040503050406030204" pitchFamily="18" charset="0"/>
                <a:ea typeface="Cambria Math" panose="02040503050406030204" pitchFamily="18" charset="0"/>
              </a:rPr>
              <a:t>)</a:t>
            </a:r>
            <a:r>
              <a:rPr lang="ja-JP" altLang="ja-JP" sz="2800" dirty="0">
                <a:latin typeface="Cambria Math" panose="02040503050406030204" pitchFamily="18" charset="0"/>
              </a:rPr>
              <a:t>～</a:t>
            </a:r>
            <a:r>
              <a:rPr lang="en-US" altLang="ja-JP" sz="2800" dirty="0">
                <a:latin typeface="Cambria Math" panose="02040503050406030204" pitchFamily="18" charset="0"/>
                <a:ea typeface="Cambria Math" panose="02040503050406030204" pitchFamily="18" charset="0"/>
              </a:rPr>
              <a:t>(109+10*</a:t>
            </a:r>
            <a:r>
              <a:rPr lang="en-US" altLang="ja-JP" sz="2800" dirty="0" err="1">
                <a:latin typeface="Cambria Math" panose="02040503050406030204" pitchFamily="18" charset="0"/>
                <a:ea typeface="Cambria Math" panose="02040503050406030204" pitchFamily="18" charset="0"/>
              </a:rPr>
              <a:t>i</a:t>
            </a:r>
            <a:r>
              <a:rPr lang="en-US" altLang="ja-JP" sz="2800" dirty="0">
                <a:latin typeface="Cambria Math" panose="02040503050406030204" pitchFamily="18" charset="0"/>
                <a:ea typeface="Cambria Math" panose="02040503050406030204" pitchFamily="18" charset="0"/>
              </a:rPr>
              <a:t>)</a:t>
            </a:r>
            <a:r>
              <a:rPr lang="ja-JP" altLang="ja-JP" sz="2800" dirty="0">
                <a:latin typeface="Cambria Math" panose="02040503050406030204" pitchFamily="18" charset="0"/>
              </a:rPr>
              <a:t>の身長をもつ人の数</a:t>
            </a:r>
            <a:r>
              <a:rPr lang="en-US" altLang="ja-JP" sz="2800" dirty="0">
                <a:latin typeface="Cambria Math" panose="02040503050406030204" pitchFamily="18" charset="0"/>
                <a:ea typeface="Cambria Math" panose="02040503050406030204" pitchFamily="18" charset="0"/>
              </a:rPr>
              <a:t>)</a:t>
            </a:r>
          </a:p>
          <a:p>
            <a:pPr marL="457200" lvl="1" indent="0">
              <a:buNone/>
            </a:pPr>
            <a:endParaRPr lang="en-US" altLang="ja-JP" sz="2800" dirty="0">
              <a:latin typeface="Cambria Math" panose="02040503050406030204" pitchFamily="18" charset="0"/>
              <a:ea typeface="Cambria Math" panose="02040503050406030204" pitchFamily="18" charset="0"/>
            </a:endParaRPr>
          </a:p>
          <a:p>
            <a:r>
              <a:rPr lang="ja-JP" altLang="en-US" dirty="0">
                <a:latin typeface="Cambria Math" panose="02040503050406030204" pitchFamily="18" charset="0"/>
              </a:rPr>
              <a:t>入力値</a:t>
            </a:r>
            <a:r>
              <a:rPr lang="en-US" altLang="ja-JP" dirty="0">
                <a:latin typeface="Cambria Math" panose="02040503050406030204" pitchFamily="18" charset="0"/>
              </a:rPr>
              <a:t>H</a:t>
            </a:r>
            <a:r>
              <a:rPr lang="ja-JP" altLang="en-US" dirty="0">
                <a:latin typeface="Cambria Math" panose="02040503050406030204" pitchFamily="18" charset="0"/>
              </a:rPr>
              <a:t>と添え字との関係は、うまく切り捨てを考えると</a:t>
            </a:r>
            <a:endParaRPr lang="en-US" altLang="ja-JP" dirty="0">
              <a:latin typeface="Cambria Math" panose="02040503050406030204" pitchFamily="18" charset="0"/>
            </a:endParaRPr>
          </a:p>
          <a:p>
            <a:pPr marL="0" indent="0">
              <a:buNone/>
            </a:pPr>
            <a:endParaRPr lang="en-US" altLang="ja-JP" dirty="0">
              <a:latin typeface="Cambria Math" panose="02040503050406030204" pitchFamily="18" charset="0"/>
            </a:endParaRPr>
          </a:p>
          <a:p>
            <a:pPr marL="457200" lvl="1" indent="0">
              <a:buNone/>
            </a:pPr>
            <a:r>
              <a:rPr lang="en-US" altLang="ja-JP" sz="2800" dirty="0">
                <a:latin typeface="Cambria Math" panose="02040503050406030204" pitchFamily="18" charset="0"/>
              </a:rPr>
              <a:t>(H[cm]</a:t>
            </a:r>
            <a:r>
              <a:rPr lang="ja-JP" altLang="en-US" sz="2800" dirty="0">
                <a:latin typeface="Cambria Math" panose="02040503050406030204" pitchFamily="18" charset="0"/>
              </a:rPr>
              <a:t>の人の配列の添え字</a:t>
            </a:r>
            <a:r>
              <a:rPr lang="en-US" altLang="ja-JP" sz="2800" dirty="0">
                <a:latin typeface="Cambria Math" panose="02040503050406030204" pitchFamily="18" charset="0"/>
              </a:rPr>
              <a:t>) = (H – 100) / 10</a:t>
            </a:r>
            <a:endParaRPr lang="ja-JP" altLang="ja-JP" dirty="0">
              <a:latin typeface="Cambria Math" panose="02040503050406030204" pitchFamily="18" charset="0"/>
            </a:endParaRPr>
          </a:p>
          <a:p>
            <a:endParaRPr kumimoji="1" lang="ja-JP" altLang="en-US" dirty="0"/>
          </a:p>
        </p:txBody>
      </p:sp>
    </p:spTree>
    <p:extLst>
      <p:ext uri="{BB962C8B-B14F-4D97-AF65-F5344CB8AC3E}">
        <p14:creationId xmlns:p14="http://schemas.microsoft.com/office/powerpoint/2010/main" val="463534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6091CA0C-FB54-45A5-A0FF-C2910371EC6A}"/>
              </a:ext>
            </a:extLst>
          </p:cNvPr>
          <p:cNvSpPr/>
          <p:nvPr/>
        </p:nvSpPr>
        <p:spPr>
          <a:xfrm>
            <a:off x="533400" y="197346"/>
            <a:ext cx="8138651" cy="6463308"/>
          </a:xfrm>
          <a:prstGeom prst="rect">
            <a:avLst/>
          </a:prstGeom>
        </p:spPr>
        <p:txBody>
          <a:bodyPr wrap="square">
            <a:spAutoFit/>
          </a:bodyPr>
          <a:lstStyle/>
          <a:p>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hist[</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&amp;N);</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 </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&lt; N;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H;</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&amp;H);</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hist[(H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 </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&lt;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"%d-%d: "</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109</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 </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j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j &lt; hist[</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j++</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"\n"</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3600" dirty="0"/>
          </a:p>
        </p:txBody>
      </p:sp>
    </p:spTree>
    <p:extLst>
      <p:ext uri="{BB962C8B-B14F-4D97-AF65-F5344CB8AC3E}">
        <p14:creationId xmlns:p14="http://schemas.microsoft.com/office/powerpoint/2010/main" val="14829189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534</Words>
  <Application>Microsoft Office PowerPoint</Application>
  <PresentationFormat>ワイド画面</PresentationFormat>
  <Paragraphs>102</Paragraphs>
  <Slides>11</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11</vt:i4>
      </vt:variant>
    </vt:vector>
  </HeadingPairs>
  <TitlesOfParts>
    <vt:vector size="22" baseType="lpstr">
      <vt:lpstr>ＭＳ Ｐゴシック</vt:lpstr>
      <vt:lpstr>ＭＳ ゴシック</vt:lpstr>
      <vt:lpstr>游ゴシック</vt:lpstr>
      <vt:lpstr>游ゴシック Light</vt:lpstr>
      <vt:lpstr>游明朝</vt:lpstr>
      <vt:lpstr>Arial</vt:lpstr>
      <vt:lpstr>Cambria Math</vt:lpstr>
      <vt:lpstr>Consolas</vt:lpstr>
      <vt:lpstr>Times New Roman</vt:lpstr>
      <vt:lpstr>Wingdings</vt:lpstr>
      <vt:lpstr>Office テーマ</vt:lpstr>
      <vt:lpstr>入門講習会</vt:lpstr>
      <vt:lpstr>ヒストグラム</vt:lpstr>
      <vt:lpstr>ヒストグラム</vt:lpstr>
      <vt:lpstr>ヒストグラム</vt:lpstr>
      <vt:lpstr>ヒストグラム</vt:lpstr>
      <vt:lpstr>ヒストグラム</vt:lpstr>
      <vt:lpstr>ヒストグラム</vt:lpstr>
      <vt:lpstr>ヒストグラム</vt:lpstr>
      <vt:lpstr>PowerPoint プレゼンテーション</vt:lpstr>
      <vt:lpstr>PowerPoint プレゼンテーション</vt:lpstr>
      <vt:lpstr>ヒストグラム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入門講習会</dc:title>
  <dc:creator>r.yamamoto.032</dc:creator>
  <cp:lastModifiedBy>r.yamamoto.032</cp:lastModifiedBy>
  <cp:revision>14</cp:revision>
  <dcterms:created xsi:type="dcterms:W3CDTF">2018-06-11T06:05:02Z</dcterms:created>
  <dcterms:modified xsi:type="dcterms:W3CDTF">2018-10-21T08:13:55Z</dcterms:modified>
</cp:coreProperties>
</file>