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9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91" r:id="rId23"/>
    <p:sldId id="283" r:id="rId24"/>
    <p:sldId id="284" r:id="rId25"/>
    <p:sldId id="285" r:id="rId26"/>
    <p:sldId id="286" r:id="rId27"/>
    <p:sldId id="287" r:id="rId28"/>
    <p:sldId id="289" r:id="rId29"/>
    <p:sldId id="293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E8E85-3029-46DD-BCA6-F5FCF470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861C7-FA56-4362-B63E-62D89AD5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23C28-F856-48B4-BF07-E5C45BC7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C439D-775C-4DE5-804F-F0925A46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4E1B4-1867-40A4-886A-439BD386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BC772-BFE4-47B2-B3D9-86ED4DDF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609FA4-452F-45A2-A8D7-C6E9D4FB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76B5A-E41E-411C-9186-4DFEAFAA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86C97-2D4D-4BFA-B1E4-18EB3E3C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92811-9299-4D38-9A76-55EE1C99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4B1A9F-5E86-4320-8906-1199DD232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2230CA-3AED-42C3-8A35-1002B45E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AE128-D64F-47CC-B178-1D0BB42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CF75E-58DD-4FB8-BD79-D949179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5A8D0-9B23-4B42-8900-1044B761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CA6EA-A098-42D5-BCB1-659D1A7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9478FC-3A2B-4259-819F-0ADE0955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41EC27-1F85-4C05-A285-EBFA9D4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D19DE-2D59-407E-B214-42FCD33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4B796-5042-4108-ADF7-58794F4D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84720-5B59-4B22-A5E7-58A2B722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DCBA8-0E36-4D23-8D03-05F41241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B9D5E-3C2F-4858-BBE8-4BDDA69A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ACC92-FE13-4A90-A026-8967B24D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7A952-C012-4FC0-8F68-002B2A94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1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B19F2-9AE2-4AE9-A2DD-36B6F73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263E3-EC8E-4FA0-8084-9EE352D67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EEB6B9-B290-439A-88F0-9D7FEFC1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75C6CC-DAD2-49C8-8CD8-41BF0F29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0941C2-AD04-4CC1-8883-889A6F6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6BEE7-0743-4659-92C9-F27A2321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BD43C-DFAF-474C-B1DE-E78E1D2B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46A51D-59A0-40B9-8EA2-61C747F6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679643-01AB-46F8-8240-EFF34876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214B62-6F15-493B-B6CB-3F0B7EB9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C8F045-5017-4986-A8D3-9C20AD88F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7662F5-4503-4C03-9963-CCF63F99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072822-9A09-4EA2-ADBD-AACC4942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FBD018-E853-47E1-9BBA-5A493C18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E66E9-F768-4873-AB5A-79FB7FEE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54D9FF-469A-4F76-9025-764EAF07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66D316-D471-4195-B255-E953559C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9E7024-E2EB-4CF9-901A-D445EAA5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B23C04-B739-4088-8E4A-670B72E0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1D7047-38A6-4AE3-AD6B-7516F01D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CC97B2-17DF-4E8A-B20F-70981EF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0CB37-E9A9-4048-98EB-639F6940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5F0394-EDDC-4E60-8CF5-3AA8F784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C81EF0-EAB3-4A59-9C98-14868869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DEC7B-D77F-4BE2-A73C-E328CE6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FB5D3D-03ED-4482-81BA-A3C68F54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2FF85-B208-412D-8EDE-BA65ABF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5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4213-0CFD-4FC9-8324-9760371D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12917D-9AA7-4D49-AD54-CC95F9B2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B1A59C-47EE-4959-989C-A4C21FB5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81A14-2555-4E78-98DF-5AAE7D6C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D0495-9C53-4EA4-91E3-EC8A62E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666FA-B87E-4BA5-8E17-256C2DCF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10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92F08F-6B74-4219-BF37-98D4460E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146B9B-EA5A-49EC-9A26-D335DCA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631F9B-6B63-44F4-BB80-EF416F9CB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E63A-FE1F-4FF7-BAC9-105D868B1C1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CACE1-BA91-408B-878D-C1636021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A3916C-7AD8-431E-AEF3-255B39253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23C9-750E-4019-B375-5C53E2897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EE418-CCEE-488A-BA80-7219708A5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ループの例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40A92A-AE16-4C8E-86C9-39A6D5D0A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45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5" name="コンテンツ プレースホルダー 4" descr="男性">
            <a:extLst>
              <a:ext uri="{FF2B5EF4-FFF2-40B4-BE49-F238E27FC236}">
                <a16:creationId xmlns:a16="http://schemas.microsoft.com/office/drawing/2014/main" id="{18F8C50A-E9E2-4B61-936C-BD4944F07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6" y="1819822"/>
            <a:ext cx="4771386" cy="4771386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268399" y="1819822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max</a:t>
            </a:r>
            <a:endParaRPr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F6BDD0-6176-4FF9-9741-850EAEA33BB4}"/>
              </a:ext>
            </a:extLst>
          </p:cNvPr>
          <p:cNvSpPr/>
          <p:nvPr/>
        </p:nvSpPr>
        <p:spPr>
          <a:xfrm>
            <a:off x="2268399" y="1795933"/>
            <a:ext cx="1080001" cy="1823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0A61CC1-84AE-4164-A027-732FBCD1384E}"/>
              </a:ext>
            </a:extLst>
          </p:cNvPr>
          <p:cNvSpPr/>
          <p:nvPr/>
        </p:nvSpPr>
        <p:spPr>
          <a:xfrm>
            <a:off x="2268399" y="1244088"/>
            <a:ext cx="1080001" cy="563789"/>
          </a:xfrm>
          <a:custGeom>
            <a:avLst/>
            <a:gdLst>
              <a:gd name="connsiteX0" fmla="*/ 851719 w 1703439"/>
              <a:gd name="connsiteY0" fmla="*/ 0 h 694211"/>
              <a:gd name="connsiteX1" fmla="*/ 1243870 w 1703439"/>
              <a:gd name="connsiteY1" fmla="*/ 612748 h 694211"/>
              <a:gd name="connsiteX2" fmla="*/ 1703439 w 1703439"/>
              <a:gd name="connsiteY2" fmla="*/ 93083 h 694211"/>
              <a:gd name="connsiteX3" fmla="*/ 1703439 w 1703439"/>
              <a:gd name="connsiteY3" fmla="*/ 694211 h 694211"/>
              <a:gd name="connsiteX4" fmla="*/ 1296005 w 1703439"/>
              <a:gd name="connsiteY4" fmla="*/ 694211 h 694211"/>
              <a:gd name="connsiteX5" fmla="*/ 1171828 w 1703439"/>
              <a:gd name="connsiteY5" fmla="*/ 694211 h 694211"/>
              <a:gd name="connsiteX6" fmla="*/ 531611 w 1703439"/>
              <a:gd name="connsiteY6" fmla="*/ 694211 h 694211"/>
              <a:gd name="connsiteX7" fmla="*/ 407433 w 1703439"/>
              <a:gd name="connsiteY7" fmla="*/ 694211 h 694211"/>
              <a:gd name="connsiteX8" fmla="*/ 0 w 1703439"/>
              <a:gd name="connsiteY8" fmla="*/ 694211 h 694211"/>
              <a:gd name="connsiteX9" fmla="*/ 0 w 1703439"/>
              <a:gd name="connsiteY9" fmla="*/ 93083 h 694211"/>
              <a:gd name="connsiteX10" fmla="*/ 459568 w 1703439"/>
              <a:gd name="connsiteY10" fmla="*/ 612748 h 69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3439" h="694211">
                <a:moveTo>
                  <a:pt x="851719" y="0"/>
                </a:moveTo>
                <a:lnTo>
                  <a:pt x="1243870" y="612748"/>
                </a:lnTo>
                <a:lnTo>
                  <a:pt x="1703439" y="93083"/>
                </a:lnTo>
                <a:lnTo>
                  <a:pt x="1703439" y="694211"/>
                </a:lnTo>
                <a:lnTo>
                  <a:pt x="1296005" y="694211"/>
                </a:lnTo>
                <a:lnTo>
                  <a:pt x="1171828" y="694211"/>
                </a:lnTo>
                <a:lnTo>
                  <a:pt x="531611" y="694211"/>
                </a:lnTo>
                <a:lnTo>
                  <a:pt x="407433" y="694211"/>
                </a:lnTo>
                <a:lnTo>
                  <a:pt x="0" y="694211"/>
                </a:lnTo>
                <a:lnTo>
                  <a:pt x="0" y="93083"/>
                </a:lnTo>
                <a:lnTo>
                  <a:pt x="459568" y="612748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2E4C0E-CE21-41CD-98E2-C23BCCF2DE1F}"/>
              </a:ext>
            </a:extLst>
          </p:cNvPr>
          <p:cNvSpPr txBox="1"/>
          <p:nvPr/>
        </p:nvSpPr>
        <p:spPr>
          <a:xfrm>
            <a:off x="4744118" y="3429000"/>
            <a:ext cx="2253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真の王者</a:t>
            </a:r>
          </a:p>
        </p:txBody>
      </p:sp>
    </p:spTree>
    <p:extLst>
      <p:ext uri="{BB962C8B-B14F-4D97-AF65-F5344CB8AC3E}">
        <p14:creationId xmlns:p14="http://schemas.microsoft.com/office/powerpoint/2010/main" val="25931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46FE59-4262-4940-AC9D-F28BA12D03FE}"/>
              </a:ext>
            </a:extLst>
          </p:cNvPr>
          <p:cNvSpPr/>
          <p:nvPr/>
        </p:nvSpPr>
        <p:spPr>
          <a:xfrm>
            <a:off x="621891" y="197346"/>
            <a:ext cx="78068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入力された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N(1≦N≦1000)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個の自然数のうち最大値を求める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max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入力部分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最大値を求める部分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(max &lt;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max 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出力部分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"max: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max);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3338049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4591662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CFFCEB-274A-4821-85EA-2560309E26CD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33E375-9149-4CB5-A321-4C6E10BC7963}"/>
              </a:ext>
            </a:extLst>
          </p:cNvPr>
          <p:cNvSpPr/>
          <p:nvPr/>
        </p:nvSpPr>
        <p:spPr>
          <a:xfrm>
            <a:off x="7098888" y="32151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753545-36D7-44EB-A90E-F9EB1F41946C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33BA46-174C-465C-A470-390B258CCE1C}"/>
              </a:ext>
            </a:extLst>
          </p:cNvPr>
          <p:cNvSpPr/>
          <p:nvPr/>
        </p:nvSpPr>
        <p:spPr>
          <a:xfrm>
            <a:off x="3084869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CF9FBD-A1F2-4838-A1DA-C839F8F7D367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3878E46-EE08-463C-BB1D-99ECF2297AB5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D11A08-4B74-4866-83DD-57D821F95953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num: </a:t>
            </a:r>
            <a:r>
              <a:rPr kumimoji="1" lang="en-US" altLang="ja-JP" sz="4000" dirty="0"/>
              <a:t>2018</a:t>
            </a:r>
            <a:endParaRPr kumimoji="1" lang="ja-JP" altLang="en-US" sz="40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63D8ED4-8947-41F4-BC31-BAFD24B724AC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B0F0A588-B84E-4ED9-9A9B-31CEE22FE466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EB0110E-F56D-4F76-B355-F3E588AB3485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C4A7B65-130B-46EF-B3A2-4C00B6824A09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76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台形 14">
            <a:extLst>
              <a:ext uri="{FF2B5EF4-FFF2-40B4-BE49-F238E27FC236}">
                <a16:creationId xmlns:a16="http://schemas.microsoft.com/office/drawing/2014/main" id="{448ECD7F-09E1-4C3E-8479-07BE2E09A736}"/>
              </a:ext>
            </a:extLst>
          </p:cNvPr>
          <p:cNvSpPr/>
          <p:nvPr/>
        </p:nvSpPr>
        <p:spPr>
          <a:xfrm>
            <a:off x="7152968" y="2513600"/>
            <a:ext cx="1140540" cy="678426"/>
          </a:xfrm>
          <a:prstGeom prst="trapezoid">
            <a:avLst>
              <a:gd name="adj" fmla="val 29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3338049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4591662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CFFCEB-274A-4821-85EA-2560309E26CD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33E375-9149-4CB5-A321-4C6E10BC7963}"/>
              </a:ext>
            </a:extLst>
          </p:cNvPr>
          <p:cNvSpPr/>
          <p:nvPr/>
        </p:nvSpPr>
        <p:spPr>
          <a:xfrm>
            <a:off x="7098888" y="32151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753545-36D7-44EB-A90E-F9EB1F41946C}"/>
              </a:ext>
            </a:extLst>
          </p:cNvPr>
          <p:cNvSpPr/>
          <p:nvPr/>
        </p:nvSpPr>
        <p:spPr>
          <a:xfrm>
            <a:off x="2458061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33BA46-174C-465C-A470-390B258CCE1C}"/>
              </a:ext>
            </a:extLst>
          </p:cNvPr>
          <p:cNvSpPr/>
          <p:nvPr/>
        </p:nvSpPr>
        <p:spPr>
          <a:xfrm>
            <a:off x="3084868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4D0CE8-89B1-4F30-AEA6-5E2B0F283190}"/>
              </a:ext>
            </a:extLst>
          </p:cNvPr>
          <p:cNvSpPr/>
          <p:nvPr/>
        </p:nvSpPr>
        <p:spPr>
          <a:xfrm>
            <a:off x="7098888" y="4351773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ja-JP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E45CE-F9F0-4CCF-AEF5-4DAD11B45506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F720C4-0468-474B-9185-406E78BA6855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5C8956-D6AD-40B5-9067-40E2400630B2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% 10 → 8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77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07360D7-CFDD-4CCB-AAB3-EA680363F5A4}"/>
              </a:ext>
            </a:extLst>
          </p:cNvPr>
          <p:cNvSpPr/>
          <p:nvPr/>
        </p:nvSpPr>
        <p:spPr>
          <a:xfrm>
            <a:off x="2722305" y="3701845"/>
            <a:ext cx="1616177" cy="176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4591662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CFFCEB-274A-4821-85EA-2560309E26CD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753545-36D7-44EB-A90E-F9EB1F41946C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33BA46-174C-465C-A470-390B258CCE1C}"/>
              </a:ext>
            </a:extLst>
          </p:cNvPr>
          <p:cNvSpPr/>
          <p:nvPr/>
        </p:nvSpPr>
        <p:spPr>
          <a:xfrm>
            <a:off x="4338482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CCCDBE-21AF-4E91-9352-45A4FD8DE5F2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79B647-18E9-4C09-A717-5636F376F33B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C434D6-89DB-4BE7-889D-E3BBF5E55D68}"/>
              </a:ext>
            </a:extLst>
          </p:cNvPr>
          <p:cNvSpPr txBox="1"/>
          <p:nvPr/>
        </p:nvSpPr>
        <p:spPr>
          <a:xfrm>
            <a:off x="3338047" y="5161974"/>
            <a:ext cx="585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n</a:t>
            </a:r>
            <a:r>
              <a:rPr kumimoji="1" lang="en-US" altLang="ja-JP" sz="4000" dirty="0"/>
              <a:t>um /= 10 → num: 201 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9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E0F9F53D-EF3F-4B66-9AF6-E4075EFEBABD}"/>
              </a:ext>
            </a:extLst>
          </p:cNvPr>
          <p:cNvSpPr/>
          <p:nvPr/>
        </p:nvSpPr>
        <p:spPr>
          <a:xfrm>
            <a:off x="7152968" y="2513600"/>
            <a:ext cx="1140540" cy="678426"/>
          </a:xfrm>
          <a:prstGeom prst="trapezoid">
            <a:avLst>
              <a:gd name="adj" fmla="val 29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9A850B-2C86-4862-A141-2D3F93DC233B}"/>
              </a:ext>
            </a:extLst>
          </p:cNvPr>
          <p:cNvSpPr/>
          <p:nvPr/>
        </p:nvSpPr>
        <p:spPr>
          <a:xfrm>
            <a:off x="7098888" y="4351773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ja-JP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4591662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CFFCEB-274A-4821-85EA-2560309E26CD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753545-36D7-44EB-A90E-F9EB1F41946C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419285-9394-4DF4-A5A9-72D7773C3E8B}"/>
              </a:ext>
            </a:extLst>
          </p:cNvPr>
          <p:cNvSpPr/>
          <p:nvPr/>
        </p:nvSpPr>
        <p:spPr>
          <a:xfrm>
            <a:off x="3084868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911850-8573-4272-991F-0ADE2F6E55F6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9E6E32-C62B-47CE-ABF4-43E279BFB299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D1854C-45E7-4A62-87CD-C9D05393D3B9}"/>
              </a:ext>
            </a:extLst>
          </p:cNvPr>
          <p:cNvSpPr/>
          <p:nvPr/>
        </p:nvSpPr>
        <p:spPr>
          <a:xfrm>
            <a:off x="3338048" y="321514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8127E7-FF03-4232-99CD-28BDADC5CC6D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% 10 → 1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685B98-83B6-47A9-84E4-99D2BE585059}"/>
              </a:ext>
            </a:extLst>
          </p:cNvPr>
          <p:cNvSpPr/>
          <p:nvPr/>
        </p:nvSpPr>
        <p:spPr>
          <a:xfrm>
            <a:off x="2722306" y="3701844"/>
            <a:ext cx="1616177" cy="176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58C37-30B9-4B32-916E-D9D6C3C045FE}"/>
              </a:ext>
            </a:extLst>
          </p:cNvPr>
          <p:cNvSpPr/>
          <p:nvPr/>
        </p:nvSpPr>
        <p:spPr>
          <a:xfrm>
            <a:off x="2458063" y="3215149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A8DAAD2-9473-41FC-AE41-88CA1F0B4E4A}"/>
              </a:ext>
            </a:extLst>
          </p:cNvPr>
          <p:cNvSpPr/>
          <p:nvPr/>
        </p:nvSpPr>
        <p:spPr>
          <a:xfrm>
            <a:off x="4338483" y="3215147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0E33773-A5E1-421D-B6B1-EEC807FD0AE1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316CEFE-9DDD-487F-96DD-6055C723FF0C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65BA469-71A9-4FAC-BFC9-DE474151C96E}"/>
              </a:ext>
            </a:extLst>
          </p:cNvPr>
          <p:cNvSpPr/>
          <p:nvPr/>
        </p:nvSpPr>
        <p:spPr>
          <a:xfrm>
            <a:off x="4591662" y="32151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25E6D6-F7D9-4130-894F-A06E50A33335}"/>
              </a:ext>
            </a:extLst>
          </p:cNvPr>
          <p:cNvSpPr txBox="1"/>
          <p:nvPr/>
        </p:nvSpPr>
        <p:spPr>
          <a:xfrm>
            <a:off x="3407491" y="5182094"/>
            <a:ext cx="53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/= 10 → num: 20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05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C75802AE-766D-45A9-AF2E-9E026DE89179}"/>
              </a:ext>
            </a:extLst>
          </p:cNvPr>
          <p:cNvSpPr/>
          <p:nvPr/>
        </p:nvSpPr>
        <p:spPr>
          <a:xfrm>
            <a:off x="7152968" y="2513600"/>
            <a:ext cx="1140540" cy="678426"/>
          </a:xfrm>
          <a:prstGeom prst="trapezoid">
            <a:avLst>
              <a:gd name="adj" fmla="val 29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2BB44-BB1A-4A3C-90A1-E5B598358DD9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5845275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9B9EB8-CEE4-40EF-99C2-2EF45B6299E0}"/>
              </a:ext>
            </a:extLst>
          </p:cNvPr>
          <p:cNvSpPr/>
          <p:nvPr/>
        </p:nvSpPr>
        <p:spPr>
          <a:xfrm>
            <a:off x="7098888" y="4351773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28A2F9-96A2-4288-8C4D-3E5D203B611F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396C80-584A-494A-9E1F-B98D58AD0A10}"/>
              </a:ext>
            </a:extLst>
          </p:cNvPr>
          <p:cNvSpPr/>
          <p:nvPr/>
        </p:nvSpPr>
        <p:spPr>
          <a:xfrm>
            <a:off x="3084868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C549ABE-DEF6-46E7-8AD5-2B1225AEE8E3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8E25F32-ABE9-43F3-9BB1-3459D44CBCBC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09A09E-9CAD-4AB4-A515-F5A0902B3C66}"/>
              </a:ext>
            </a:extLst>
          </p:cNvPr>
          <p:cNvSpPr/>
          <p:nvPr/>
        </p:nvSpPr>
        <p:spPr>
          <a:xfrm>
            <a:off x="4591661" y="321514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FA7D068-F6E1-497C-B2B6-1BBC75407B26}"/>
              </a:ext>
            </a:extLst>
          </p:cNvPr>
          <p:cNvSpPr/>
          <p:nvPr/>
        </p:nvSpPr>
        <p:spPr>
          <a:xfrm>
            <a:off x="3338047" y="321514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0C379F-7211-4F62-9984-3AD7135E2C5F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% 10 → 0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34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B6D2E28-A399-4C1B-B985-0C78D51A6D12}"/>
              </a:ext>
            </a:extLst>
          </p:cNvPr>
          <p:cNvSpPr/>
          <p:nvPr/>
        </p:nvSpPr>
        <p:spPr>
          <a:xfrm>
            <a:off x="2722306" y="3701844"/>
            <a:ext cx="1616177" cy="176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7FDB05A-631F-47E5-9A80-1017F7B9B040}"/>
              </a:ext>
            </a:extLst>
          </p:cNvPr>
          <p:cNvSpPr/>
          <p:nvPr/>
        </p:nvSpPr>
        <p:spPr>
          <a:xfrm>
            <a:off x="2458063" y="3215149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2701CD1-864D-4F3C-B132-D618609904FF}"/>
              </a:ext>
            </a:extLst>
          </p:cNvPr>
          <p:cNvSpPr/>
          <p:nvPr/>
        </p:nvSpPr>
        <p:spPr>
          <a:xfrm>
            <a:off x="4338483" y="3215147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FBC799-FAF2-4FA2-BF0D-7933B62859AA}"/>
              </a:ext>
            </a:extLst>
          </p:cNvPr>
          <p:cNvSpPr/>
          <p:nvPr/>
        </p:nvSpPr>
        <p:spPr>
          <a:xfrm>
            <a:off x="5845274" y="3215147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0AAD4D-B1D7-469E-A048-6299AB197F78}"/>
              </a:ext>
            </a:extLst>
          </p:cNvPr>
          <p:cNvSpPr/>
          <p:nvPr/>
        </p:nvSpPr>
        <p:spPr>
          <a:xfrm>
            <a:off x="4591660" y="321514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CA6CBA-F37E-47EF-93C1-F39993F6AB47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57C78A-9419-4E2A-902A-1D894F92A2FF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23A912-93FD-431F-8872-04D4BC132046}"/>
              </a:ext>
            </a:extLst>
          </p:cNvPr>
          <p:cNvSpPr txBox="1"/>
          <p:nvPr/>
        </p:nvSpPr>
        <p:spPr>
          <a:xfrm>
            <a:off x="3338047" y="5161974"/>
            <a:ext cx="521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/= 10 → num: 2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50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70CD373D-0610-458F-84F5-D83E712FBFEF}"/>
              </a:ext>
            </a:extLst>
          </p:cNvPr>
          <p:cNvSpPr/>
          <p:nvPr/>
        </p:nvSpPr>
        <p:spPr>
          <a:xfrm>
            <a:off x="7152968" y="2513600"/>
            <a:ext cx="1140540" cy="678426"/>
          </a:xfrm>
          <a:prstGeom prst="trapezoid">
            <a:avLst>
              <a:gd name="adj" fmla="val 29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43A7AA-F48F-42CC-AB96-E37914BF4E56}"/>
              </a:ext>
            </a:extLst>
          </p:cNvPr>
          <p:cNvSpPr/>
          <p:nvPr/>
        </p:nvSpPr>
        <p:spPr>
          <a:xfrm>
            <a:off x="7098888" y="4351773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2541F-D945-433D-9133-D6654D68728B}"/>
              </a:ext>
            </a:extLst>
          </p:cNvPr>
          <p:cNvSpPr/>
          <p:nvPr/>
        </p:nvSpPr>
        <p:spPr>
          <a:xfrm>
            <a:off x="7098888" y="3215149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0219C5-F62A-421A-80C6-9C78FEF0DAA5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A8EC8B0-56B7-4BD4-84F3-FAA9E0663AB7}"/>
              </a:ext>
            </a:extLst>
          </p:cNvPr>
          <p:cNvSpPr/>
          <p:nvPr/>
        </p:nvSpPr>
        <p:spPr>
          <a:xfrm>
            <a:off x="3084868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AD2EE3-B1C5-4BB5-993C-32A240AEB687}"/>
              </a:ext>
            </a:extLst>
          </p:cNvPr>
          <p:cNvSpPr/>
          <p:nvPr/>
        </p:nvSpPr>
        <p:spPr>
          <a:xfrm>
            <a:off x="5845274" y="3215147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4EA32D-766F-4886-A1A6-A15AB44A6280}"/>
              </a:ext>
            </a:extLst>
          </p:cNvPr>
          <p:cNvSpPr/>
          <p:nvPr/>
        </p:nvSpPr>
        <p:spPr>
          <a:xfrm>
            <a:off x="4591660" y="321514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08DE9E-D23F-4D81-9640-5E1200E46A7B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9A77F9-A2F0-46D7-B6AB-928777A2AA1B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990FF43-E205-4779-BE96-18B9C8268E5D}"/>
              </a:ext>
            </a:extLst>
          </p:cNvPr>
          <p:cNvSpPr/>
          <p:nvPr/>
        </p:nvSpPr>
        <p:spPr>
          <a:xfrm>
            <a:off x="3340502" y="321514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BEEB9A-CB9A-4E5C-9F40-B8A23EDC5AF8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 % 10 → 2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7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5" name="コンテンツ プレースホルダー 4" descr="男性">
            <a:extLst>
              <a:ext uri="{FF2B5EF4-FFF2-40B4-BE49-F238E27FC236}">
                <a16:creationId xmlns:a16="http://schemas.microsoft.com/office/drawing/2014/main" id="{18F8C50A-E9E2-4B61-936C-BD4944F07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6" y="1819822"/>
            <a:ext cx="4771386" cy="4771386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268399" y="1819822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-1</a:t>
            </a:r>
            <a:endParaRPr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F6BDD0-6176-4FF9-9741-850EAEA33BB4}"/>
              </a:ext>
            </a:extLst>
          </p:cNvPr>
          <p:cNvSpPr/>
          <p:nvPr/>
        </p:nvSpPr>
        <p:spPr>
          <a:xfrm>
            <a:off x="2268399" y="1795933"/>
            <a:ext cx="1080001" cy="1823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0A61CC1-84AE-4164-A027-732FBCD1384E}"/>
              </a:ext>
            </a:extLst>
          </p:cNvPr>
          <p:cNvSpPr/>
          <p:nvPr/>
        </p:nvSpPr>
        <p:spPr>
          <a:xfrm>
            <a:off x="2268399" y="1244088"/>
            <a:ext cx="1080001" cy="563789"/>
          </a:xfrm>
          <a:custGeom>
            <a:avLst/>
            <a:gdLst>
              <a:gd name="connsiteX0" fmla="*/ 851719 w 1703439"/>
              <a:gd name="connsiteY0" fmla="*/ 0 h 694211"/>
              <a:gd name="connsiteX1" fmla="*/ 1243870 w 1703439"/>
              <a:gd name="connsiteY1" fmla="*/ 612748 h 694211"/>
              <a:gd name="connsiteX2" fmla="*/ 1703439 w 1703439"/>
              <a:gd name="connsiteY2" fmla="*/ 93083 h 694211"/>
              <a:gd name="connsiteX3" fmla="*/ 1703439 w 1703439"/>
              <a:gd name="connsiteY3" fmla="*/ 694211 h 694211"/>
              <a:gd name="connsiteX4" fmla="*/ 1296005 w 1703439"/>
              <a:gd name="connsiteY4" fmla="*/ 694211 h 694211"/>
              <a:gd name="connsiteX5" fmla="*/ 1171828 w 1703439"/>
              <a:gd name="connsiteY5" fmla="*/ 694211 h 694211"/>
              <a:gd name="connsiteX6" fmla="*/ 531611 w 1703439"/>
              <a:gd name="connsiteY6" fmla="*/ 694211 h 694211"/>
              <a:gd name="connsiteX7" fmla="*/ 407433 w 1703439"/>
              <a:gd name="connsiteY7" fmla="*/ 694211 h 694211"/>
              <a:gd name="connsiteX8" fmla="*/ 0 w 1703439"/>
              <a:gd name="connsiteY8" fmla="*/ 694211 h 694211"/>
              <a:gd name="connsiteX9" fmla="*/ 0 w 1703439"/>
              <a:gd name="connsiteY9" fmla="*/ 93083 h 694211"/>
              <a:gd name="connsiteX10" fmla="*/ 459568 w 1703439"/>
              <a:gd name="connsiteY10" fmla="*/ 612748 h 69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3439" h="694211">
                <a:moveTo>
                  <a:pt x="851719" y="0"/>
                </a:moveTo>
                <a:lnTo>
                  <a:pt x="1243870" y="612748"/>
                </a:lnTo>
                <a:lnTo>
                  <a:pt x="1703439" y="93083"/>
                </a:lnTo>
                <a:lnTo>
                  <a:pt x="1703439" y="694211"/>
                </a:lnTo>
                <a:lnTo>
                  <a:pt x="1296005" y="694211"/>
                </a:lnTo>
                <a:lnTo>
                  <a:pt x="1171828" y="694211"/>
                </a:lnTo>
                <a:lnTo>
                  <a:pt x="531611" y="694211"/>
                </a:lnTo>
                <a:lnTo>
                  <a:pt x="407433" y="694211"/>
                </a:lnTo>
                <a:lnTo>
                  <a:pt x="0" y="694211"/>
                </a:lnTo>
                <a:lnTo>
                  <a:pt x="0" y="93083"/>
                </a:lnTo>
                <a:lnTo>
                  <a:pt x="459568" y="612748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334FD9-9C1D-4C8C-B0CA-2C14AF34F3ED}"/>
              </a:ext>
            </a:extLst>
          </p:cNvPr>
          <p:cNvSpPr txBox="1"/>
          <p:nvPr/>
        </p:nvSpPr>
        <p:spPr>
          <a:xfrm>
            <a:off x="5346291" y="3559184"/>
            <a:ext cx="546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max </a:t>
            </a:r>
            <a:r>
              <a:rPr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 (</a:t>
            </a:r>
            <a:r>
              <a:rPr lang="ja-JP" altLang="en-US" sz="3600" dirty="0">
                <a:latin typeface="Cambria Math" panose="02040503050406030204" pitchFamily="18" charset="0"/>
              </a:rPr>
              <a:t>適当な小さい値</a:t>
            </a:r>
            <a:r>
              <a:rPr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3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15149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71F23B-9D0D-4855-BAB9-CAE9B70F2DF5}"/>
              </a:ext>
            </a:extLst>
          </p:cNvPr>
          <p:cNvSpPr/>
          <p:nvPr/>
        </p:nvSpPr>
        <p:spPr>
          <a:xfrm>
            <a:off x="7098888" y="32151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217383-485D-41B5-9209-F8EC01118629}"/>
              </a:ext>
            </a:extLst>
          </p:cNvPr>
          <p:cNvSpPr/>
          <p:nvPr/>
        </p:nvSpPr>
        <p:spPr>
          <a:xfrm>
            <a:off x="5845275" y="32151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EC361-2F35-4F02-B4AA-1D0A0CB415F6}"/>
              </a:ext>
            </a:extLst>
          </p:cNvPr>
          <p:cNvSpPr/>
          <p:nvPr/>
        </p:nvSpPr>
        <p:spPr>
          <a:xfrm>
            <a:off x="4594116" y="32151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DEE5F7D-A360-488C-B033-753245FB0532}"/>
              </a:ext>
            </a:extLst>
          </p:cNvPr>
          <p:cNvSpPr/>
          <p:nvPr/>
        </p:nvSpPr>
        <p:spPr>
          <a:xfrm>
            <a:off x="2722306" y="3701844"/>
            <a:ext cx="1616177" cy="176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0ED9940-58C5-4FEE-B1D7-B7980ABAF4ED}"/>
              </a:ext>
            </a:extLst>
          </p:cNvPr>
          <p:cNvSpPr/>
          <p:nvPr/>
        </p:nvSpPr>
        <p:spPr>
          <a:xfrm>
            <a:off x="2458063" y="3215149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A043A26-4B56-4AD2-83C8-DD2DE4A9F696}"/>
              </a:ext>
            </a:extLst>
          </p:cNvPr>
          <p:cNvSpPr/>
          <p:nvPr/>
        </p:nvSpPr>
        <p:spPr>
          <a:xfrm>
            <a:off x="4338483" y="3215147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43A9A2-9AF2-4693-A2FC-D255093BDD7D}"/>
              </a:ext>
            </a:extLst>
          </p:cNvPr>
          <p:cNvSpPr/>
          <p:nvPr/>
        </p:nvSpPr>
        <p:spPr>
          <a:xfrm>
            <a:off x="3338049" y="21016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BC0D7CE-E1B8-414D-AF7E-731544CCD466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E39AA6-29B9-434E-AD80-BB974BB4EC75}"/>
              </a:ext>
            </a:extLst>
          </p:cNvPr>
          <p:cNvSpPr txBox="1"/>
          <p:nvPr/>
        </p:nvSpPr>
        <p:spPr>
          <a:xfrm>
            <a:off x="3338047" y="5161974"/>
            <a:ext cx="5238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num</a:t>
            </a:r>
            <a:r>
              <a:rPr kumimoji="1" lang="en-US" altLang="ja-JP" sz="4000" dirty="0"/>
              <a:t> /= 10 → num: 0</a:t>
            </a:r>
            <a:endParaRPr kumimoji="1" lang="ja-JP" altLang="en-US" sz="40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07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436A6-2C2F-477D-8051-9426403A5DC5}"/>
              </a:ext>
            </a:extLst>
          </p:cNvPr>
          <p:cNvSpPr/>
          <p:nvPr/>
        </p:nvSpPr>
        <p:spPr>
          <a:xfrm>
            <a:off x="8352501" y="3222523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71F23B-9D0D-4855-BAB9-CAE9B70F2DF5}"/>
              </a:ext>
            </a:extLst>
          </p:cNvPr>
          <p:cNvSpPr/>
          <p:nvPr/>
        </p:nvSpPr>
        <p:spPr>
          <a:xfrm>
            <a:off x="7098888" y="32151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217383-485D-41B5-9209-F8EC01118629}"/>
              </a:ext>
            </a:extLst>
          </p:cNvPr>
          <p:cNvSpPr/>
          <p:nvPr/>
        </p:nvSpPr>
        <p:spPr>
          <a:xfrm>
            <a:off x="5845275" y="32151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EC361-2F35-4F02-B4AA-1D0A0CB415F6}"/>
              </a:ext>
            </a:extLst>
          </p:cNvPr>
          <p:cNvSpPr/>
          <p:nvPr/>
        </p:nvSpPr>
        <p:spPr>
          <a:xfrm>
            <a:off x="4594116" y="321514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43A9A2-9AF2-4693-A2FC-D255093BDD7D}"/>
              </a:ext>
            </a:extLst>
          </p:cNvPr>
          <p:cNvSpPr/>
          <p:nvPr/>
        </p:nvSpPr>
        <p:spPr>
          <a:xfrm>
            <a:off x="3338048" y="210164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BC0D7CE-E1B8-414D-AF7E-731544CCD466}"/>
              </a:ext>
            </a:extLst>
          </p:cNvPr>
          <p:cNvSpPr/>
          <p:nvPr/>
        </p:nvSpPr>
        <p:spPr>
          <a:xfrm>
            <a:off x="3338048" y="98814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599041-254A-409B-A8A6-4C90E17B8A60}"/>
              </a:ext>
            </a:extLst>
          </p:cNvPr>
          <p:cNvSpPr/>
          <p:nvPr/>
        </p:nvSpPr>
        <p:spPr>
          <a:xfrm>
            <a:off x="2458062" y="3215150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9E7EEB-0716-4E48-92B2-90B23449F26F}"/>
              </a:ext>
            </a:extLst>
          </p:cNvPr>
          <p:cNvSpPr/>
          <p:nvPr/>
        </p:nvSpPr>
        <p:spPr>
          <a:xfrm>
            <a:off x="3084868" y="3215148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9D18B3A-5A94-402B-B7EB-064F99456C1A}"/>
              </a:ext>
            </a:extLst>
          </p:cNvPr>
          <p:cNvSpPr/>
          <p:nvPr/>
        </p:nvSpPr>
        <p:spPr>
          <a:xfrm>
            <a:off x="3338047" y="322251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68F6-785E-4F32-8BA5-1B38844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桁を取り出す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E02777-9584-44EC-B546-59DD1E1C269A}"/>
              </a:ext>
            </a:extLst>
          </p:cNvPr>
          <p:cNvSpPr txBox="1"/>
          <p:nvPr/>
        </p:nvSpPr>
        <p:spPr>
          <a:xfrm>
            <a:off x="3338048" y="5161974"/>
            <a:ext cx="470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num: 0</a:t>
            </a:r>
            <a:endParaRPr kumimoji="1" lang="ja-JP" altLang="en-US" sz="4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61F591-F697-4E6D-9215-48ED9E315EBF}"/>
              </a:ext>
            </a:extLst>
          </p:cNvPr>
          <p:cNvGrpSpPr/>
          <p:nvPr/>
        </p:nvGrpSpPr>
        <p:grpSpPr>
          <a:xfrm>
            <a:off x="7311508" y="1027906"/>
            <a:ext cx="828371" cy="1493171"/>
            <a:chOff x="7098887" y="943896"/>
            <a:chExt cx="828371" cy="149317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C3B48A44-8B98-408C-9A0B-2BA03EE2DF3E}"/>
                </a:ext>
              </a:extLst>
            </p:cNvPr>
            <p:cNvSpPr/>
            <p:nvPr/>
          </p:nvSpPr>
          <p:spPr>
            <a:xfrm>
              <a:off x="7098887" y="1858297"/>
              <a:ext cx="828371" cy="362334"/>
            </a:xfrm>
            <a:prstGeom prst="trapezoid">
              <a:avLst>
                <a:gd name="adj" fmla="val 496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30E217B-53C4-4FD4-A95E-7644185BDD99}"/>
                </a:ext>
              </a:extLst>
            </p:cNvPr>
            <p:cNvSpPr/>
            <p:nvPr/>
          </p:nvSpPr>
          <p:spPr>
            <a:xfrm>
              <a:off x="7278330" y="943896"/>
              <a:ext cx="464574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059311C-B36B-4665-88F9-9EF3FBD8524F}"/>
                </a:ext>
              </a:extLst>
            </p:cNvPr>
            <p:cNvSpPr/>
            <p:nvPr/>
          </p:nvSpPr>
          <p:spPr>
            <a:xfrm>
              <a:off x="7098887" y="2220631"/>
              <a:ext cx="828371" cy="216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99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7976A2-DE7D-44EE-82AA-BD66B2BD258F}"/>
              </a:ext>
            </a:extLst>
          </p:cNvPr>
          <p:cNvSpPr/>
          <p:nvPr/>
        </p:nvSpPr>
        <p:spPr>
          <a:xfrm>
            <a:off x="865239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各桁を改行区切りで出力*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入力部分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各桁を取り出して出力する部分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N %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 /=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1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53240"/>
            <a:ext cx="5562762" cy="5562762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72E27E7-A3DE-4217-90EE-AEA32F639BE5}"/>
              </a:ext>
            </a:extLst>
          </p:cNvPr>
          <p:cNvSpPr/>
          <p:nvPr/>
        </p:nvSpPr>
        <p:spPr>
          <a:xfrm>
            <a:off x="6751459" y="3615914"/>
            <a:ext cx="1354733" cy="13547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66E236-B209-4BB8-A469-19E5F8010A76}"/>
              </a:ext>
            </a:extLst>
          </p:cNvPr>
          <p:cNvSpPr/>
          <p:nvPr/>
        </p:nvSpPr>
        <p:spPr>
          <a:xfrm>
            <a:off x="6904809" y="1619822"/>
            <a:ext cx="1201383" cy="120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5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1708D8-9E0C-4E44-84D2-84C18F835B2C}"/>
              </a:ext>
            </a:extLst>
          </p:cNvPr>
          <p:cNvSpPr/>
          <p:nvPr/>
        </p:nvSpPr>
        <p:spPr>
          <a:xfrm>
            <a:off x="8288251" y="1424776"/>
            <a:ext cx="1325563" cy="13255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91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5AFDD5F-5EA7-4939-BE10-52AE678316D7}"/>
              </a:ext>
            </a:extLst>
          </p:cNvPr>
          <p:cNvSpPr/>
          <p:nvPr/>
        </p:nvSpPr>
        <p:spPr>
          <a:xfrm>
            <a:off x="10023137" y="1670918"/>
            <a:ext cx="1079421" cy="107942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977E0045-2A8F-4B9B-A0AC-D76EE6BD0CD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42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45866"/>
            <a:ext cx="5562762" cy="5562762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72E27E7-A3DE-4217-90EE-AEA32F639BE5}"/>
              </a:ext>
            </a:extLst>
          </p:cNvPr>
          <p:cNvSpPr/>
          <p:nvPr/>
        </p:nvSpPr>
        <p:spPr>
          <a:xfrm>
            <a:off x="6751459" y="3615914"/>
            <a:ext cx="1354733" cy="13547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66E236-B209-4BB8-A469-19E5F8010A76}"/>
              </a:ext>
            </a:extLst>
          </p:cNvPr>
          <p:cNvSpPr/>
          <p:nvPr/>
        </p:nvSpPr>
        <p:spPr>
          <a:xfrm>
            <a:off x="6904809" y="1619822"/>
            <a:ext cx="1201383" cy="120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5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1708D8-9E0C-4E44-84D2-84C18F835B2C}"/>
              </a:ext>
            </a:extLst>
          </p:cNvPr>
          <p:cNvSpPr/>
          <p:nvPr/>
        </p:nvSpPr>
        <p:spPr>
          <a:xfrm>
            <a:off x="8288251" y="1424776"/>
            <a:ext cx="1325563" cy="13255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91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5AFDD5F-5EA7-4939-BE10-52AE678316D7}"/>
              </a:ext>
            </a:extLst>
          </p:cNvPr>
          <p:cNvSpPr/>
          <p:nvPr/>
        </p:nvSpPr>
        <p:spPr>
          <a:xfrm>
            <a:off x="10023137" y="1670918"/>
            <a:ext cx="1079421" cy="107942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CF94822-1416-4E2E-80F6-5FF24C67F24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0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7C43039-48C1-4783-B68C-44790FDAD17E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5921477" y="4100702"/>
            <a:ext cx="829982" cy="192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9B6614-F170-40DF-918F-0B0B53210D99}"/>
              </a:ext>
            </a:extLst>
          </p:cNvPr>
          <p:cNvSpPr txBox="1"/>
          <p:nvPr/>
        </p:nvSpPr>
        <p:spPr>
          <a:xfrm>
            <a:off x="5038427" y="4985266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sum += 1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45866"/>
            <a:ext cx="5562762" cy="5562762"/>
          </a:xfr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366E236-B209-4BB8-A469-19E5F8010A76}"/>
              </a:ext>
            </a:extLst>
          </p:cNvPr>
          <p:cNvSpPr/>
          <p:nvPr/>
        </p:nvSpPr>
        <p:spPr>
          <a:xfrm>
            <a:off x="6904809" y="1619822"/>
            <a:ext cx="1201383" cy="120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5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1708D8-9E0C-4E44-84D2-84C18F835B2C}"/>
              </a:ext>
            </a:extLst>
          </p:cNvPr>
          <p:cNvSpPr/>
          <p:nvPr/>
        </p:nvSpPr>
        <p:spPr>
          <a:xfrm>
            <a:off x="8288251" y="1424776"/>
            <a:ext cx="1325563" cy="13255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91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5AFDD5F-5EA7-4939-BE10-52AE678316D7}"/>
              </a:ext>
            </a:extLst>
          </p:cNvPr>
          <p:cNvSpPr/>
          <p:nvPr/>
        </p:nvSpPr>
        <p:spPr>
          <a:xfrm>
            <a:off x="10023137" y="1670918"/>
            <a:ext cx="1079421" cy="107942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CF94822-1416-4E2E-80F6-5FF24C67F24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1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7C43039-48C1-4783-B68C-44790FDAD17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5921477" y="2645267"/>
            <a:ext cx="1159270" cy="145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03FE5B-E5C9-4752-AEFC-A55FDF8B25E2}"/>
              </a:ext>
            </a:extLst>
          </p:cNvPr>
          <p:cNvSpPr txBox="1"/>
          <p:nvPr/>
        </p:nvSpPr>
        <p:spPr>
          <a:xfrm>
            <a:off x="5038427" y="4985266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sum += 5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8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45866"/>
            <a:ext cx="5562762" cy="5562762"/>
          </a:xfr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691708D8-9E0C-4E44-84D2-84C18F835B2C}"/>
              </a:ext>
            </a:extLst>
          </p:cNvPr>
          <p:cNvSpPr/>
          <p:nvPr/>
        </p:nvSpPr>
        <p:spPr>
          <a:xfrm>
            <a:off x="8288251" y="1424776"/>
            <a:ext cx="1325563" cy="13255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91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5AFDD5F-5EA7-4939-BE10-52AE678316D7}"/>
              </a:ext>
            </a:extLst>
          </p:cNvPr>
          <p:cNvSpPr/>
          <p:nvPr/>
        </p:nvSpPr>
        <p:spPr>
          <a:xfrm>
            <a:off x="10023137" y="1670918"/>
            <a:ext cx="1079421" cy="107942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CF94822-1416-4E2E-80F6-5FF24C67F24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6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7C43039-48C1-4783-B68C-44790FDAD17E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5921477" y="2556215"/>
            <a:ext cx="2560898" cy="154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AA5C25-D172-4B94-947F-883DB0BB3217}"/>
              </a:ext>
            </a:extLst>
          </p:cNvPr>
          <p:cNvSpPr txBox="1"/>
          <p:nvPr/>
        </p:nvSpPr>
        <p:spPr>
          <a:xfrm>
            <a:off x="5038427" y="4985266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sum += 91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1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45866"/>
            <a:ext cx="5562762" cy="5562762"/>
          </a:xfr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5AFDD5F-5EA7-4939-BE10-52AE678316D7}"/>
              </a:ext>
            </a:extLst>
          </p:cNvPr>
          <p:cNvSpPr/>
          <p:nvPr/>
        </p:nvSpPr>
        <p:spPr>
          <a:xfrm>
            <a:off x="10023137" y="1670918"/>
            <a:ext cx="1079421" cy="107942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CF94822-1416-4E2E-80F6-5FF24C67F24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97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7C43039-48C1-4783-B68C-44790FDAD17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921477" y="2210629"/>
            <a:ext cx="4101660" cy="1890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3A065C-A58C-492D-8CB3-D4B34EBC1538}"/>
              </a:ext>
            </a:extLst>
          </p:cNvPr>
          <p:cNvSpPr txBox="1"/>
          <p:nvPr/>
        </p:nvSpPr>
        <p:spPr>
          <a:xfrm>
            <a:off x="5038427" y="4985266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sum += 3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3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49F9-D9E0-42E2-9006-AAB8418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総和を求める</a:t>
            </a:r>
          </a:p>
        </p:txBody>
      </p:sp>
      <p:pic>
        <p:nvPicPr>
          <p:cNvPr id="5" name="コンテンツ プレースホルダー 4" descr="牛">
            <a:extLst>
              <a:ext uri="{FF2B5EF4-FFF2-40B4-BE49-F238E27FC236}">
                <a16:creationId xmlns:a16="http://schemas.microsoft.com/office/drawing/2014/main" id="{060DE608-E622-472B-AD67-6E346FE9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8" y="1545866"/>
            <a:ext cx="5562762" cy="5562762"/>
          </a:xfrm>
        </p:spPr>
      </p:pic>
      <p:sp>
        <p:nvSpPr>
          <p:cNvPr id="10" name="スマイル 9">
            <a:extLst>
              <a:ext uri="{FF2B5EF4-FFF2-40B4-BE49-F238E27FC236}">
                <a16:creationId xmlns:a16="http://schemas.microsoft.com/office/drawing/2014/main" id="{A7266952-3F96-4AD2-83FA-F0E94AED02B3}"/>
              </a:ext>
            </a:extLst>
          </p:cNvPr>
          <p:cNvSpPr/>
          <p:nvPr/>
        </p:nvSpPr>
        <p:spPr>
          <a:xfrm>
            <a:off x="4408689" y="2904274"/>
            <a:ext cx="1196428" cy="119642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CF94822-1416-4E2E-80F6-5FF24C67F244}"/>
              </a:ext>
            </a:extLst>
          </p:cNvPr>
          <p:cNvSpPr/>
          <p:nvPr/>
        </p:nvSpPr>
        <p:spPr>
          <a:xfrm>
            <a:off x="1970014" y="3194130"/>
            <a:ext cx="1665463" cy="166546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sum:   </a:t>
            </a:r>
            <a:r>
              <a:rPr kumimoji="1" lang="en-US" altLang="ja-JP" sz="4800" dirty="0"/>
              <a:t>100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77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8EAF3C-9BCF-4B8F-975E-3807AF3D8BA7}"/>
              </a:ext>
            </a:extLst>
          </p:cNvPr>
          <p:cNvSpPr/>
          <p:nvPr/>
        </p:nvSpPr>
        <p:spPr>
          <a:xfrm>
            <a:off x="931606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入力された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個の整数の総和を求める*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sum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入力部分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総和を求める部分　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sum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出力する部分 *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走る">
            <a:extLst>
              <a:ext uri="{FF2B5EF4-FFF2-40B4-BE49-F238E27FC236}">
                <a16:creationId xmlns:a16="http://schemas.microsoft.com/office/drawing/2014/main" id="{74E3FBA5-5108-4F3C-82F3-8D713C4E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85" y="1722875"/>
            <a:ext cx="4770000" cy="477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821464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-1</a:t>
            </a:r>
            <a:endParaRPr lang="ja-JP" altLang="en-US" sz="4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C3DD01-BBF8-46CB-AAA7-7C3EB84C58A2}"/>
              </a:ext>
            </a:extLst>
          </p:cNvPr>
          <p:cNvGrpSpPr/>
          <p:nvPr/>
        </p:nvGrpSpPr>
        <p:grpSpPr>
          <a:xfrm>
            <a:off x="2821464" y="1280959"/>
            <a:ext cx="1080001" cy="734163"/>
            <a:chOff x="2821464" y="1280959"/>
            <a:chExt cx="1080001" cy="73416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BF6BDD0-6176-4FF9-9741-850EAEA33BB4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70A61CC1-84AE-4164-A027-732FBCD1384E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グラフィックス 16" descr="走る">
            <a:extLst>
              <a:ext uri="{FF2B5EF4-FFF2-40B4-BE49-F238E27FC236}">
                <a16:creationId xmlns:a16="http://schemas.microsoft.com/office/drawing/2014/main" id="{5663104F-A670-4A99-84EA-050290AB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11667" y="1722875"/>
            <a:ext cx="4770000" cy="477000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5B7C7987-8EF6-49EF-ADA8-A3806DFFC1CA}"/>
              </a:ext>
            </a:extLst>
          </p:cNvPr>
          <p:cNvSpPr/>
          <p:nvPr/>
        </p:nvSpPr>
        <p:spPr>
          <a:xfrm flipH="1">
            <a:off x="8124775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10</a:t>
            </a:r>
            <a:endParaRPr lang="ja-JP" altLang="en-US" sz="4000" dirty="0"/>
          </a:p>
        </p:txBody>
      </p:sp>
      <p:pic>
        <p:nvPicPr>
          <p:cNvPr id="21" name="グラフィックス 20" descr="ナイフ">
            <a:extLst>
              <a:ext uri="{FF2B5EF4-FFF2-40B4-BE49-F238E27FC236}">
                <a16:creationId xmlns:a16="http://schemas.microsoft.com/office/drawing/2014/main" id="{8906200E-EAC5-44E3-A44B-183249423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838868" flipH="1">
            <a:off x="6805734" y="1193356"/>
            <a:ext cx="1852954" cy="185295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D4DF09-7AD8-4361-B9B9-53E771092B05}"/>
              </a:ext>
            </a:extLst>
          </p:cNvPr>
          <p:cNvSpPr txBox="1"/>
          <p:nvPr/>
        </p:nvSpPr>
        <p:spPr>
          <a:xfrm>
            <a:off x="4658216" y="4439896"/>
            <a:ext cx="226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max &lt; 10 → </a:t>
            </a:r>
            <a:r>
              <a:rPr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BF076-4D74-4A26-8937-FD60CD5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4" name="コンテンツ プレースホルダー 4" descr="男性">
            <a:extLst>
              <a:ext uri="{FF2B5EF4-FFF2-40B4-BE49-F238E27FC236}">
                <a16:creationId xmlns:a16="http://schemas.microsoft.com/office/drawing/2014/main" id="{85AD58F0-732A-4D39-959E-77A41F83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119" y="1690688"/>
            <a:ext cx="4771386" cy="477138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F4E229F1-03BF-4D15-8193-FB566B6251C2}"/>
              </a:ext>
            </a:extLst>
          </p:cNvPr>
          <p:cNvSpPr/>
          <p:nvPr/>
        </p:nvSpPr>
        <p:spPr>
          <a:xfrm>
            <a:off x="8779812" y="1690688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10</a:t>
            </a:r>
            <a:endParaRPr lang="ja-JP" altLang="en-US" sz="40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E957550-BB8E-4DB7-92B3-158D139E406C}"/>
              </a:ext>
            </a:extLst>
          </p:cNvPr>
          <p:cNvGrpSpPr/>
          <p:nvPr/>
        </p:nvGrpSpPr>
        <p:grpSpPr>
          <a:xfrm>
            <a:off x="2821464" y="5631733"/>
            <a:ext cx="1080001" cy="734163"/>
            <a:chOff x="2821464" y="1280959"/>
            <a:chExt cx="1080001" cy="73416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5213F6-BFA8-4E43-B8E3-C1F0E59DBB0B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B0C26B1C-B24B-40A5-82AD-FD4AA79AE8E3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804064-8CED-4C1A-A4FB-66F50DD5DFE0}"/>
              </a:ext>
            </a:extLst>
          </p:cNvPr>
          <p:cNvSpPr txBox="1"/>
          <p:nvPr/>
        </p:nvSpPr>
        <p:spPr>
          <a:xfrm>
            <a:off x="4667865" y="3431806"/>
            <a:ext cx="257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max = 10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  <p:pic>
        <p:nvPicPr>
          <p:cNvPr id="10" name="グラフィックス 9" descr="ナイフ">
            <a:extLst>
              <a:ext uri="{FF2B5EF4-FFF2-40B4-BE49-F238E27FC236}">
                <a16:creationId xmlns:a16="http://schemas.microsoft.com/office/drawing/2014/main" id="{18F3FA8C-6F5D-4711-9ED9-F7271D97F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333438" flipH="1">
            <a:off x="7019022" y="4240834"/>
            <a:ext cx="1852954" cy="18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7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走る">
            <a:extLst>
              <a:ext uri="{FF2B5EF4-FFF2-40B4-BE49-F238E27FC236}">
                <a16:creationId xmlns:a16="http://schemas.microsoft.com/office/drawing/2014/main" id="{74E3FBA5-5108-4F3C-82F3-8D713C4E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85" y="1722875"/>
            <a:ext cx="4770000" cy="477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821464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10</a:t>
            </a:r>
            <a:endParaRPr lang="ja-JP" altLang="en-US" sz="4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C3DD01-BBF8-46CB-AAA7-7C3EB84C58A2}"/>
              </a:ext>
            </a:extLst>
          </p:cNvPr>
          <p:cNvGrpSpPr/>
          <p:nvPr/>
        </p:nvGrpSpPr>
        <p:grpSpPr>
          <a:xfrm>
            <a:off x="2821464" y="1280959"/>
            <a:ext cx="1080001" cy="734163"/>
            <a:chOff x="2821464" y="1280959"/>
            <a:chExt cx="1080001" cy="73416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BF6BDD0-6176-4FF9-9741-850EAEA33BB4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70A61CC1-84AE-4164-A027-732FBCD1384E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グラフィックス 16" descr="走る">
            <a:extLst>
              <a:ext uri="{FF2B5EF4-FFF2-40B4-BE49-F238E27FC236}">
                <a16:creationId xmlns:a16="http://schemas.microsoft.com/office/drawing/2014/main" id="{5663104F-A670-4A99-84EA-050290AB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11667" y="1722875"/>
            <a:ext cx="4770000" cy="477000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5B7C7987-8EF6-49EF-ADA8-A3806DFFC1CA}"/>
              </a:ext>
            </a:extLst>
          </p:cNvPr>
          <p:cNvSpPr/>
          <p:nvPr/>
        </p:nvSpPr>
        <p:spPr>
          <a:xfrm flipH="1">
            <a:off x="8124775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2</a:t>
            </a:r>
            <a:endParaRPr lang="ja-JP" altLang="en-US" sz="4000" dirty="0"/>
          </a:p>
        </p:txBody>
      </p:sp>
      <p:pic>
        <p:nvPicPr>
          <p:cNvPr id="21" name="グラフィックス 20" descr="ナイフ">
            <a:extLst>
              <a:ext uri="{FF2B5EF4-FFF2-40B4-BE49-F238E27FC236}">
                <a16:creationId xmlns:a16="http://schemas.microsoft.com/office/drawing/2014/main" id="{8906200E-EAC5-44E3-A44B-183249423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61132">
            <a:off x="3418450" y="1189986"/>
            <a:ext cx="1852954" cy="185295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02091B-FA90-43CE-92D2-5391AC7816FA}"/>
              </a:ext>
            </a:extLst>
          </p:cNvPr>
          <p:cNvSpPr txBox="1"/>
          <p:nvPr/>
        </p:nvSpPr>
        <p:spPr>
          <a:xfrm>
            <a:off x="4658216" y="4439896"/>
            <a:ext cx="226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max &lt; 2 → false</a:t>
            </a:r>
          </a:p>
        </p:txBody>
      </p:sp>
    </p:spTree>
    <p:extLst>
      <p:ext uri="{BB962C8B-B14F-4D97-AF65-F5344CB8AC3E}">
        <p14:creationId xmlns:p14="http://schemas.microsoft.com/office/powerpoint/2010/main" val="24473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5" name="コンテンツ プレースホルダー 4" descr="男性">
            <a:extLst>
              <a:ext uri="{FF2B5EF4-FFF2-40B4-BE49-F238E27FC236}">
                <a16:creationId xmlns:a16="http://schemas.microsoft.com/office/drawing/2014/main" id="{18F8C50A-E9E2-4B61-936C-BD4944F07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6" y="1819822"/>
            <a:ext cx="4771386" cy="4771386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268399" y="1819822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10</a:t>
            </a:r>
            <a:endParaRPr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F6BDD0-6176-4FF9-9741-850EAEA33BB4}"/>
              </a:ext>
            </a:extLst>
          </p:cNvPr>
          <p:cNvSpPr/>
          <p:nvPr/>
        </p:nvSpPr>
        <p:spPr>
          <a:xfrm>
            <a:off x="2268399" y="1795933"/>
            <a:ext cx="1080001" cy="1823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0A61CC1-84AE-4164-A027-732FBCD1384E}"/>
              </a:ext>
            </a:extLst>
          </p:cNvPr>
          <p:cNvSpPr/>
          <p:nvPr/>
        </p:nvSpPr>
        <p:spPr>
          <a:xfrm>
            <a:off x="2268399" y="1244088"/>
            <a:ext cx="1080001" cy="563789"/>
          </a:xfrm>
          <a:custGeom>
            <a:avLst/>
            <a:gdLst>
              <a:gd name="connsiteX0" fmla="*/ 851719 w 1703439"/>
              <a:gd name="connsiteY0" fmla="*/ 0 h 694211"/>
              <a:gd name="connsiteX1" fmla="*/ 1243870 w 1703439"/>
              <a:gd name="connsiteY1" fmla="*/ 612748 h 694211"/>
              <a:gd name="connsiteX2" fmla="*/ 1703439 w 1703439"/>
              <a:gd name="connsiteY2" fmla="*/ 93083 h 694211"/>
              <a:gd name="connsiteX3" fmla="*/ 1703439 w 1703439"/>
              <a:gd name="connsiteY3" fmla="*/ 694211 h 694211"/>
              <a:gd name="connsiteX4" fmla="*/ 1296005 w 1703439"/>
              <a:gd name="connsiteY4" fmla="*/ 694211 h 694211"/>
              <a:gd name="connsiteX5" fmla="*/ 1171828 w 1703439"/>
              <a:gd name="connsiteY5" fmla="*/ 694211 h 694211"/>
              <a:gd name="connsiteX6" fmla="*/ 531611 w 1703439"/>
              <a:gd name="connsiteY6" fmla="*/ 694211 h 694211"/>
              <a:gd name="connsiteX7" fmla="*/ 407433 w 1703439"/>
              <a:gd name="connsiteY7" fmla="*/ 694211 h 694211"/>
              <a:gd name="connsiteX8" fmla="*/ 0 w 1703439"/>
              <a:gd name="connsiteY8" fmla="*/ 694211 h 694211"/>
              <a:gd name="connsiteX9" fmla="*/ 0 w 1703439"/>
              <a:gd name="connsiteY9" fmla="*/ 93083 h 694211"/>
              <a:gd name="connsiteX10" fmla="*/ 459568 w 1703439"/>
              <a:gd name="connsiteY10" fmla="*/ 612748 h 69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3439" h="694211">
                <a:moveTo>
                  <a:pt x="851719" y="0"/>
                </a:moveTo>
                <a:lnTo>
                  <a:pt x="1243870" y="612748"/>
                </a:lnTo>
                <a:lnTo>
                  <a:pt x="1703439" y="93083"/>
                </a:lnTo>
                <a:lnTo>
                  <a:pt x="1703439" y="694211"/>
                </a:lnTo>
                <a:lnTo>
                  <a:pt x="1296005" y="694211"/>
                </a:lnTo>
                <a:lnTo>
                  <a:pt x="1171828" y="694211"/>
                </a:lnTo>
                <a:lnTo>
                  <a:pt x="531611" y="694211"/>
                </a:lnTo>
                <a:lnTo>
                  <a:pt x="407433" y="694211"/>
                </a:lnTo>
                <a:lnTo>
                  <a:pt x="0" y="694211"/>
                </a:lnTo>
                <a:lnTo>
                  <a:pt x="0" y="93083"/>
                </a:lnTo>
                <a:lnTo>
                  <a:pt x="459568" y="612748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2E4C0E-CE21-41CD-98E2-C23BCCF2DE1F}"/>
              </a:ext>
            </a:extLst>
          </p:cNvPr>
          <p:cNvSpPr txBox="1"/>
          <p:nvPr/>
        </p:nvSpPr>
        <p:spPr>
          <a:xfrm>
            <a:off x="4744118" y="3429000"/>
            <a:ext cx="36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r>
              <a:rPr lang="ja-JP" altLang="en-US" sz="4000" dirty="0">
                <a:latin typeface="Cambria Math" panose="02040503050406030204" pitchFamily="18" charset="0"/>
              </a:rPr>
              <a:t> そのまま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9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ヤシの木">
            <a:extLst>
              <a:ext uri="{FF2B5EF4-FFF2-40B4-BE49-F238E27FC236}">
                <a16:creationId xmlns:a16="http://schemas.microsoft.com/office/drawing/2014/main" id="{B3B7220D-F650-4F5D-8FAD-6EA729AD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67394">
            <a:off x="7057737" y="-492274"/>
            <a:ext cx="5078052" cy="5078052"/>
          </a:xfrm>
          <a:prstGeom prst="rect">
            <a:avLst/>
          </a:prstGeom>
        </p:spPr>
      </p:pic>
      <p:pic>
        <p:nvPicPr>
          <p:cNvPr id="4" name="グラフィックス 3" descr="走る">
            <a:extLst>
              <a:ext uri="{FF2B5EF4-FFF2-40B4-BE49-F238E27FC236}">
                <a16:creationId xmlns:a16="http://schemas.microsoft.com/office/drawing/2014/main" id="{74E3FBA5-5108-4F3C-82F3-8D713C4E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885" y="1722875"/>
            <a:ext cx="4770000" cy="477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6234-4C4A-46D0-90D6-B473D6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14ED9F6-6A0F-4A10-889F-333C2F6D7A23}"/>
              </a:ext>
            </a:extLst>
          </p:cNvPr>
          <p:cNvSpPr/>
          <p:nvPr/>
        </p:nvSpPr>
        <p:spPr>
          <a:xfrm>
            <a:off x="2821464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10</a:t>
            </a:r>
            <a:endParaRPr lang="ja-JP" altLang="en-US" sz="4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C3DD01-BBF8-46CB-AAA7-7C3EB84C58A2}"/>
              </a:ext>
            </a:extLst>
          </p:cNvPr>
          <p:cNvGrpSpPr/>
          <p:nvPr/>
        </p:nvGrpSpPr>
        <p:grpSpPr>
          <a:xfrm>
            <a:off x="2821464" y="1280959"/>
            <a:ext cx="1080001" cy="734163"/>
            <a:chOff x="2821464" y="1280959"/>
            <a:chExt cx="1080001" cy="73416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BF6BDD0-6176-4FF9-9741-850EAEA33BB4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70A61CC1-84AE-4164-A027-732FBCD1384E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グラフィックス 16" descr="走る">
            <a:extLst>
              <a:ext uri="{FF2B5EF4-FFF2-40B4-BE49-F238E27FC236}">
                <a16:creationId xmlns:a16="http://schemas.microsoft.com/office/drawing/2014/main" id="{5663104F-A670-4A99-84EA-050290A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11667" y="1722875"/>
            <a:ext cx="4770000" cy="477000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5B7C7987-8EF6-49EF-ADA8-A3806DFFC1CA}"/>
              </a:ext>
            </a:extLst>
          </p:cNvPr>
          <p:cNvSpPr/>
          <p:nvPr/>
        </p:nvSpPr>
        <p:spPr>
          <a:xfrm flipH="1">
            <a:off x="8124775" y="185669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98</a:t>
            </a:r>
            <a:endParaRPr lang="ja-JP" altLang="en-US" sz="4000" dirty="0"/>
          </a:p>
        </p:txBody>
      </p:sp>
      <p:pic>
        <p:nvPicPr>
          <p:cNvPr id="21" name="グラフィックス 20" descr="ナイフ">
            <a:extLst>
              <a:ext uri="{FF2B5EF4-FFF2-40B4-BE49-F238E27FC236}">
                <a16:creationId xmlns:a16="http://schemas.microsoft.com/office/drawing/2014/main" id="{8906200E-EAC5-44E3-A44B-183249423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61132">
            <a:off x="3418450" y="1189986"/>
            <a:ext cx="1852954" cy="185295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607E2F-0FFC-4821-90FF-0E46AC3C69FC}"/>
              </a:ext>
            </a:extLst>
          </p:cNvPr>
          <p:cNvSpPr txBox="1"/>
          <p:nvPr/>
        </p:nvSpPr>
        <p:spPr>
          <a:xfrm>
            <a:off x="4658216" y="4439896"/>
            <a:ext cx="226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max &lt; 98 → true</a:t>
            </a:r>
          </a:p>
        </p:txBody>
      </p:sp>
    </p:spTree>
    <p:extLst>
      <p:ext uri="{BB962C8B-B14F-4D97-AF65-F5344CB8AC3E}">
        <p14:creationId xmlns:p14="http://schemas.microsoft.com/office/powerpoint/2010/main" val="40388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ス 10" descr="ヤシの木">
            <a:extLst>
              <a:ext uri="{FF2B5EF4-FFF2-40B4-BE49-F238E27FC236}">
                <a16:creationId xmlns:a16="http://schemas.microsoft.com/office/drawing/2014/main" id="{8C18E1F5-DF38-40E5-960C-B0630812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355008" flipH="1">
            <a:off x="1599454" y="2628286"/>
            <a:ext cx="5078052" cy="50780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7BF076-4D74-4A26-8937-FD60CD5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4" name="コンテンツ プレースホルダー 4" descr="男性">
            <a:extLst>
              <a:ext uri="{FF2B5EF4-FFF2-40B4-BE49-F238E27FC236}">
                <a16:creationId xmlns:a16="http://schemas.microsoft.com/office/drawing/2014/main" id="{85AD58F0-732A-4D39-959E-77A41F83A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119" y="1690688"/>
            <a:ext cx="4771386" cy="477138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F4E229F1-03BF-4D15-8193-FB566B6251C2}"/>
              </a:ext>
            </a:extLst>
          </p:cNvPr>
          <p:cNvSpPr/>
          <p:nvPr/>
        </p:nvSpPr>
        <p:spPr>
          <a:xfrm>
            <a:off x="8779812" y="1690688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98</a:t>
            </a:r>
            <a:endParaRPr lang="ja-JP" altLang="en-US" sz="40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E957550-BB8E-4DB7-92B3-158D139E406C}"/>
              </a:ext>
            </a:extLst>
          </p:cNvPr>
          <p:cNvGrpSpPr/>
          <p:nvPr/>
        </p:nvGrpSpPr>
        <p:grpSpPr>
          <a:xfrm>
            <a:off x="2821464" y="5631733"/>
            <a:ext cx="1080001" cy="734163"/>
            <a:chOff x="2821464" y="1280959"/>
            <a:chExt cx="1080001" cy="73416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5213F6-BFA8-4E43-B8E3-C1F0E59DBB0B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B0C26B1C-B24B-40A5-82AD-FD4AA79AE8E3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68C0D9-B1B5-47C5-93FA-7C3AD9392F00}"/>
              </a:ext>
            </a:extLst>
          </p:cNvPr>
          <p:cNvSpPr txBox="1"/>
          <p:nvPr/>
        </p:nvSpPr>
        <p:spPr>
          <a:xfrm>
            <a:off x="4667865" y="3431806"/>
            <a:ext cx="257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max = 98</a:t>
            </a:r>
            <a:endParaRPr kumimoji="1" lang="ja-JP" altLang="en-US" sz="4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1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ス 10" descr="彗星">
            <a:extLst>
              <a:ext uri="{FF2B5EF4-FFF2-40B4-BE49-F238E27FC236}">
                <a16:creationId xmlns:a16="http://schemas.microsoft.com/office/drawing/2014/main" id="{7BC67337-17D9-4398-BF59-256AFB18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166" y="-258561"/>
            <a:ext cx="2680655" cy="26806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FAAC4C-1A31-4B2D-B9AD-421B62C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最大値を求める</a:t>
            </a:r>
          </a:p>
        </p:txBody>
      </p:sp>
      <p:pic>
        <p:nvPicPr>
          <p:cNvPr id="4" name="グラフィックス 3" descr="ヤシの木">
            <a:extLst>
              <a:ext uri="{FF2B5EF4-FFF2-40B4-BE49-F238E27FC236}">
                <a16:creationId xmlns:a16="http://schemas.microsoft.com/office/drawing/2014/main" id="{EF2F5BFE-CB28-4743-8B1C-F63DB23A6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32606" flipH="1">
            <a:off x="599787" y="-127149"/>
            <a:ext cx="5078052" cy="5078052"/>
          </a:xfrm>
          <a:prstGeom prst="rect">
            <a:avLst/>
          </a:prstGeom>
        </p:spPr>
      </p:pic>
      <p:pic>
        <p:nvPicPr>
          <p:cNvPr id="5" name="グラフィックス 4" descr="走る">
            <a:extLst>
              <a:ext uri="{FF2B5EF4-FFF2-40B4-BE49-F238E27FC236}">
                <a16:creationId xmlns:a16="http://schemas.microsoft.com/office/drawing/2014/main" id="{398F48D7-10EB-4766-8878-67B15A6CF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717" y="2088000"/>
            <a:ext cx="4770000" cy="4770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412F2C9-B86A-4A5D-9789-D410FFEC83C6}"/>
              </a:ext>
            </a:extLst>
          </p:cNvPr>
          <p:cNvSpPr/>
          <p:nvPr/>
        </p:nvSpPr>
        <p:spPr>
          <a:xfrm>
            <a:off x="3138813" y="2286000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98</a:t>
            </a:r>
            <a:endParaRPr lang="ja-JP" altLang="en-US" sz="4000" dirty="0"/>
          </a:p>
        </p:txBody>
      </p:sp>
      <p:pic>
        <p:nvPicPr>
          <p:cNvPr id="7" name="コンテンツ プレースホルダー 4" descr="男性">
            <a:extLst>
              <a:ext uri="{FF2B5EF4-FFF2-40B4-BE49-F238E27FC236}">
                <a16:creationId xmlns:a16="http://schemas.microsoft.com/office/drawing/2014/main" id="{6A0290D5-3F93-4514-88C4-04DE28FEEC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4119" y="1690688"/>
            <a:ext cx="4771386" cy="477138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6398C2ED-C10B-4DA3-9411-3A9505AEFE9E}"/>
              </a:ext>
            </a:extLst>
          </p:cNvPr>
          <p:cNvSpPr/>
          <p:nvPr/>
        </p:nvSpPr>
        <p:spPr>
          <a:xfrm>
            <a:off x="8779812" y="1690688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数</a:t>
            </a:r>
          </a:p>
        </p:txBody>
      </p:sp>
      <p:pic>
        <p:nvPicPr>
          <p:cNvPr id="10" name="グラフィックス 9" descr="彗星">
            <a:extLst>
              <a:ext uri="{FF2B5EF4-FFF2-40B4-BE49-F238E27FC236}">
                <a16:creationId xmlns:a16="http://schemas.microsoft.com/office/drawing/2014/main" id="{79723AA8-7F18-43B0-A4BF-9C77DCAD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568" y="75746"/>
            <a:ext cx="2680655" cy="2680655"/>
          </a:xfrm>
          <a:prstGeom prst="rect">
            <a:avLst/>
          </a:prstGeom>
        </p:spPr>
      </p:pic>
      <p:pic>
        <p:nvPicPr>
          <p:cNvPr id="12" name="グラフィックス 11" descr="彗星">
            <a:extLst>
              <a:ext uri="{FF2B5EF4-FFF2-40B4-BE49-F238E27FC236}">
                <a16:creationId xmlns:a16="http://schemas.microsoft.com/office/drawing/2014/main" id="{E96FA82B-3622-44A6-977C-D16E5AE6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4529" y="2066621"/>
            <a:ext cx="2680655" cy="268065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EE3158-B2ED-482D-BFB1-C428472E4753}"/>
              </a:ext>
            </a:extLst>
          </p:cNvPr>
          <p:cNvSpPr txBox="1"/>
          <p:nvPr/>
        </p:nvSpPr>
        <p:spPr>
          <a:xfrm>
            <a:off x="4598700" y="4635179"/>
            <a:ext cx="299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こんな感じで</a:t>
            </a:r>
            <a:endParaRPr kumimoji="1" lang="en-US" altLang="ja-JP" sz="2800" dirty="0"/>
          </a:p>
          <a:p>
            <a:r>
              <a:rPr lang="en-US" altLang="ja-JP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max &lt; </a:t>
            </a:r>
            <a:r>
              <a:rPr lang="ja-JP" alt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数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ja-JP" altLang="en-US" sz="2800" dirty="0"/>
              <a:t>かどうかを調べていく</a:t>
            </a:r>
            <a:endParaRPr kumimoji="1" lang="ja-JP" altLang="en-US" sz="36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255D5C7-85AB-4370-AB1A-7E4F9DB5F344}"/>
              </a:ext>
            </a:extLst>
          </p:cNvPr>
          <p:cNvGrpSpPr/>
          <p:nvPr/>
        </p:nvGrpSpPr>
        <p:grpSpPr>
          <a:xfrm>
            <a:off x="3151263" y="1677714"/>
            <a:ext cx="1080001" cy="734163"/>
            <a:chOff x="2821464" y="1280959"/>
            <a:chExt cx="1080001" cy="73416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077DE24-BC9A-4318-A435-2EE3AC366F0F}"/>
                </a:ext>
              </a:extLst>
            </p:cNvPr>
            <p:cNvSpPr/>
            <p:nvPr/>
          </p:nvSpPr>
          <p:spPr>
            <a:xfrm>
              <a:off x="2821464" y="1832804"/>
              <a:ext cx="1080001" cy="182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290DCFB5-59C4-47FC-BAD3-BA72BDBEA8DD}"/>
                </a:ext>
              </a:extLst>
            </p:cNvPr>
            <p:cNvSpPr/>
            <p:nvPr/>
          </p:nvSpPr>
          <p:spPr>
            <a:xfrm>
              <a:off x="2821464" y="1280959"/>
              <a:ext cx="1080001" cy="563789"/>
            </a:xfrm>
            <a:custGeom>
              <a:avLst/>
              <a:gdLst>
                <a:gd name="connsiteX0" fmla="*/ 851719 w 1703439"/>
                <a:gd name="connsiteY0" fmla="*/ 0 h 694211"/>
                <a:gd name="connsiteX1" fmla="*/ 1243870 w 1703439"/>
                <a:gd name="connsiteY1" fmla="*/ 612748 h 694211"/>
                <a:gd name="connsiteX2" fmla="*/ 1703439 w 1703439"/>
                <a:gd name="connsiteY2" fmla="*/ 93083 h 694211"/>
                <a:gd name="connsiteX3" fmla="*/ 1703439 w 1703439"/>
                <a:gd name="connsiteY3" fmla="*/ 694211 h 694211"/>
                <a:gd name="connsiteX4" fmla="*/ 1296005 w 1703439"/>
                <a:gd name="connsiteY4" fmla="*/ 694211 h 694211"/>
                <a:gd name="connsiteX5" fmla="*/ 1171828 w 1703439"/>
                <a:gd name="connsiteY5" fmla="*/ 694211 h 694211"/>
                <a:gd name="connsiteX6" fmla="*/ 531611 w 1703439"/>
                <a:gd name="connsiteY6" fmla="*/ 694211 h 694211"/>
                <a:gd name="connsiteX7" fmla="*/ 407433 w 1703439"/>
                <a:gd name="connsiteY7" fmla="*/ 694211 h 694211"/>
                <a:gd name="connsiteX8" fmla="*/ 0 w 1703439"/>
                <a:gd name="connsiteY8" fmla="*/ 694211 h 694211"/>
                <a:gd name="connsiteX9" fmla="*/ 0 w 1703439"/>
                <a:gd name="connsiteY9" fmla="*/ 93083 h 694211"/>
                <a:gd name="connsiteX10" fmla="*/ 459568 w 1703439"/>
                <a:gd name="connsiteY10" fmla="*/ 612748 h 69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3439" h="694211">
                  <a:moveTo>
                    <a:pt x="851719" y="0"/>
                  </a:moveTo>
                  <a:lnTo>
                    <a:pt x="1243870" y="612748"/>
                  </a:lnTo>
                  <a:lnTo>
                    <a:pt x="1703439" y="93083"/>
                  </a:lnTo>
                  <a:lnTo>
                    <a:pt x="1703439" y="694211"/>
                  </a:lnTo>
                  <a:lnTo>
                    <a:pt x="1296005" y="694211"/>
                  </a:lnTo>
                  <a:lnTo>
                    <a:pt x="1171828" y="694211"/>
                  </a:lnTo>
                  <a:lnTo>
                    <a:pt x="531611" y="694211"/>
                  </a:lnTo>
                  <a:lnTo>
                    <a:pt x="407433" y="694211"/>
                  </a:lnTo>
                  <a:lnTo>
                    <a:pt x="0" y="694211"/>
                  </a:lnTo>
                  <a:lnTo>
                    <a:pt x="0" y="93083"/>
                  </a:lnTo>
                  <a:lnTo>
                    <a:pt x="459568" y="612748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95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372</Words>
  <Application>Microsoft Office PowerPoint</Application>
  <PresentationFormat>ワイド画面</PresentationFormat>
  <Paragraphs>205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ループの例</vt:lpstr>
      <vt:lpstr>最大値を求める</vt:lpstr>
      <vt:lpstr>最大値を求める</vt:lpstr>
      <vt:lpstr>最大値を求める</vt:lpstr>
      <vt:lpstr>最大値を求める</vt:lpstr>
      <vt:lpstr>最大値を求める</vt:lpstr>
      <vt:lpstr>最大値を求める</vt:lpstr>
      <vt:lpstr>最大値を求める</vt:lpstr>
      <vt:lpstr>最大値を求める</vt:lpstr>
      <vt:lpstr>最大値を求める</vt:lpstr>
      <vt:lpstr>PowerPoint プレゼンテーション</vt:lpstr>
      <vt:lpstr>桁を取り出す</vt:lpstr>
      <vt:lpstr>桁を取り出す</vt:lpstr>
      <vt:lpstr>桁を取り出す</vt:lpstr>
      <vt:lpstr>桁を取り出す</vt:lpstr>
      <vt:lpstr>桁を取り出す</vt:lpstr>
      <vt:lpstr>桁を取り出す</vt:lpstr>
      <vt:lpstr>桁を取り出す</vt:lpstr>
      <vt:lpstr>桁を取り出す</vt:lpstr>
      <vt:lpstr>桁を取り出す</vt:lpstr>
      <vt:lpstr>桁を取り出す</vt:lpstr>
      <vt:lpstr>PowerPoint プレゼンテーション</vt:lpstr>
      <vt:lpstr>総和を求める</vt:lpstr>
      <vt:lpstr>総和を求める</vt:lpstr>
      <vt:lpstr>総和を求める</vt:lpstr>
      <vt:lpstr>総和を求める</vt:lpstr>
      <vt:lpstr>総和を求める</vt:lpstr>
      <vt:lpstr>総和を求める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ループの例</dc:title>
  <dc:creator>r.yamamoto.032</dc:creator>
  <cp:lastModifiedBy>r.yamamoto.032</cp:lastModifiedBy>
  <cp:revision>23</cp:revision>
  <dcterms:created xsi:type="dcterms:W3CDTF">2018-05-29T01:39:39Z</dcterms:created>
  <dcterms:modified xsi:type="dcterms:W3CDTF">2018-05-29T08:53:17Z</dcterms:modified>
</cp:coreProperties>
</file>