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8951D-E360-4AE6-887F-3B10C763B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F9B66E-E47C-47BF-BC4A-7161C8FEF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6663E-30F9-4F7F-A4A1-006A6A25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92D9F-0972-49AC-830A-9483DEA2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0BFBCB-509E-4A77-B28D-62E0E342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3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C4246-2729-43D5-A73D-082B205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F8024D-CC28-43E4-B072-F0151B8E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20560-4E27-41A5-B40B-A3A98D97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B11D8-7FC2-49EB-9B9B-A905E384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2D64EB-AA4F-4039-86AA-6C844C2E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44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1E384F-C722-4BAB-88D2-FBBE311A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27E97-2A27-4099-A3A8-291F7B4B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BE8F0-7D79-4FB3-8D89-CB362F3A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83EEE5-1232-4AFE-84E2-33D80670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ECC231-19B4-4653-A9D7-2D4826A4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18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5D1EF-EBDE-412F-B8E6-4082C525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1C447-6873-4C80-AEA8-0D1D9D09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A5C89-F3A9-4D67-8E44-F1E1E82D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7815F-9DD4-481A-9C40-53560C4F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83B7E1-CF78-4F45-B6B0-A20E457B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8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2ED55-5A79-40F8-86E5-83221860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D678E7-656C-42B8-B7DB-9483DBB6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3C624C-36C1-44BF-B0CD-8B6EFCFF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AE02E-29EA-4D2D-BC58-FD4E547B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45186D-7CDF-49D8-8382-3C63C7F7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05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A23CE-9BD8-4224-B1EC-94CFA2CD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0977D4-4A50-470A-BE16-14610A744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BBD94-E152-4225-B5DB-8A28D357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41FF66-4904-4A81-9A57-A6BE3CE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F4F959-FFF6-4E15-B70A-C182C7DE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6A2AB2-E41C-4229-AB0D-69906F76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1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4A5214-729F-485E-BA16-7A5FA6F1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C6E129-A19B-4CC8-8CD1-A2FF7E3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7C2197-8FAB-4394-B5AC-5C2C8806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7A723A-4FD7-419C-9C6E-BDAA4A9E7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9DC152-0473-431E-8906-AFEF33F06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F583CE-664D-4307-A579-D02E0EDE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547266-8B60-4695-B802-44F63B0B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2B37E9-E670-4823-9ABB-591602A3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57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430F4-5530-4A38-9ABC-2A547898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3D3ED2-7D17-4765-9468-70F79370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B50AC9-813A-4FC1-BD57-C3CB7DF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9504E5-D961-4FFE-A357-7B4663D8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E1B002-49EC-496D-8511-C6DA6446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5C65BF-F031-49FA-AC45-6B7A1B10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339474-0413-4D29-8E30-85FF85A5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4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39BAD-C7D0-49A4-BA34-EB50858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447A9-E87D-4B38-9F02-15C81637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D5E11-52B1-4ED9-95A7-BBFFB052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54538-4B20-498F-8F56-B324D5D1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E7204-6837-4138-9A84-2F591BF5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C9799-BD2F-44EB-A748-E579B1D7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10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CEE04-FCA2-4CE6-B599-6B4BF9A3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ACCC87-E150-4879-A5ED-2DE072BEC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0574A5-7D3B-4029-AD81-97D2B2B2C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C4EE6A-6D94-4C77-8E7F-E7B5C346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FBBBF-D59D-452E-8886-1C3AB554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366F5D-A905-4F10-B3F7-F69E8967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70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0DB2E4-854F-48B7-B140-FA568E5E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4E6547-002C-4A45-A35C-61C910ED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E2E931-1FC9-4AE8-81A5-D4E718162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7060-AA84-4954-B627-2B06E1BE0035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EFE834-EE86-4FA8-BFE5-09906A251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6E2F5-22A9-4804-8B57-313AAB34D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EE6E-851F-42A6-87A2-DE6293ECF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0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5DD64-8BE0-415B-A882-14434E3D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9</a:t>
            </a:r>
            <a:r>
              <a:rPr kumimoji="1" lang="ja-JP" altLang="en-US" dirty="0"/>
              <a:t>回演習解答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806FAB-5A48-421A-AEF8-3752B041C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5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4328650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/>
              <a:t>cnt</a:t>
            </a:r>
            <a:r>
              <a:rPr kumimoji="1" lang="en-US" altLang="ja-JP" sz="4000" b="1" dirty="0"/>
              <a:t> = 1</a:t>
            </a:r>
            <a:endParaRPr kumimoji="1" lang="ja-JP" altLang="en-US" sz="40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3437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5058696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/>
              <a:t>cnt</a:t>
            </a:r>
            <a:r>
              <a:rPr kumimoji="1" lang="en-US" altLang="ja-JP" sz="4000" b="1" dirty="0"/>
              <a:t> = 2</a:t>
            </a:r>
            <a:endParaRPr kumimoji="1" lang="ja-JP" altLang="en-US" sz="40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3159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5338915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/>
              <a:t>cnt</a:t>
            </a:r>
            <a:r>
              <a:rPr kumimoji="1" lang="en-US" altLang="ja-JP" sz="4000" b="1" dirty="0"/>
              <a:t> = 1</a:t>
            </a:r>
            <a:endParaRPr kumimoji="1" lang="ja-JP" altLang="en-US" sz="40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6519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6096000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/>
              <a:t>cnt</a:t>
            </a:r>
            <a:r>
              <a:rPr kumimoji="1" lang="en-US" altLang="ja-JP" sz="4000" b="1" dirty="0"/>
              <a:t> = 2</a:t>
            </a:r>
            <a:endParaRPr kumimoji="1" lang="ja-JP" altLang="en-US" sz="40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7985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6590071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/>
              <a:t>cnt</a:t>
            </a:r>
            <a:r>
              <a:rPr kumimoji="1" lang="en-US" altLang="ja-JP" sz="4000" b="1" dirty="0"/>
              <a:t> = 3</a:t>
            </a:r>
            <a:endParaRPr kumimoji="1" lang="ja-JP" altLang="en-US" sz="40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009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6855542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/>
              <a:t>cnt</a:t>
            </a:r>
            <a:r>
              <a:rPr kumimoji="1" lang="en-US" altLang="ja-JP" sz="4000" b="1" dirty="0"/>
              <a:t> = 2</a:t>
            </a:r>
            <a:endParaRPr kumimoji="1" lang="ja-JP" altLang="en-US" sz="40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8971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7342239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/>
              <a:t>cnt</a:t>
            </a:r>
            <a:r>
              <a:rPr kumimoji="1" lang="en-US" altLang="ja-JP" sz="4000" b="1" dirty="0"/>
              <a:t> = 1</a:t>
            </a:r>
            <a:endParaRPr kumimoji="1" lang="ja-JP" altLang="en-US" sz="40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1865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7828935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>
                <a:solidFill>
                  <a:srgbClr val="FF0000"/>
                </a:solidFill>
              </a:rPr>
              <a:t>cnt</a:t>
            </a:r>
            <a:r>
              <a:rPr kumimoji="1" lang="en-US" altLang="ja-JP" sz="4000" b="1" dirty="0">
                <a:solidFill>
                  <a:srgbClr val="FF0000"/>
                </a:solidFill>
              </a:rPr>
              <a:t> = 0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0629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0190F-02AD-4C44-AB1C-9912123F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括弧の対応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06474-AE37-4C96-8D50-9CE19706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と対応する</a:t>
            </a:r>
            <a:r>
              <a:rPr lang="en-US" altLang="ja-JP" dirty="0"/>
              <a:t>)</a:t>
            </a:r>
            <a:r>
              <a:rPr lang="ja-JP" altLang="en-US" dirty="0"/>
              <a:t>を探すとき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err="1"/>
              <a:t>cnt</a:t>
            </a:r>
            <a:r>
              <a:rPr lang="en-US" altLang="ja-JP" dirty="0"/>
              <a:t>=1</a:t>
            </a:r>
            <a:r>
              <a:rPr lang="ja-JP" altLang="en-US" dirty="0"/>
              <a:t>として、</a:t>
            </a:r>
            <a:r>
              <a:rPr lang="en-US" altLang="ja-JP" dirty="0" err="1"/>
              <a:t>cnt</a:t>
            </a:r>
            <a:r>
              <a:rPr lang="en-US" altLang="ja-JP" dirty="0"/>
              <a:t>=0</a:t>
            </a:r>
            <a:r>
              <a:rPr lang="ja-JP" altLang="en-US" dirty="0"/>
              <a:t>になるまで探索</a:t>
            </a:r>
            <a:r>
              <a:rPr lang="en-US" altLang="ja-JP" dirty="0"/>
              <a:t>(</a:t>
            </a:r>
            <a:r>
              <a:rPr lang="ja-JP" altLang="en-US" dirty="0"/>
              <a:t>右方向</a:t>
            </a:r>
            <a:r>
              <a:rPr lang="en-US" altLang="ja-JP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kumimoji="1" lang="en-US" altLang="ja-JP" dirty="0"/>
          </a:p>
          <a:p>
            <a:r>
              <a:rPr lang="en-US" altLang="ja-JP" dirty="0"/>
              <a:t>)</a:t>
            </a:r>
            <a:r>
              <a:rPr lang="ja-JP" altLang="en-US" dirty="0"/>
              <a:t>と対応する</a:t>
            </a:r>
            <a:r>
              <a:rPr lang="en-US" altLang="ja-JP" dirty="0"/>
              <a:t>(</a:t>
            </a:r>
            <a:r>
              <a:rPr lang="ja-JP" altLang="en-US" dirty="0"/>
              <a:t>を探すとき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err="1"/>
              <a:t>c</a:t>
            </a:r>
            <a:r>
              <a:rPr kumimoji="1" lang="en-US" altLang="ja-JP" dirty="0" err="1"/>
              <a:t>nt</a:t>
            </a:r>
            <a:r>
              <a:rPr kumimoji="1" lang="en-US" altLang="ja-JP" dirty="0"/>
              <a:t>=-1</a:t>
            </a:r>
            <a:r>
              <a:rPr kumimoji="1" lang="ja-JP" altLang="en-US" dirty="0"/>
              <a:t>として、</a:t>
            </a:r>
            <a:r>
              <a:rPr kumimoji="1" lang="en-US" altLang="ja-JP" dirty="0" err="1"/>
              <a:t>cnt</a:t>
            </a:r>
            <a:r>
              <a:rPr kumimoji="1" lang="en-US" altLang="ja-JP" dirty="0"/>
              <a:t>=0</a:t>
            </a:r>
            <a:r>
              <a:rPr kumimoji="1" lang="ja-JP" altLang="en-US" dirty="0"/>
              <a:t>になるまで探索</a:t>
            </a:r>
            <a:r>
              <a:rPr kumimoji="1" lang="en-US" altLang="ja-JP" dirty="0"/>
              <a:t>(</a:t>
            </a:r>
            <a:r>
              <a:rPr kumimoji="1" lang="ja-JP" altLang="en-US" dirty="0"/>
              <a:t>左方向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80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AC9F07-EAEF-4495-B3E2-4AD0ED0262C0}"/>
              </a:ext>
            </a:extLst>
          </p:cNvPr>
          <p:cNvSpPr/>
          <p:nvPr/>
        </p:nvSpPr>
        <p:spPr>
          <a:xfrm>
            <a:off x="975850" y="1070044"/>
            <a:ext cx="504149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"%s 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S, &amp;n);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n--;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(S[n]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n++;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(S[n]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n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C02B61-A271-4507-986C-8BC660B67AD2}"/>
              </a:ext>
            </a:extLst>
          </p:cNvPr>
          <p:cNvSpPr/>
          <p:nvPr/>
        </p:nvSpPr>
        <p:spPr>
          <a:xfrm>
            <a:off x="6017341" y="1070044"/>
            <a:ext cx="547902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}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n--;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(S[n]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n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22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B3A57-3BE0-4D2F-B8CD-56E34505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B37A06F-0AE5-4FDA-A371-27DD88CCF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44961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次のグラフを</a:t>
                </a:r>
                <a:r>
                  <a:rPr kumimoji="1" lang="en-US" altLang="ja-JP" dirty="0"/>
                  <a:t>Excel</a:t>
                </a:r>
                <a:r>
                  <a:rPr kumimoji="1" lang="ja-JP" altLang="en-US" dirty="0" err="1"/>
                  <a:t>で描</a:t>
                </a:r>
                <a:r>
                  <a:rPr kumimoji="1" lang="ja-JP" altLang="en-US" dirty="0"/>
                  <a:t>画してください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) :=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ja-JP" altLang="en-US" sz="3200" i="1" dirty="0" smtClean="0">
                          <a:latin typeface="Cambria Math" panose="02040503050406030204" pitchFamily="18" charset="0"/>
                        </a:rPr>
                        <m:t>の各桁の和</m:t>
                      </m:r>
                    </m:oMath>
                  </m:oMathPara>
                </a14:m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dirty="0"/>
                  <a:t>としたとき、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ja-JP" sz="3200" b="0" dirty="0"/>
              </a:p>
              <a:p>
                <a:pPr marL="0" indent="0">
                  <a:buNone/>
                </a:pPr>
                <a:r>
                  <a:rPr lang="ja-JP" altLang="en-US" dirty="0"/>
                  <a:t>ただし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は自然数で、</a:t>
                </a:r>
                <a:br>
                  <a:rPr lang="en-US" altLang="ja-JP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≤999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とする。</m:t>
                      </m:r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en-US" altLang="ja-JP" dirty="0"/>
                  <a:t>(</a:t>
                </a:r>
                <a:r>
                  <a:rPr lang="ja-JP" altLang="en-US" dirty="0"/>
                  <a:t>グラフ描画の際、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から始まることに注意</a:t>
                </a:r>
                <a:r>
                  <a:rPr lang="en-US" altLang="ja-JP" dirty="0"/>
                  <a:t>)</a:t>
                </a:r>
                <a:endParaRPr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B37A06F-0AE5-4FDA-A371-27DD88CCF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44961" cy="4351338"/>
              </a:xfrm>
              <a:blipFill>
                <a:blip r:embed="rId2"/>
                <a:stretch>
                  <a:fillRect l="-2819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F84B55E-5515-4443-A17D-5C5FD7FB85E9}"/>
              </a:ext>
            </a:extLst>
          </p:cNvPr>
          <p:cNvSpPr txBox="1">
            <a:spLocks/>
          </p:cNvSpPr>
          <p:nvPr/>
        </p:nvSpPr>
        <p:spPr>
          <a:xfrm>
            <a:off x="5383161" y="1142999"/>
            <a:ext cx="6061587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括弧のみの列</a:t>
            </a:r>
            <a:r>
              <a:rPr lang="en-US" altLang="ja-JP" sz="2400" dirty="0"/>
              <a:t>S</a:t>
            </a:r>
            <a:r>
              <a:rPr lang="ja-JP" altLang="en-US" sz="2400" dirty="0"/>
              <a:t>と自然数</a:t>
            </a:r>
            <a:r>
              <a:rPr lang="en-US" altLang="ja-JP" sz="2400" dirty="0"/>
              <a:t>n</a:t>
            </a:r>
            <a:r>
              <a:rPr lang="ja-JP" altLang="en-US" sz="2400" dirty="0"/>
              <a:t>が入力される。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ただし、</a:t>
            </a:r>
            <a:r>
              <a:rPr lang="en-US" altLang="ja-JP" sz="2400" dirty="0"/>
              <a:t>1</a:t>
            </a:r>
            <a:r>
              <a:rPr lang="ja-JP" altLang="en-US" sz="2400" dirty="0"/>
              <a:t>≦</a:t>
            </a:r>
            <a:r>
              <a:rPr lang="en-US" altLang="ja-JP" sz="2400" dirty="0"/>
              <a:t>|S|</a:t>
            </a:r>
            <a:r>
              <a:rPr lang="ja-JP" altLang="en-US" sz="2400" dirty="0"/>
              <a:t>≦</a:t>
            </a:r>
            <a:r>
              <a:rPr lang="en-US" altLang="ja-JP" sz="2400" dirty="0"/>
              <a:t>100,</a:t>
            </a:r>
            <a:r>
              <a:rPr lang="ja-JP" altLang="en-US" sz="2400" dirty="0"/>
              <a:t> </a:t>
            </a:r>
            <a:r>
              <a:rPr lang="en-US" altLang="ja-JP" sz="2400" dirty="0"/>
              <a:t>1</a:t>
            </a:r>
            <a:r>
              <a:rPr lang="ja-JP" altLang="en-US" sz="2400" dirty="0"/>
              <a:t>≦</a:t>
            </a:r>
            <a:r>
              <a:rPr lang="en-US" altLang="ja-JP" sz="2400" dirty="0"/>
              <a:t>n</a:t>
            </a:r>
            <a:r>
              <a:rPr lang="ja-JP" altLang="en-US" sz="2400" dirty="0"/>
              <a:t>≦</a:t>
            </a:r>
            <a:r>
              <a:rPr lang="en-US" altLang="ja-JP" sz="2400" dirty="0"/>
              <a:t>100</a:t>
            </a:r>
            <a:r>
              <a:rPr lang="ja-JP" altLang="en-US" sz="2400" dirty="0"/>
              <a:t>である。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先頭から</a:t>
            </a:r>
            <a:r>
              <a:rPr lang="en-US" altLang="ja-JP" sz="2400" dirty="0"/>
              <a:t>n</a:t>
            </a:r>
            <a:r>
              <a:rPr lang="ja-JP" altLang="en-US" sz="2400" dirty="0"/>
              <a:t>番目の括弧に対応した括弧が、先頭から何番目にあるのかを出力せよ。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全ての括弧に対して、それに対応する括弧が存在することを仮定してよい。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E8A9313-82B2-488D-B7F3-70802029DF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7084" y="3912804"/>
          <a:ext cx="4965498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65498">
                  <a:extLst>
                    <a:ext uri="{9D8B030D-6E8A-4147-A177-3AD203B41FA5}">
                      <a16:colId xmlns:a16="http://schemas.microsoft.com/office/drawing/2014/main" val="3585457392"/>
                    </a:ext>
                  </a:extLst>
                </a:gridCol>
              </a:tblGrid>
              <a:tr h="637186">
                <a:tc>
                  <a:txBody>
                    <a:bodyPr/>
                    <a:lstStyle/>
                    <a:p>
                      <a:r>
                        <a:rPr kumimoji="1" lang="en-US" altLang="ja-JP" sz="32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((()()(())))  2 (</a:t>
                      </a:r>
                      <a:r>
                        <a:rPr kumimoji="1" lang="ja-JP" altLang="en-US" sz="32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32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32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11</a:t>
                      </a:r>
                      <a:endParaRPr kumimoji="1" lang="ja-JP" altLang="en-US" sz="3200" b="1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3079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3B7E356-223B-4A49-9149-EA836C45B8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7082" y="5370437"/>
          <a:ext cx="4965498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65498">
                  <a:extLst>
                    <a:ext uri="{9D8B030D-6E8A-4147-A177-3AD203B41FA5}">
                      <a16:colId xmlns:a16="http://schemas.microsoft.com/office/drawing/2014/main" val="3585457392"/>
                    </a:ext>
                  </a:extLst>
                </a:gridCol>
              </a:tblGrid>
              <a:tr h="637186">
                <a:tc>
                  <a:txBody>
                    <a:bodyPr/>
                    <a:lstStyle/>
                    <a:p>
                      <a:r>
                        <a:rPr kumimoji="1" lang="en-US" altLang="ja-JP" sz="32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((()()(())))  11 (</a:t>
                      </a:r>
                      <a:r>
                        <a:rPr kumimoji="1" lang="ja-JP" altLang="en-US" sz="32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32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32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</a:t>
                      </a:r>
                      <a:endParaRPr kumimoji="1" lang="ja-JP" altLang="en-US" sz="3200" b="1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3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14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FCA3-6FB8-4B82-B091-C4FA427D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59EC3-4CA0-451C-A3C2-CD7EF2A7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i</a:t>
            </a:r>
            <a:r>
              <a:rPr kumimoji="1" lang="ja-JP" altLang="en-US" dirty="0"/>
              <a:t>の各桁の和を求める</a:t>
            </a:r>
            <a:r>
              <a:rPr lang="ja-JP" altLang="en-US" dirty="0"/>
              <a:t>→</a:t>
            </a:r>
            <a:r>
              <a:rPr lang="en-US" altLang="ja-JP" dirty="0"/>
              <a:t>sum</a:t>
            </a:r>
            <a:r>
              <a:rPr lang="ja-JP" altLang="en-US" dirty="0"/>
              <a:t>とする</a:t>
            </a:r>
            <a:endParaRPr lang="en-US" altLang="ja-JP" dirty="0"/>
          </a:p>
          <a:p>
            <a:r>
              <a:rPr kumimoji="1" lang="en-US" altLang="ja-JP" dirty="0" err="1"/>
              <a:t>i</a:t>
            </a:r>
            <a:r>
              <a:rPr kumimoji="1" lang="en-US" altLang="ja-JP" dirty="0"/>
              <a:t> = 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999</a:t>
            </a:r>
            <a:r>
              <a:rPr kumimoji="1" lang="ja-JP" altLang="en-US" dirty="0"/>
              <a:t>について、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/ sum</a:t>
            </a:r>
            <a:r>
              <a:rPr kumimoji="1" lang="ja-JP" altLang="en-US" dirty="0"/>
              <a:t>の結果を出力</a:t>
            </a:r>
            <a:endParaRPr kumimoji="1" lang="en-US" altLang="ja-JP" dirty="0"/>
          </a:p>
          <a:p>
            <a:r>
              <a:rPr lang="ja-JP" altLang="en-US" dirty="0"/>
              <a:t>キャストしないといけないので注意</a:t>
            </a:r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から始まるのでカンマ付きの出力にする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375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CAD2C0-495F-4BE1-8B24-0DBECF1F4BEF}"/>
              </a:ext>
            </a:extLst>
          </p:cNvPr>
          <p:cNvSpPr/>
          <p:nvPr/>
        </p:nvSpPr>
        <p:spPr>
          <a:xfrm>
            <a:off x="560438" y="58846"/>
            <a:ext cx="96011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(n) { 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sum += n %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n /=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d,%f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/ sum);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150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, 地図, 空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3878516-B80B-4668-B71C-6D223DDF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4" y="927667"/>
            <a:ext cx="11437812" cy="50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8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F9C0B-5FB0-4983-A5FE-2822523B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DB29A-1366-47CE-9285-70660F41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余談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kumimoji="1" lang="ja-JP" altLang="en-US" dirty="0"/>
              <a:t>この関数は</a:t>
            </a:r>
            <a:r>
              <a:rPr kumimoji="1" lang="en-US" altLang="ja-JP" dirty="0"/>
              <a:t>ABC101 D(</a:t>
            </a:r>
            <a:r>
              <a:rPr kumimoji="1" lang="en-US" altLang="ja-JP" dirty="0" err="1"/>
              <a:t>Snuke</a:t>
            </a:r>
            <a:r>
              <a:rPr kumimoji="1" lang="en-US" altLang="ja-JP" dirty="0"/>
              <a:t> Numbers)</a:t>
            </a:r>
            <a:r>
              <a:rPr lang="ja-JP" altLang="en-US" dirty="0"/>
              <a:t>のからとってきました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EAE6C-84F7-403A-8857-A61A04A8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括弧の対応関係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E5D1A-362A-4CDD-B605-31DC1F48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括弧は入れ子で存在する</a:t>
            </a:r>
            <a:endParaRPr kumimoji="1" lang="en-US" altLang="ja-JP" dirty="0"/>
          </a:p>
          <a:p>
            <a:r>
              <a:rPr lang="ja-JP" altLang="en-US" dirty="0"/>
              <a:t>自分がどの括弧を見ているのかの情報が欲しい</a:t>
            </a:r>
            <a:endParaRPr lang="en-US" altLang="ja-JP" dirty="0"/>
          </a:p>
          <a:p>
            <a:r>
              <a:rPr kumimoji="1" lang="ja-JP" altLang="en-US" dirty="0"/>
              <a:t>このように考えるとよい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sz="2800" b="1" dirty="0"/>
              <a:t>括弧に入っていない状態を</a:t>
            </a:r>
            <a:r>
              <a:rPr lang="en-US" altLang="ja-JP" sz="2800" b="1" dirty="0" err="1">
                <a:latin typeface="Consolas" panose="020B0609020204030204" pitchFamily="49" charset="0"/>
              </a:rPr>
              <a:t>cnt</a:t>
            </a:r>
            <a:r>
              <a:rPr lang="en-US" altLang="ja-JP" sz="2800" b="1" dirty="0">
                <a:latin typeface="Consolas" panose="020B0609020204030204" pitchFamily="49" charset="0"/>
              </a:rPr>
              <a:t> = 0</a:t>
            </a:r>
          </a:p>
          <a:p>
            <a:pPr marL="457200" lvl="1" indent="0">
              <a:buNone/>
            </a:pPr>
            <a:r>
              <a:rPr kumimoji="1" lang="en-US" altLang="ja-JP" sz="2800" b="1" dirty="0"/>
              <a:t>(</a:t>
            </a:r>
            <a:r>
              <a:rPr lang="ja-JP" altLang="en-US" sz="2800" b="1" dirty="0"/>
              <a:t>がくると</a:t>
            </a:r>
            <a:r>
              <a:rPr lang="en-US" altLang="ja-JP" sz="2800" b="1" dirty="0" err="1">
                <a:latin typeface="Consolas" panose="020B0609020204030204" pitchFamily="49" charset="0"/>
              </a:rPr>
              <a:t>cnt</a:t>
            </a:r>
            <a:r>
              <a:rPr lang="en-US" altLang="ja-JP" sz="2800" b="1" dirty="0">
                <a:latin typeface="Consolas" panose="020B0609020204030204" pitchFamily="49" charset="0"/>
              </a:rPr>
              <a:t>++</a:t>
            </a:r>
          </a:p>
          <a:p>
            <a:pPr marL="457200" lvl="1" indent="0">
              <a:buNone/>
            </a:pPr>
            <a:r>
              <a:rPr kumimoji="1" lang="en-US" altLang="ja-JP" sz="2800" b="1" dirty="0"/>
              <a:t>)</a:t>
            </a:r>
            <a:r>
              <a:rPr kumimoji="1" lang="ja-JP" altLang="en-US" sz="2800" b="1" dirty="0"/>
              <a:t>が来ると</a:t>
            </a:r>
            <a:r>
              <a:rPr kumimoji="1" lang="en-US" altLang="ja-JP" sz="2800" b="1" dirty="0" err="1">
                <a:latin typeface="Consolas" panose="020B0609020204030204" pitchFamily="49" charset="0"/>
              </a:rPr>
              <a:t>cnt</a:t>
            </a:r>
            <a:r>
              <a:rPr lang="en-US" altLang="ja-JP" sz="2800" b="1" dirty="0">
                <a:latin typeface="Consolas" panose="020B0609020204030204" pitchFamily="49" charset="0"/>
              </a:rPr>
              <a:t>——</a:t>
            </a:r>
            <a:endParaRPr kumimoji="1" lang="en-US" altLang="ja-JP" sz="2800" b="1" dirty="0">
              <a:latin typeface="Consolas" panose="020B0609020204030204" pitchFamily="49" charset="0"/>
            </a:endParaRPr>
          </a:p>
          <a:p>
            <a:endParaRPr kumimoji="1" lang="ja-JP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6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3583856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/>
              <a:t>cnt</a:t>
            </a:r>
            <a:r>
              <a:rPr kumimoji="1" lang="en-US" altLang="ja-JP" sz="4000" b="1" dirty="0"/>
              <a:t> = 1</a:t>
            </a:r>
            <a:endParaRPr kumimoji="1" lang="ja-JP" altLang="en-US" sz="40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7904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BB22E-5A64-4D8A-9625-5CCEF191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括弧の対応関係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9052BD-590C-4CCE-ADE8-1CD5DD8707CA}"/>
              </a:ext>
            </a:extLst>
          </p:cNvPr>
          <p:cNvSpPr txBox="1"/>
          <p:nvPr/>
        </p:nvSpPr>
        <p:spPr>
          <a:xfrm>
            <a:off x="2895600" y="315615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((()()(())))</a:t>
            </a:r>
            <a:endParaRPr kumimoji="1" lang="ja-JP" altLang="en-US"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76D0CB-0256-4386-AADD-C336690DE4E7}"/>
              </a:ext>
            </a:extLst>
          </p:cNvPr>
          <p:cNvSpPr txBox="1"/>
          <p:nvPr/>
        </p:nvSpPr>
        <p:spPr>
          <a:xfrm>
            <a:off x="4041056" y="4479594"/>
            <a:ext cx="293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↑</a:t>
            </a:r>
            <a:r>
              <a:rPr kumimoji="1" lang="en-US" altLang="ja-JP" sz="4000" b="1" dirty="0" err="1"/>
              <a:t>cnt</a:t>
            </a:r>
            <a:r>
              <a:rPr kumimoji="1" lang="en-US" altLang="ja-JP" sz="4000" b="1" dirty="0"/>
              <a:t> = 2</a:t>
            </a:r>
            <a:endParaRPr kumimoji="1" lang="ja-JP" altLang="en-US" sz="40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7FB43-4BA3-41D0-A960-36A92092510C}"/>
              </a:ext>
            </a:extLst>
          </p:cNvPr>
          <p:cNvSpPr/>
          <p:nvPr/>
        </p:nvSpPr>
        <p:spPr>
          <a:xfrm>
            <a:off x="1017468" y="1601246"/>
            <a:ext cx="5132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入力</a:t>
            </a:r>
            <a:r>
              <a:rPr lang="en-US" altLang="ja-JP" sz="4400" dirty="0"/>
              <a:t>: ((()()(()))) 2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9950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429</Words>
  <Application>Microsoft Office PowerPoint</Application>
  <PresentationFormat>ワイド画面</PresentationFormat>
  <Paragraphs>119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ＭＳ ゴシック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第9回演習解答</vt:lpstr>
      <vt:lpstr>演習</vt:lpstr>
      <vt:lpstr>グラフ描画</vt:lpstr>
      <vt:lpstr>PowerPoint プレゼンテーション</vt:lpstr>
      <vt:lpstr>PowerPoint プレゼンテーション</vt:lpstr>
      <vt:lpstr>グラフ描画</vt:lpstr>
      <vt:lpstr>括弧の対応関係</vt:lpstr>
      <vt:lpstr>括弧の対応関係</vt:lpstr>
      <vt:lpstr>括弧の対応関係</vt:lpstr>
      <vt:lpstr>括弧の対応関係</vt:lpstr>
      <vt:lpstr>括弧の対応関係</vt:lpstr>
      <vt:lpstr>括弧の対応関係</vt:lpstr>
      <vt:lpstr>括弧の対応関係</vt:lpstr>
      <vt:lpstr>括弧の対応関係</vt:lpstr>
      <vt:lpstr>括弧の対応関係</vt:lpstr>
      <vt:lpstr>括弧の対応関係</vt:lpstr>
      <vt:lpstr>括弧の対応関係</vt:lpstr>
      <vt:lpstr>括弧の対応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第9回演習解答</dc:title>
  <dc:creator>r.yamamoto.032</dc:creator>
  <cp:lastModifiedBy>r.yamamoto.032</cp:lastModifiedBy>
  <cp:revision>22</cp:revision>
  <dcterms:created xsi:type="dcterms:W3CDTF">2018-07-10T05:48:50Z</dcterms:created>
  <dcterms:modified xsi:type="dcterms:W3CDTF">2018-07-10T10:57:01Z</dcterms:modified>
</cp:coreProperties>
</file>