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0" r:id="rId2"/>
    <p:sldId id="335" r:id="rId3"/>
    <p:sldId id="372" r:id="rId4"/>
    <p:sldId id="259" r:id="rId5"/>
    <p:sldId id="309" r:id="rId6"/>
    <p:sldId id="261" r:id="rId7"/>
    <p:sldId id="373" r:id="rId8"/>
    <p:sldId id="285" r:id="rId9"/>
    <p:sldId id="284" r:id="rId10"/>
    <p:sldId id="374" r:id="rId11"/>
    <p:sldId id="375" r:id="rId12"/>
    <p:sldId id="37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F698F-9191-4542-9710-4AD7DC63F4F6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387B8-6CA5-4F23-AD4D-1674896BF9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66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D49B1-F379-467A-9481-24A2A9B74B6E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8267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vector</a:t>
            </a:r>
            <a:r>
              <a:rPr kumimoji="1" lang="ja-JP" altLang="en-US" dirty="0"/>
              <a:t>を作らなくてもできるため、問題の質は微妙。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E3E6-8E5B-49A7-9987-4834CE5B249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3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00531F-35D6-4B34-B136-27DA4731F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FD23A4-75B5-4E2A-9214-406E5B860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1E6D23-C7D9-4769-8D05-E9F05EE6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6F3F-EEE6-4A7A-AC83-5F2D8CDB5637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1381F0-012A-4D9A-8174-5CD7F6F3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3F51C-B312-423C-B10F-F0930885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7802-0145-4CE2-A97A-C12CE94A1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84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CAD97-3EB6-46C3-BF7A-4DD6B512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6193AF-73FC-4417-829B-C20064490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759BA0-0F99-42C3-8682-B5E7D6A4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6F3F-EEE6-4A7A-AC83-5F2D8CDB5637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7AC373-796F-4604-869D-B2A1BB11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063453-0FA4-45C1-ADCE-715C2CF7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7802-0145-4CE2-A97A-C12CE94A1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7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B33629-DFF9-4C55-8C1F-2960E30C9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C8E6EA-4979-48A3-9508-8BF22B6BC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1F5CB-5CEB-4284-8D4E-0046553D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6F3F-EEE6-4A7A-AC83-5F2D8CDB5637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13753-4CCA-4C93-BE71-3845488A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81CA0-95F1-48B2-9C5C-0ABF9505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7802-0145-4CE2-A97A-C12CE94A1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9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4FBB5F-C25A-48AA-A4F4-B49F4BA4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E59812-6A42-486B-9999-BA1C2C62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BF82AD-DBFD-4FFC-835F-9D037080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6F3F-EEE6-4A7A-AC83-5F2D8CDB5637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67A725-C689-4CE2-8048-336B20B4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E88376-A1C6-49C7-88F8-397A2ECA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7802-0145-4CE2-A97A-C12CE94A1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3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DAB6E-60D3-4955-B6E0-0E0BAD06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91527D-B252-4713-BE1E-1F8E8942E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CFF368-2B93-4AFA-BAD2-4AE8DCAB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6F3F-EEE6-4A7A-AC83-5F2D8CDB5637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416D7B-20C1-4348-9DA8-32411CC5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F09151-F8D2-4868-97FF-AB66DADF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7802-0145-4CE2-A97A-C12CE94A1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13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0D80E-3AAD-4020-9460-83D74A63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31BB9D-569C-40A3-8249-48008A162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B98887-F7D1-48E4-B0F3-EC65BC411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B77423-4F1D-4F11-9316-AC76ADDF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6F3F-EEE6-4A7A-AC83-5F2D8CDB5637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AA6CFA-8E63-490B-9E15-2BD1DAFC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F164E5-5969-4954-A22A-0F4839A5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7802-0145-4CE2-A97A-C12CE94A1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92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F97EB-4370-4AEC-8E16-BD4D31F9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6D553F-9105-4D40-BB4D-B36699984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C387A2-D546-4525-A98D-8D88226D2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C41E72-2D66-42EF-8405-04C52B3A3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6EDD66-31FE-422C-A6C5-B7BC85808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C77EFE-FD6B-4453-8EFE-787D68DF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6F3F-EEE6-4A7A-AC83-5F2D8CDB5637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D5AAB0-8504-43E0-B71F-8C514F34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BA0B52-60FC-4E9B-BDD2-6C58A407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7802-0145-4CE2-A97A-C12CE94A1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74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1CF0D-F376-4034-A76D-2631C038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CA77BB-89BE-492B-B2D0-937EA3AE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6F3F-EEE6-4A7A-AC83-5F2D8CDB5637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CD2DE6-DD49-4D7C-8C4F-E4F23AB0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BD9D25-5AAA-48B5-8353-B0EBF9AB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7802-0145-4CE2-A97A-C12CE94A1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59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76CCD1-A818-44C1-8180-86F3E019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6F3F-EEE6-4A7A-AC83-5F2D8CDB5637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D69240-1A6A-4779-B0B9-D9BB445A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5A3D0C-0B31-41AD-8168-9852C2AA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7802-0145-4CE2-A97A-C12CE94A1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32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B7554-D94E-4109-A933-2485AA57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52BAD3-2B6B-4C3E-A270-8D591F03F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46EB70-9BB5-4CA4-9160-B39A0EC20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7F294A-0107-42AF-891B-0A0B0AC7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6F3F-EEE6-4A7A-AC83-5F2D8CDB5637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272B13-4A13-46CE-8F4D-D52E94CF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B8AB24-C96A-4F74-A90B-FB429606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7802-0145-4CE2-A97A-C12CE94A1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46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CC6CF-62A8-4F5D-A448-6B34F9AC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AB06CF-1CE0-49BA-B93D-825A86FAC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7923C1-788A-4AD7-8BDC-ECD0DA073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351AFA-4174-46A4-BD0F-E1E9635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6F3F-EEE6-4A7A-AC83-5F2D8CDB5637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BB7F0F-9BFE-4044-B738-F88C5F69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4423E4-D6CE-4B69-8B00-B829F350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7802-0145-4CE2-A97A-C12CE94A1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5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844B9-9AFF-408F-BA60-84CE2045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422F1E-2E00-4383-AAB4-2A2600C8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7122EE-5A35-4B36-8F14-2579C6540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6F3F-EEE6-4A7A-AC83-5F2D8CDB5637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73BF08-4827-43EF-9D63-096D4E2FE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74875-1AE4-4FB9-8DBE-F19519A0C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7802-0145-4CE2-A97A-C12CE94A1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49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9B46C6-C259-48F5-87A0-9A14BC67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EAE612-D1A5-49E4-ADA9-E8B74EFC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AtCoder</a:t>
            </a:r>
            <a:r>
              <a:rPr lang="en-US" altLang="ja-JP" dirty="0"/>
              <a:t> Beginners Selection</a:t>
            </a:r>
            <a:r>
              <a:rPr lang="ja-JP" altLang="en-US" dirty="0"/>
              <a:t>の問題を上から</a:t>
            </a:r>
            <a:r>
              <a:rPr lang="en-US" altLang="ja-JP" dirty="0"/>
              <a:t>4</a:t>
            </a:r>
            <a:r>
              <a:rPr lang="ja-JP" altLang="en-US" dirty="0"/>
              <a:t>つ分解いてください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Practice 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ABC086_A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ABC081_A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ABC081_B</a:t>
            </a:r>
          </a:p>
        </p:txBody>
      </p:sp>
    </p:spTree>
    <p:extLst>
      <p:ext uri="{BB962C8B-B14F-4D97-AF65-F5344CB8AC3E}">
        <p14:creationId xmlns:p14="http://schemas.microsoft.com/office/powerpoint/2010/main" val="42710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20915-D385-400B-9CB1-5C81F378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10</a:t>
            </a:r>
            <a:r>
              <a:rPr kumimoji="1" lang="ja-JP" altLang="en-US" dirty="0"/>
              <a:t>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C1976-E9FF-4741-B7E6-731126F2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AOJ DPL_1_B - Combinatorial - 0-1 Knapsack Problem</a:t>
            </a:r>
          </a:p>
          <a:p>
            <a:r>
              <a:rPr lang="en-US" altLang="ja-JP" dirty="0"/>
              <a:t>ABC040 C – </a:t>
            </a:r>
            <a:r>
              <a:rPr lang="ja-JP" altLang="en-US" dirty="0" err="1"/>
              <a:t>柱柱</a:t>
            </a:r>
            <a:r>
              <a:rPr lang="ja-JP" altLang="en-US" dirty="0"/>
              <a:t>柱柱柱</a:t>
            </a:r>
            <a:endParaRPr lang="en-US" altLang="ja-JP" dirty="0"/>
          </a:p>
          <a:p>
            <a:r>
              <a:rPr lang="en-US" altLang="ja-JP" dirty="0" err="1"/>
              <a:t>AtCoder</a:t>
            </a:r>
            <a:r>
              <a:rPr lang="en-US" altLang="ja-JP" dirty="0"/>
              <a:t> Typical DP Contest A – </a:t>
            </a:r>
            <a:r>
              <a:rPr lang="ja-JP" altLang="en-US" dirty="0"/>
              <a:t>コンテスト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早く終わった人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ABC015 D – </a:t>
            </a:r>
            <a:r>
              <a:rPr lang="ja-JP" altLang="en-US" dirty="0"/>
              <a:t>高橋君の苦悩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8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1E9FE5-783B-4C34-B267-F8796127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11</a:t>
            </a:r>
            <a:r>
              <a:rPr kumimoji="1" lang="ja-JP" altLang="en-US" dirty="0"/>
              <a:t>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2A8124-3063-4842-A68F-BACBBE3C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ABC026 C </a:t>
            </a:r>
            <a:r>
              <a:rPr lang="ja-JP" altLang="en-US" dirty="0"/>
              <a:t>高橋君の給料</a:t>
            </a:r>
          </a:p>
          <a:p>
            <a:r>
              <a:rPr lang="en-US" altLang="ja-JP" dirty="0"/>
              <a:t>AOJ ALDS1_11_C Graph I - Breadth First Search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終わった人</a:t>
            </a:r>
          </a:p>
          <a:p>
            <a:r>
              <a:rPr lang="en-US" altLang="ja-JP" dirty="0"/>
              <a:t>ABC016 C </a:t>
            </a:r>
            <a:r>
              <a:rPr lang="ja-JP" altLang="en-US" dirty="0"/>
              <a:t>友達の友達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40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9B572-DB17-4173-BFD7-F8A321C4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12</a:t>
            </a:r>
            <a:r>
              <a:rPr lang="ja-JP" altLang="en-US" dirty="0"/>
              <a:t>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DD31B2-F1C0-4BED-8C79-827C9B0B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ABC044_B: </a:t>
            </a:r>
            <a:r>
              <a:rPr lang="ja-JP" altLang="en-US" dirty="0"/>
              <a:t>美しい文字列</a:t>
            </a:r>
          </a:p>
          <a:p>
            <a:r>
              <a:rPr lang="en-US" altLang="ja-JP" dirty="0"/>
              <a:t>ABC035_C: </a:t>
            </a:r>
            <a:r>
              <a:rPr lang="ja-JP" altLang="en-US" dirty="0"/>
              <a:t>オセロ</a:t>
            </a:r>
          </a:p>
          <a:p>
            <a:r>
              <a:rPr lang="en-US" altLang="ja-JP" dirty="0"/>
              <a:t>AGC015_B: </a:t>
            </a:r>
            <a:r>
              <a:rPr lang="en-US" altLang="ja-JP" dirty="0" err="1"/>
              <a:t>Evilatior</a:t>
            </a:r>
            <a:endParaRPr lang="en-US" altLang="ja-JP" dirty="0"/>
          </a:p>
          <a:p>
            <a:r>
              <a:rPr lang="en-US" altLang="ja-JP" dirty="0"/>
              <a:t>ABC088_D: Grid Repainting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163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7C3D5-38E8-4A60-B2A6-74EA69FA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EA9A1F-C471-41A3-9791-45F325899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入力</a:t>
            </a:r>
            <a:r>
              <a:rPr lang="en-US" altLang="ja-JP" dirty="0"/>
              <a:t>a, b(a&lt;b)</a:t>
            </a:r>
            <a:r>
              <a:rPr lang="ja-JP" altLang="en-US" dirty="0"/>
              <a:t>のうち、</a:t>
            </a:r>
            <a:r>
              <a:rPr lang="en-US" altLang="ja-JP" dirty="0"/>
              <a:t>a</a:t>
            </a:r>
            <a:r>
              <a:rPr lang="ja-JP" altLang="en-US" dirty="0"/>
              <a:t>から</a:t>
            </a:r>
            <a:r>
              <a:rPr lang="en-US" altLang="ja-JP" dirty="0"/>
              <a:t>b</a:t>
            </a:r>
            <a:r>
              <a:rPr lang="ja-JP" altLang="en-US" dirty="0" err="1"/>
              <a:t>までの</a:t>
            </a:r>
            <a:r>
              <a:rPr lang="ja-JP" altLang="en-US" dirty="0"/>
              <a:t>連続する整数列を、</a:t>
            </a:r>
            <a:r>
              <a:rPr lang="ja-JP" altLang="en-US" u="sng" dirty="0"/>
              <a:t>順に</a:t>
            </a:r>
            <a:r>
              <a:rPr lang="en-US" altLang="ja-JP" u="sng" dirty="0"/>
              <a:t>vector</a:t>
            </a:r>
            <a:r>
              <a:rPr lang="ja-JP" altLang="en-US" u="sng" dirty="0"/>
              <a:t>に入れて</a:t>
            </a:r>
            <a:r>
              <a:rPr lang="ja-JP" altLang="en-US" dirty="0"/>
              <a:t>、それを空白区切りで出力するプログラムを作成せよ。</a:t>
            </a:r>
            <a:br>
              <a:rPr lang="en-US" altLang="ja-JP" dirty="0"/>
            </a:br>
            <a:r>
              <a:rPr lang="en-US" altLang="ja-JP" sz="2000" dirty="0"/>
              <a:t>※</a:t>
            </a:r>
            <a:r>
              <a:rPr lang="ja-JP" altLang="en-US" sz="2000" dirty="0"/>
              <a:t>本当は</a:t>
            </a:r>
            <a:r>
              <a:rPr lang="en-US" altLang="ja-JP" sz="2000" dirty="0"/>
              <a:t>vector</a:t>
            </a:r>
            <a:r>
              <a:rPr lang="ja-JP" altLang="en-US" sz="2000" dirty="0"/>
              <a:t>なんか作らずにできますが、練習としてやってみましょう</a:t>
            </a:r>
            <a:endParaRPr lang="en-US" altLang="ja-JP" sz="2000" dirty="0"/>
          </a:p>
          <a:p>
            <a:r>
              <a:rPr kumimoji="1" lang="en-US" altLang="ja-JP" dirty="0"/>
              <a:t>ABC061 B</a:t>
            </a:r>
          </a:p>
          <a:p>
            <a:endParaRPr lang="en-US" altLang="ja-JP" dirty="0"/>
          </a:p>
          <a:p>
            <a:r>
              <a:rPr lang="en-US" altLang="ja-JP" dirty="0"/>
              <a:t>ABC043 B</a:t>
            </a:r>
          </a:p>
          <a:p>
            <a:r>
              <a:rPr lang="en-US" altLang="ja-JP" dirty="0"/>
              <a:t>ABC053 B</a:t>
            </a:r>
          </a:p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終わった人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r>
              <a:rPr lang="en-US" altLang="ja-JP" dirty="0"/>
              <a:t>ABC 112</a:t>
            </a:r>
            <a:r>
              <a:rPr lang="ja-JP" altLang="en-US" dirty="0"/>
              <a:t>を解いていてください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F33A65C-DBCC-46E7-8A64-DBE99BE5B0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35805" y="4744403"/>
          <a:ext cx="4467654" cy="143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67654">
                  <a:extLst>
                    <a:ext uri="{9D8B030D-6E8A-4147-A177-3AD203B41FA5}">
                      <a16:colId xmlns:a16="http://schemas.microsoft.com/office/drawing/2014/main" val="221619577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r>
                        <a:rPr kumimoji="1" lang="en-US" altLang="ja-JP" sz="44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-2 5 (</a:t>
                      </a:r>
                      <a:r>
                        <a:rPr kumimoji="1" lang="ja-JP" altLang="en-US" sz="44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入力</a:t>
                      </a:r>
                      <a:r>
                        <a:rPr kumimoji="1" lang="en-US" altLang="ja-JP" sz="44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</a:p>
                    <a:p>
                      <a:r>
                        <a:rPr kumimoji="1" lang="en-US" altLang="ja-JP" sz="44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-2 -1 0 1 2 3 4 5</a:t>
                      </a:r>
                      <a:endParaRPr kumimoji="1" lang="ja-JP" altLang="en-US" sz="4400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468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06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A95B9-6AF0-491C-8B88-587F9E66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回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2712CEA-E4E9-4583-A273-F33BD0CE4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ABS</a:t>
                </a:r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7</a:t>
                </a:r>
                <a:r>
                  <a:rPr kumimoji="1" lang="ja-JP" altLang="en-US" dirty="0"/>
                  <a:t>問目</a:t>
                </a:r>
                <a:r>
                  <a:rPr lang="en-US" altLang="ja-JP" dirty="0"/>
                  <a:t> : </a:t>
                </a:r>
                <a:r>
                  <a:rPr kumimoji="1" lang="en-US" altLang="ja-JP" dirty="0"/>
                  <a:t>ABC088B Card Game for Two</a:t>
                </a:r>
              </a:p>
              <a:p>
                <a:r>
                  <a:rPr kumimoji="1" lang="ja-JP" altLang="en-US" dirty="0"/>
                  <a:t>数列の中に、何種類の数字が含まれているのかを出力せよ</a:t>
                </a:r>
                <a:br>
                  <a:rPr lang="en-US" altLang="ja-JP" dirty="0"/>
                </a:br>
                <a:r>
                  <a:rPr lang="ja-JP" altLang="en-US" dirty="0"/>
                  <a:t>入力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… 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制約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1≤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ABS</a:t>
                </a:r>
                <a:r>
                  <a:rPr lang="ja-JP" altLang="en-US" dirty="0"/>
                  <a:t>の</a:t>
                </a:r>
                <a:r>
                  <a:rPr lang="en-US" altLang="ja-JP" dirty="0"/>
                  <a:t>8</a:t>
                </a:r>
                <a:r>
                  <a:rPr lang="ja-JP" altLang="en-US" dirty="0"/>
                  <a:t>・</a:t>
                </a:r>
                <a:r>
                  <a:rPr lang="en-US" altLang="ja-JP" dirty="0"/>
                  <a:t>9</a:t>
                </a:r>
                <a:r>
                  <a:rPr lang="ja-JP" altLang="en-US" dirty="0"/>
                  <a:t>問目</a:t>
                </a:r>
                <a:endParaRPr lang="en-US" altLang="ja-JP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ja-JP" dirty="0"/>
                  <a:t>ABC085 B </a:t>
                </a:r>
                <a:r>
                  <a:rPr lang="en-US" altLang="ja-JP" dirty="0" err="1"/>
                  <a:t>Kagami</a:t>
                </a:r>
                <a:r>
                  <a:rPr lang="en-US" altLang="ja-JP" dirty="0"/>
                  <a:t> mochi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ja-JP" dirty="0"/>
                  <a:t>ABC085 C </a:t>
                </a:r>
                <a:r>
                  <a:rPr lang="en-US" altLang="ja-JP" dirty="0" err="1"/>
                  <a:t>Otoshidama</a:t>
                </a:r>
                <a:endParaRPr lang="ja-JP" altLang="en-US" dirty="0"/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2712CEA-E4E9-4583-A273-F33BD0CE4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3448D1B-EE72-465C-B651-5713EBAC35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97362" y="4203837"/>
          <a:ext cx="4656438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56438">
                  <a:extLst>
                    <a:ext uri="{9D8B030D-6E8A-4147-A177-3AD203B41FA5}">
                      <a16:colId xmlns:a16="http://schemas.microsoft.com/office/drawing/2014/main" val="1787401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6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6 (</a:t>
                      </a:r>
                      <a:r>
                        <a:rPr kumimoji="1" lang="ja-JP" altLang="en-US" sz="36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入力</a:t>
                      </a:r>
                      <a:r>
                        <a:rPr kumimoji="1" lang="en-US" altLang="ja-JP" sz="36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</a:p>
                    <a:p>
                      <a:r>
                        <a:rPr kumimoji="1" lang="en-US" altLang="ja-JP" sz="36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 1 6 2 1 10 (</a:t>
                      </a:r>
                      <a:r>
                        <a:rPr kumimoji="1" lang="ja-JP" altLang="en-US" sz="36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入力</a:t>
                      </a:r>
                      <a:r>
                        <a:rPr kumimoji="1" lang="en-US" altLang="ja-JP" sz="36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</a:p>
                    <a:p>
                      <a:r>
                        <a:rPr kumimoji="1" lang="en-US" altLang="ja-JP" sz="3600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</a:t>
                      </a:r>
                      <a:endParaRPr kumimoji="1" lang="ja-JP" altLang="en-US" sz="3600" dirty="0"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43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17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282D8-538F-41F3-9991-AAAA4895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D4CCFD-AB0D-4576-B5B6-B9D9A8B5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ソートの応用</a:t>
            </a:r>
            <a:r>
              <a:rPr kumimoji="1" lang="en-US" altLang="ja-JP" dirty="0"/>
              <a:t>]</a:t>
            </a:r>
          </a:p>
          <a:p>
            <a:r>
              <a:rPr kumimoji="1" lang="en-US" altLang="ja-JP" dirty="0"/>
              <a:t>ABC041_C</a:t>
            </a:r>
          </a:p>
          <a:p>
            <a:r>
              <a:rPr lang="en-US" altLang="ja-JP" dirty="0"/>
              <a:t>ABC042_B</a:t>
            </a:r>
          </a:p>
          <a:p>
            <a:endParaRPr kumimoji="1" lang="en-US" altLang="ja-JP" dirty="0"/>
          </a:p>
          <a:p>
            <a:r>
              <a:rPr lang="en-US" altLang="ja-JP" dirty="0"/>
              <a:t>ABC061 B</a:t>
            </a:r>
          </a:p>
          <a:p>
            <a:r>
              <a:rPr lang="en-US" altLang="ja-JP" dirty="0"/>
              <a:t>ABC081 C</a:t>
            </a:r>
          </a:p>
          <a:p>
            <a:r>
              <a:rPr lang="en-US" altLang="ja-JP" dirty="0"/>
              <a:t>ABC064 C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25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34DBA-5C64-4F82-A648-490AEE94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5</a:t>
            </a:r>
            <a:r>
              <a:rPr kumimoji="1" lang="ja-JP" altLang="en-US" dirty="0"/>
              <a:t>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40E0E8-6DE6-422C-BA2E-575D8F5F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ABC072 C</a:t>
            </a:r>
            <a:endParaRPr kumimoji="1" lang="en-US" altLang="ja-JP" dirty="0"/>
          </a:p>
          <a:p>
            <a:r>
              <a:rPr kumimoji="1" lang="en-US" altLang="ja-JP" dirty="0"/>
              <a:t>ABS</a:t>
            </a:r>
            <a:r>
              <a:rPr kumimoji="1" lang="ja-JP" altLang="en-US" dirty="0"/>
              <a:t>第</a:t>
            </a:r>
            <a:r>
              <a:rPr kumimoji="1" lang="en-US" altLang="ja-JP" dirty="0"/>
              <a:t>9</a:t>
            </a:r>
            <a:r>
              <a:rPr kumimoji="1" lang="ja-JP" altLang="en-US" dirty="0"/>
              <a:t>問目</a:t>
            </a:r>
            <a:r>
              <a:rPr kumimoji="1" lang="en-US" altLang="ja-JP" dirty="0"/>
              <a:t>:</a:t>
            </a:r>
            <a:r>
              <a:rPr kumimoji="1" lang="ja-JP" altLang="en-US" dirty="0"/>
              <a:t> </a:t>
            </a:r>
            <a:r>
              <a:rPr kumimoji="1" lang="en-US" altLang="ja-JP" dirty="0"/>
              <a:t>ABC049 C Daydream</a:t>
            </a:r>
          </a:p>
          <a:p>
            <a:endParaRPr lang="en-US" altLang="ja-JP" dirty="0"/>
          </a:p>
          <a:p>
            <a:r>
              <a:rPr lang="en-US" altLang="ja-JP" dirty="0"/>
              <a:t>ABS</a:t>
            </a:r>
            <a:r>
              <a:rPr lang="ja-JP" altLang="en-US" dirty="0" err="1"/>
              <a:t>の第</a:t>
            </a:r>
            <a:r>
              <a:rPr lang="en-US" altLang="ja-JP" dirty="0"/>
              <a:t>10</a:t>
            </a:r>
            <a:r>
              <a:rPr lang="ja-JP" altLang="en-US" dirty="0"/>
              <a:t>問</a:t>
            </a:r>
            <a:r>
              <a:rPr lang="en-US" altLang="ja-JP" dirty="0"/>
              <a:t>: ABC086 C Traveling</a:t>
            </a:r>
          </a:p>
          <a:p>
            <a:r>
              <a:rPr lang="en-US" altLang="ja-JP" dirty="0"/>
              <a:t>ABC073 C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8639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C8E04-270C-4012-B056-51E922FA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6</a:t>
            </a:r>
            <a:r>
              <a:rPr kumimoji="1" lang="ja-JP" altLang="en-US" dirty="0"/>
              <a:t>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41E75-FCB7-4EBA-9082-7024F9D1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ABC043 C</a:t>
            </a:r>
          </a:p>
          <a:p>
            <a:r>
              <a:rPr lang="en-US" altLang="ja-JP" dirty="0"/>
              <a:t>ABC051 B</a:t>
            </a:r>
          </a:p>
          <a:p>
            <a:endParaRPr kumimoji="1" lang="en-US" altLang="ja-JP" dirty="0"/>
          </a:p>
          <a:p>
            <a:r>
              <a:rPr lang="en-US" altLang="ja-JP" dirty="0"/>
              <a:t>AOJ0033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40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E8A2C-B663-4B91-BC06-B381F972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7</a:t>
            </a:r>
            <a:r>
              <a:rPr kumimoji="1" lang="ja-JP" altLang="en-US" dirty="0"/>
              <a:t>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5687A0-E345-4C93-99FF-8CA6B4B69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AOJ </a:t>
            </a:r>
            <a:r>
              <a:rPr lang="en-US" altLang="ja-JP" dirty="0"/>
              <a:t>ALDS1_3_B (Elementary data structures – Queue)</a:t>
            </a:r>
          </a:p>
          <a:p>
            <a:endParaRPr lang="en-US" altLang="ja-JP" dirty="0"/>
          </a:p>
          <a:p>
            <a:r>
              <a:rPr lang="en-US" altLang="ja-JP" dirty="0"/>
              <a:t>ABC007 C (</a:t>
            </a:r>
            <a:r>
              <a:rPr lang="ja-JP" altLang="en-US" dirty="0"/>
              <a:t>入力形式以外はまったく同じ問題</a:t>
            </a:r>
            <a:r>
              <a:rPr lang="en-US" altLang="ja-JP" dirty="0"/>
              <a:t>)</a:t>
            </a:r>
            <a:endParaRPr lang="ja-JP" altLang="en-US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307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4F745-E704-4C10-B103-A4670601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8</a:t>
            </a:r>
            <a:r>
              <a:rPr kumimoji="1" lang="ja-JP" altLang="en-US" dirty="0"/>
              <a:t>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5ED2F3-F67F-4416-B26F-3FDA172C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ライブラリを貼って解いてもよいです</a:t>
            </a:r>
            <a:endParaRPr kumimoji="1" lang="en-US" altLang="ja-JP" dirty="0"/>
          </a:p>
          <a:p>
            <a:r>
              <a:rPr kumimoji="1" lang="ja-JP" altLang="en-US" dirty="0"/>
              <a:t>天下一プログラマーコンテスト</a:t>
            </a:r>
            <a:r>
              <a:rPr kumimoji="1" lang="en-US" altLang="ja-JP" dirty="0"/>
              <a:t>2012 </a:t>
            </a:r>
            <a:r>
              <a:rPr kumimoji="1" lang="ja-JP" altLang="en-US" dirty="0"/>
              <a:t>予選</a:t>
            </a:r>
            <a:r>
              <a:rPr kumimoji="1" lang="en-US" altLang="ja-JP" dirty="0"/>
              <a:t>C A</a:t>
            </a:r>
            <a:r>
              <a:rPr kumimoji="1" lang="ja-JP" altLang="en-US" dirty="0"/>
              <a:t>問題</a:t>
            </a:r>
            <a:endParaRPr kumimoji="1" lang="en-US" altLang="ja-JP" dirty="0"/>
          </a:p>
          <a:p>
            <a:r>
              <a:rPr kumimoji="1" lang="en-US" altLang="ja-JP" dirty="0"/>
              <a:t>AOJ0583 (Volume5) 『Common Divisors』</a:t>
            </a:r>
          </a:p>
          <a:p>
            <a:r>
              <a:rPr kumimoji="1" lang="en-US" altLang="ja-JP" dirty="0"/>
              <a:t>ABC070 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660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716C-7496-4E79-87EC-2AEA561E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9</a:t>
            </a:r>
            <a:r>
              <a:rPr lang="ja-JP" altLang="en-US" dirty="0"/>
              <a:t>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E968C9-35C2-4AA2-A2EF-F0FF0E31B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累積和</a:t>
            </a:r>
            <a:r>
              <a:rPr lang="en-US" altLang="ja-JP" dirty="0"/>
              <a:t>]</a:t>
            </a:r>
            <a:endParaRPr kumimoji="1" lang="en-US" altLang="ja-JP" dirty="0"/>
          </a:p>
          <a:p>
            <a:r>
              <a:rPr kumimoji="1" lang="en-US" altLang="ja-JP" dirty="0"/>
              <a:t>ABC037_C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ja-JP" altLang="en-US" dirty="0"/>
              <a:t>配列にしない感じの</a:t>
            </a:r>
            <a:r>
              <a:rPr lang="ja-JP" altLang="en-US" dirty="0"/>
              <a:t>累積和</a:t>
            </a:r>
            <a:r>
              <a:rPr lang="en-US" altLang="ja-JP" dirty="0"/>
              <a:t>]</a:t>
            </a:r>
          </a:p>
          <a:p>
            <a:r>
              <a:rPr kumimoji="1" lang="en-US" altLang="ja-JP" dirty="0"/>
              <a:t>ABC098_C</a:t>
            </a:r>
          </a:p>
          <a:p>
            <a:pPr marL="0" indent="0">
              <a:buNone/>
            </a:pPr>
            <a:r>
              <a:rPr kumimoji="1" lang="en-US" altLang="ja-JP" dirty="0"/>
              <a:t>[</a:t>
            </a:r>
            <a:r>
              <a:rPr kumimoji="1" lang="en-US" altLang="ja-JP" dirty="0" err="1"/>
              <a:t>imos</a:t>
            </a:r>
            <a:r>
              <a:rPr kumimoji="1" lang="en-US" altLang="ja-JP" dirty="0"/>
              <a:t>]</a:t>
            </a:r>
          </a:p>
          <a:p>
            <a:r>
              <a:rPr lang="en-US" altLang="ja-JP" dirty="0"/>
              <a:t>ABC024 B</a:t>
            </a:r>
          </a:p>
          <a:p>
            <a:r>
              <a:rPr lang="en-US" altLang="ja-JP" dirty="0"/>
              <a:t>ABC014 C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736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352</Words>
  <Application>Microsoft Office PowerPoint</Application>
  <PresentationFormat>ワイド画面</PresentationFormat>
  <Paragraphs>84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ＭＳ Ｐゴシック</vt:lpstr>
      <vt:lpstr>游ゴシック</vt:lpstr>
      <vt:lpstr>游ゴシック Light</vt:lpstr>
      <vt:lpstr>Arial</vt:lpstr>
      <vt:lpstr>Cambria Math</vt:lpstr>
      <vt:lpstr>Wingdings</vt:lpstr>
      <vt:lpstr>Office テーマ</vt:lpstr>
      <vt:lpstr>第1回</vt:lpstr>
      <vt:lpstr>第2回</vt:lpstr>
      <vt:lpstr>第3回(1)</vt:lpstr>
      <vt:lpstr>第4回</vt:lpstr>
      <vt:lpstr>第5回</vt:lpstr>
      <vt:lpstr>第6回</vt:lpstr>
      <vt:lpstr>第7回</vt:lpstr>
      <vt:lpstr>第8回</vt:lpstr>
      <vt:lpstr>第9回</vt:lpstr>
      <vt:lpstr>第10回</vt:lpstr>
      <vt:lpstr>第11回</vt:lpstr>
      <vt:lpstr>第12回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第1回</dc:title>
  <dc:creator>r.yamamoto.032</dc:creator>
  <cp:lastModifiedBy>r.yamamoto.032</cp:lastModifiedBy>
  <cp:revision>16</cp:revision>
  <dcterms:created xsi:type="dcterms:W3CDTF">2019-01-20T06:37:09Z</dcterms:created>
  <dcterms:modified xsi:type="dcterms:W3CDTF">2019-01-20T06:57:20Z</dcterms:modified>
</cp:coreProperties>
</file>