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59" r:id="rId4"/>
    <p:sldId id="271" r:id="rId5"/>
    <p:sldId id="261" r:id="rId6"/>
    <p:sldId id="262" r:id="rId7"/>
    <p:sldId id="263" r:id="rId8"/>
    <p:sldId id="264" r:id="rId9"/>
    <p:sldId id="265" r:id="rId10"/>
    <p:sldId id="266" r:id="rId11"/>
    <p:sldId id="267" r:id="rId12"/>
    <p:sldId id="268" r:id="rId13"/>
    <p:sldId id="269" r:id="rId14"/>
    <p:sldId id="270" r:id="rId15"/>
    <p:sldId id="272" r:id="rId16"/>
    <p:sldId id="273" r:id="rId17"/>
    <p:sldId id="274" r:id="rId18"/>
    <p:sldId id="276" r:id="rId19"/>
    <p:sldId id="275"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352" r:id="rId39"/>
    <p:sldId id="340" r:id="rId40"/>
    <p:sldId id="346" r:id="rId41"/>
    <p:sldId id="347" r:id="rId42"/>
    <p:sldId id="348" r:id="rId43"/>
    <p:sldId id="349" r:id="rId44"/>
    <p:sldId id="350" r:id="rId45"/>
    <p:sldId id="351" r:id="rId46"/>
    <p:sldId id="295" r:id="rId4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8603FDC-E32A-4AB5-989C-0864C3EAD2B8}" styleName="テーマ スタイル 2 - アクセント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4" d="100"/>
          <a:sy n="64" d="100"/>
        </p:scale>
        <p:origin x="765"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FFC032-B080-4E73-A756-797F440DB93D}" type="datetimeFigureOut">
              <a:rPr kumimoji="1" lang="ja-JP" altLang="en-US" smtClean="0"/>
              <a:t>2018/10/24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CBFDB6-0DF4-491D-8B3C-41C61799C289}" type="slidenum">
              <a:rPr kumimoji="1" lang="ja-JP" altLang="en-US" smtClean="0"/>
              <a:t>‹#›</a:t>
            </a:fld>
            <a:endParaRPr kumimoji="1" lang="ja-JP" altLang="en-US"/>
          </a:p>
        </p:txBody>
      </p:sp>
    </p:spTree>
    <p:extLst>
      <p:ext uri="{BB962C8B-B14F-4D97-AF65-F5344CB8AC3E}">
        <p14:creationId xmlns:p14="http://schemas.microsoft.com/office/powerpoint/2010/main" val="360764122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EE5B51-7977-40F0-8672-52D416C171C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327E65A-40E9-452A-A1CD-008069B48C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9A7EA95-8E81-4CBE-8D06-3FF2CAF9DD6D}"/>
              </a:ext>
            </a:extLst>
          </p:cNvPr>
          <p:cNvSpPr>
            <a:spLocks noGrp="1"/>
          </p:cNvSpPr>
          <p:nvPr>
            <p:ph type="dt" sz="half" idx="10"/>
          </p:nvPr>
        </p:nvSpPr>
        <p:spPr/>
        <p:txBody>
          <a:bodyPr/>
          <a:lstStyle/>
          <a:p>
            <a:fld id="{BF394CB2-BC98-4EC9-B00F-BC08B80BB4EC}" type="datetimeFigureOut">
              <a:rPr kumimoji="1" lang="ja-JP" altLang="en-US" smtClean="0"/>
              <a:t>2018/10/24</a:t>
            </a:fld>
            <a:endParaRPr kumimoji="1" lang="ja-JP" altLang="en-US"/>
          </a:p>
        </p:txBody>
      </p:sp>
      <p:sp>
        <p:nvSpPr>
          <p:cNvPr id="5" name="フッター プレースホルダー 4">
            <a:extLst>
              <a:ext uri="{FF2B5EF4-FFF2-40B4-BE49-F238E27FC236}">
                <a16:creationId xmlns:a16="http://schemas.microsoft.com/office/drawing/2014/main" id="{DF2E9115-3DE5-475C-8E3B-F534221DAC1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374FCEA-A985-4755-BA38-D8BB2654B11F}"/>
              </a:ext>
            </a:extLst>
          </p:cNvPr>
          <p:cNvSpPr>
            <a:spLocks noGrp="1"/>
          </p:cNvSpPr>
          <p:nvPr>
            <p:ph type="sldNum" sz="quarter" idx="12"/>
          </p:nvPr>
        </p:nvSpPr>
        <p:spPr/>
        <p:txBody>
          <a:bodyPr/>
          <a:lstStyle/>
          <a:p>
            <a:fld id="{F7913783-625E-4245-8C6A-FD6D10E02E7F}" type="slidenum">
              <a:rPr kumimoji="1" lang="ja-JP" altLang="en-US" smtClean="0"/>
              <a:t>‹#›</a:t>
            </a:fld>
            <a:endParaRPr kumimoji="1" lang="ja-JP" altLang="en-US"/>
          </a:p>
        </p:txBody>
      </p:sp>
    </p:spTree>
    <p:extLst>
      <p:ext uri="{BB962C8B-B14F-4D97-AF65-F5344CB8AC3E}">
        <p14:creationId xmlns:p14="http://schemas.microsoft.com/office/powerpoint/2010/main" val="2668998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C4C92-0ABD-4395-98C4-57231D7D046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987EF63-C45E-4770-B46A-17FA1BD339A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B7880F2-F162-4185-887E-30FE4C1431D0}"/>
              </a:ext>
            </a:extLst>
          </p:cNvPr>
          <p:cNvSpPr>
            <a:spLocks noGrp="1"/>
          </p:cNvSpPr>
          <p:nvPr>
            <p:ph type="dt" sz="half" idx="10"/>
          </p:nvPr>
        </p:nvSpPr>
        <p:spPr/>
        <p:txBody>
          <a:bodyPr/>
          <a:lstStyle/>
          <a:p>
            <a:fld id="{BF394CB2-BC98-4EC9-B00F-BC08B80BB4EC}" type="datetimeFigureOut">
              <a:rPr kumimoji="1" lang="ja-JP" altLang="en-US" smtClean="0"/>
              <a:t>2018/10/24</a:t>
            </a:fld>
            <a:endParaRPr kumimoji="1" lang="ja-JP" altLang="en-US"/>
          </a:p>
        </p:txBody>
      </p:sp>
      <p:sp>
        <p:nvSpPr>
          <p:cNvPr id="5" name="フッター プレースホルダー 4">
            <a:extLst>
              <a:ext uri="{FF2B5EF4-FFF2-40B4-BE49-F238E27FC236}">
                <a16:creationId xmlns:a16="http://schemas.microsoft.com/office/drawing/2014/main" id="{FEF98D37-CD2A-4C82-8282-25727F79538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D2779FC-C7A1-44A2-9768-48D9BE3C5649}"/>
              </a:ext>
            </a:extLst>
          </p:cNvPr>
          <p:cNvSpPr>
            <a:spLocks noGrp="1"/>
          </p:cNvSpPr>
          <p:nvPr>
            <p:ph type="sldNum" sz="quarter" idx="12"/>
          </p:nvPr>
        </p:nvSpPr>
        <p:spPr/>
        <p:txBody>
          <a:bodyPr/>
          <a:lstStyle/>
          <a:p>
            <a:fld id="{F7913783-625E-4245-8C6A-FD6D10E02E7F}" type="slidenum">
              <a:rPr kumimoji="1" lang="ja-JP" altLang="en-US" smtClean="0"/>
              <a:t>‹#›</a:t>
            </a:fld>
            <a:endParaRPr kumimoji="1" lang="ja-JP" altLang="en-US"/>
          </a:p>
        </p:txBody>
      </p:sp>
    </p:spTree>
    <p:extLst>
      <p:ext uri="{BB962C8B-B14F-4D97-AF65-F5344CB8AC3E}">
        <p14:creationId xmlns:p14="http://schemas.microsoft.com/office/powerpoint/2010/main" val="2470064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22F2D6B-6E68-408D-95F9-767F5A6EF94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8CEB365-AC87-4FC1-9ED6-3CF316A776E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DD5B9B2-DCDB-47D2-B6D6-2BFF76CC9789}"/>
              </a:ext>
            </a:extLst>
          </p:cNvPr>
          <p:cNvSpPr>
            <a:spLocks noGrp="1"/>
          </p:cNvSpPr>
          <p:nvPr>
            <p:ph type="dt" sz="half" idx="10"/>
          </p:nvPr>
        </p:nvSpPr>
        <p:spPr/>
        <p:txBody>
          <a:bodyPr/>
          <a:lstStyle/>
          <a:p>
            <a:fld id="{BF394CB2-BC98-4EC9-B00F-BC08B80BB4EC}" type="datetimeFigureOut">
              <a:rPr kumimoji="1" lang="ja-JP" altLang="en-US" smtClean="0"/>
              <a:t>2018/10/24</a:t>
            </a:fld>
            <a:endParaRPr kumimoji="1" lang="ja-JP" altLang="en-US"/>
          </a:p>
        </p:txBody>
      </p:sp>
      <p:sp>
        <p:nvSpPr>
          <p:cNvPr id="5" name="フッター プレースホルダー 4">
            <a:extLst>
              <a:ext uri="{FF2B5EF4-FFF2-40B4-BE49-F238E27FC236}">
                <a16:creationId xmlns:a16="http://schemas.microsoft.com/office/drawing/2014/main" id="{F6AFC45D-7A5D-497C-9D4E-6912FFA17D9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9227C6-FD18-43B5-89D2-EDC5487C1D8B}"/>
              </a:ext>
            </a:extLst>
          </p:cNvPr>
          <p:cNvSpPr>
            <a:spLocks noGrp="1"/>
          </p:cNvSpPr>
          <p:nvPr>
            <p:ph type="sldNum" sz="quarter" idx="12"/>
          </p:nvPr>
        </p:nvSpPr>
        <p:spPr/>
        <p:txBody>
          <a:bodyPr/>
          <a:lstStyle/>
          <a:p>
            <a:fld id="{F7913783-625E-4245-8C6A-FD6D10E02E7F}" type="slidenum">
              <a:rPr kumimoji="1" lang="ja-JP" altLang="en-US" smtClean="0"/>
              <a:t>‹#›</a:t>
            </a:fld>
            <a:endParaRPr kumimoji="1" lang="ja-JP" altLang="en-US"/>
          </a:p>
        </p:txBody>
      </p:sp>
    </p:spTree>
    <p:extLst>
      <p:ext uri="{BB962C8B-B14F-4D97-AF65-F5344CB8AC3E}">
        <p14:creationId xmlns:p14="http://schemas.microsoft.com/office/powerpoint/2010/main" val="2928944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5011FE-4DC9-4BE2-8FBF-0567029734B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EADF739-C146-4A1A-9788-2FC1C0A090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962FCF7-76C4-411D-BCAB-4A007E3E0800}"/>
              </a:ext>
            </a:extLst>
          </p:cNvPr>
          <p:cNvSpPr>
            <a:spLocks noGrp="1"/>
          </p:cNvSpPr>
          <p:nvPr>
            <p:ph type="dt" sz="half" idx="10"/>
          </p:nvPr>
        </p:nvSpPr>
        <p:spPr/>
        <p:txBody>
          <a:bodyPr/>
          <a:lstStyle/>
          <a:p>
            <a:fld id="{BF394CB2-BC98-4EC9-B00F-BC08B80BB4EC}" type="datetimeFigureOut">
              <a:rPr kumimoji="1" lang="ja-JP" altLang="en-US" smtClean="0"/>
              <a:t>2018/10/24</a:t>
            </a:fld>
            <a:endParaRPr kumimoji="1" lang="ja-JP" altLang="en-US"/>
          </a:p>
        </p:txBody>
      </p:sp>
      <p:sp>
        <p:nvSpPr>
          <p:cNvPr id="5" name="フッター プレースホルダー 4">
            <a:extLst>
              <a:ext uri="{FF2B5EF4-FFF2-40B4-BE49-F238E27FC236}">
                <a16:creationId xmlns:a16="http://schemas.microsoft.com/office/drawing/2014/main" id="{B5EE1CB7-DE90-442E-9581-6A26D295DBC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1B0D23E-380E-44F3-8F59-337C39C74558}"/>
              </a:ext>
            </a:extLst>
          </p:cNvPr>
          <p:cNvSpPr>
            <a:spLocks noGrp="1"/>
          </p:cNvSpPr>
          <p:nvPr>
            <p:ph type="sldNum" sz="quarter" idx="12"/>
          </p:nvPr>
        </p:nvSpPr>
        <p:spPr/>
        <p:txBody>
          <a:bodyPr/>
          <a:lstStyle/>
          <a:p>
            <a:fld id="{F7913783-625E-4245-8C6A-FD6D10E02E7F}" type="slidenum">
              <a:rPr kumimoji="1" lang="ja-JP" altLang="en-US" smtClean="0"/>
              <a:t>‹#›</a:t>
            </a:fld>
            <a:endParaRPr kumimoji="1" lang="ja-JP" altLang="en-US"/>
          </a:p>
        </p:txBody>
      </p:sp>
    </p:spTree>
    <p:extLst>
      <p:ext uri="{BB962C8B-B14F-4D97-AF65-F5344CB8AC3E}">
        <p14:creationId xmlns:p14="http://schemas.microsoft.com/office/powerpoint/2010/main" val="173514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CA62D7-D62C-4431-B61A-146DC556C7F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557F4A-32F6-421F-A829-D4E3A5D326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0544FB2-A766-4644-B493-A225C06FF151}"/>
              </a:ext>
            </a:extLst>
          </p:cNvPr>
          <p:cNvSpPr>
            <a:spLocks noGrp="1"/>
          </p:cNvSpPr>
          <p:nvPr>
            <p:ph type="dt" sz="half" idx="10"/>
          </p:nvPr>
        </p:nvSpPr>
        <p:spPr/>
        <p:txBody>
          <a:bodyPr/>
          <a:lstStyle/>
          <a:p>
            <a:fld id="{BF394CB2-BC98-4EC9-B00F-BC08B80BB4EC}" type="datetimeFigureOut">
              <a:rPr kumimoji="1" lang="ja-JP" altLang="en-US" smtClean="0"/>
              <a:t>2018/10/24</a:t>
            </a:fld>
            <a:endParaRPr kumimoji="1" lang="ja-JP" altLang="en-US"/>
          </a:p>
        </p:txBody>
      </p:sp>
      <p:sp>
        <p:nvSpPr>
          <p:cNvPr id="5" name="フッター プレースホルダー 4">
            <a:extLst>
              <a:ext uri="{FF2B5EF4-FFF2-40B4-BE49-F238E27FC236}">
                <a16:creationId xmlns:a16="http://schemas.microsoft.com/office/drawing/2014/main" id="{F876989A-83A4-46BC-BDE7-C006A604F96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90F0548-AF98-40C7-A58B-6C5DF9BDC0C5}"/>
              </a:ext>
            </a:extLst>
          </p:cNvPr>
          <p:cNvSpPr>
            <a:spLocks noGrp="1"/>
          </p:cNvSpPr>
          <p:nvPr>
            <p:ph type="sldNum" sz="quarter" idx="12"/>
          </p:nvPr>
        </p:nvSpPr>
        <p:spPr/>
        <p:txBody>
          <a:bodyPr/>
          <a:lstStyle/>
          <a:p>
            <a:fld id="{F7913783-625E-4245-8C6A-FD6D10E02E7F}" type="slidenum">
              <a:rPr kumimoji="1" lang="ja-JP" altLang="en-US" smtClean="0"/>
              <a:t>‹#›</a:t>
            </a:fld>
            <a:endParaRPr kumimoji="1" lang="ja-JP" altLang="en-US"/>
          </a:p>
        </p:txBody>
      </p:sp>
    </p:spTree>
    <p:extLst>
      <p:ext uri="{BB962C8B-B14F-4D97-AF65-F5344CB8AC3E}">
        <p14:creationId xmlns:p14="http://schemas.microsoft.com/office/powerpoint/2010/main" val="206304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0F6499-43DB-4716-804F-E65BC54C1F8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262D8D8-62D7-42F7-849C-770D5BD1F8E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73F6DD0-2560-4447-97B3-6C44F1269B0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7DB4291-689F-4C72-8810-8AD31D3F23A1}"/>
              </a:ext>
            </a:extLst>
          </p:cNvPr>
          <p:cNvSpPr>
            <a:spLocks noGrp="1"/>
          </p:cNvSpPr>
          <p:nvPr>
            <p:ph type="dt" sz="half" idx="10"/>
          </p:nvPr>
        </p:nvSpPr>
        <p:spPr/>
        <p:txBody>
          <a:bodyPr/>
          <a:lstStyle/>
          <a:p>
            <a:fld id="{BF394CB2-BC98-4EC9-B00F-BC08B80BB4EC}" type="datetimeFigureOut">
              <a:rPr kumimoji="1" lang="ja-JP" altLang="en-US" smtClean="0"/>
              <a:t>2018/10/24</a:t>
            </a:fld>
            <a:endParaRPr kumimoji="1" lang="ja-JP" altLang="en-US"/>
          </a:p>
        </p:txBody>
      </p:sp>
      <p:sp>
        <p:nvSpPr>
          <p:cNvPr id="6" name="フッター プレースホルダー 5">
            <a:extLst>
              <a:ext uri="{FF2B5EF4-FFF2-40B4-BE49-F238E27FC236}">
                <a16:creationId xmlns:a16="http://schemas.microsoft.com/office/drawing/2014/main" id="{91244000-78F5-45D4-88E3-46D1AB80CAD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B2CA71D-DEED-4332-BC3D-C2DD358AE832}"/>
              </a:ext>
            </a:extLst>
          </p:cNvPr>
          <p:cNvSpPr>
            <a:spLocks noGrp="1"/>
          </p:cNvSpPr>
          <p:nvPr>
            <p:ph type="sldNum" sz="quarter" idx="12"/>
          </p:nvPr>
        </p:nvSpPr>
        <p:spPr/>
        <p:txBody>
          <a:bodyPr/>
          <a:lstStyle/>
          <a:p>
            <a:fld id="{F7913783-625E-4245-8C6A-FD6D10E02E7F}" type="slidenum">
              <a:rPr kumimoji="1" lang="ja-JP" altLang="en-US" smtClean="0"/>
              <a:t>‹#›</a:t>
            </a:fld>
            <a:endParaRPr kumimoji="1" lang="ja-JP" altLang="en-US"/>
          </a:p>
        </p:txBody>
      </p:sp>
    </p:spTree>
    <p:extLst>
      <p:ext uri="{BB962C8B-B14F-4D97-AF65-F5344CB8AC3E}">
        <p14:creationId xmlns:p14="http://schemas.microsoft.com/office/powerpoint/2010/main" val="891763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885841-24AB-423E-8C87-13FE43748AC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4C35EC6-2658-4864-87B4-4AF6D4A28F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FDBACA4-E3D9-432C-84F5-4B7BDB7C5D5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A3C97AC-7B55-4AB9-BDE4-ACB65F5B8A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F545B02-779D-490C-BBA0-73092321887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9356F86-6903-4E87-8B66-0EB160E82F14}"/>
              </a:ext>
            </a:extLst>
          </p:cNvPr>
          <p:cNvSpPr>
            <a:spLocks noGrp="1"/>
          </p:cNvSpPr>
          <p:nvPr>
            <p:ph type="dt" sz="half" idx="10"/>
          </p:nvPr>
        </p:nvSpPr>
        <p:spPr/>
        <p:txBody>
          <a:bodyPr/>
          <a:lstStyle/>
          <a:p>
            <a:fld id="{BF394CB2-BC98-4EC9-B00F-BC08B80BB4EC}" type="datetimeFigureOut">
              <a:rPr kumimoji="1" lang="ja-JP" altLang="en-US" smtClean="0"/>
              <a:t>2018/10/24</a:t>
            </a:fld>
            <a:endParaRPr kumimoji="1" lang="ja-JP" altLang="en-US"/>
          </a:p>
        </p:txBody>
      </p:sp>
      <p:sp>
        <p:nvSpPr>
          <p:cNvPr id="8" name="フッター プレースホルダー 7">
            <a:extLst>
              <a:ext uri="{FF2B5EF4-FFF2-40B4-BE49-F238E27FC236}">
                <a16:creationId xmlns:a16="http://schemas.microsoft.com/office/drawing/2014/main" id="{F1ECB954-DD04-4168-A803-5C27D550F6D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536A8D7-0FEF-4DBE-92EB-47B5C0E6DB94}"/>
              </a:ext>
            </a:extLst>
          </p:cNvPr>
          <p:cNvSpPr>
            <a:spLocks noGrp="1"/>
          </p:cNvSpPr>
          <p:nvPr>
            <p:ph type="sldNum" sz="quarter" idx="12"/>
          </p:nvPr>
        </p:nvSpPr>
        <p:spPr/>
        <p:txBody>
          <a:bodyPr/>
          <a:lstStyle/>
          <a:p>
            <a:fld id="{F7913783-625E-4245-8C6A-FD6D10E02E7F}" type="slidenum">
              <a:rPr kumimoji="1" lang="ja-JP" altLang="en-US" smtClean="0"/>
              <a:t>‹#›</a:t>
            </a:fld>
            <a:endParaRPr kumimoji="1" lang="ja-JP" altLang="en-US"/>
          </a:p>
        </p:txBody>
      </p:sp>
    </p:spTree>
    <p:extLst>
      <p:ext uri="{BB962C8B-B14F-4D97-AF65-F5344CB8AC3E}">
        <p14:creationId xmlns:p14="http://schemas.microsoft.com/office/powerpoint/2010/main" val="2743948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2DB8EC-DA4C-4974-A562-8E49B7107A6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E5BD278-80F1-4715-A45A-06B0508CCDA5}"/>
              </a:ext>
            </a:extLst>
          </p:cNvPr>
          <p:cNvSpPr>
            <a:spLocks noGrp="1"/>
          </p:cNvSpPr>
          <p:nvPr>
            <p:ph type="dt" sz="half" idx="10"/>
          </p:nvPr>
        </p:nvSpPr>
        <p:spPr/>
        <p:txBody>
          <a:bodyPr/>
          <a:lstStyle/>
          <a:p>
            <a:fld id="{BF394CB2-BC98-4EC9-B00F-BC08B80BB4EC}" type="datetimeFigureOut">
              <a:rPr kumimoji="1" lang="ja-JP" altLang="en-US" smtClean="0"/>
              <a:t>2018/10/24</a:t>
            </a:fld>
            <a:endParaRPr kumimoji="1" lang="ja-JP" altLang="en-US"/>
          </a:p>
        </p:txBody>
      </p:sp>
      <p:sp>
        <p:nvSpPr>
          <p:cNvPr id="4" name="フッター プレースホルダー 3">
            <a:extLst>
              <a:ext uri="{FF2B5EF4-FFF2-40B4-BE49-F238E27FC236}">
                <a16:creationId xmlns:a16="http://schemas.microsoft.com/office/drawing/2014/main" id="{6932EFFE-A3D0-4A8E-89EB-B8E17F99AF9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CAF9B83-835F-479D-B5F2-751694895BBA}"/>
              </a:ext>
            </a:extLst>
          </p:cNvPr>
          <p:cNvSpPr>
            <a:spLocks noGrp="1"/>
          </p:cNvSpPr>
          <p:nvPr>
            <p:ph type="sldNum" sz="quarter" idx="12"/>
          </p:nvPr>
        </p:nvSpPr>
        <p:spPr/>
        <p:txBody>
          <a:bodyPr/>
          <a:lstStyle/>
          <a:p>
            <a:fld id="{F7913783-625E-4245-8C6A-FD6D10E02E7F}" type="slidenum">
              <a:rPr kumimoji="1" lang="ja-JP" altLang="en-US" smtClean="0"/>
              <a:t>‹#›</a:t>
            </a:fld>
            <a:endParaRPr kumimoji="1" lang="ja-JP" altLang="en-US"/>
          </a:p>
        </p:txBody>
      </p:sp>
    </p:spTree>
    <p:extLst>
      <p:ext uri="{BB962C8B-B14F-4D97-AF65-F5344CB8AC3E}">
        <p14:creationId xmlns:p14="http://schemas.microsoft.com/office/powerpoint/2010/main" val="3930017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315B4E5-0141-4FA5-8E5D-F0DB94B2C35E}"/>
              </a:ext>
            </a:extLst>
          </p:cNvPr>
          <p:cNvSpPr>
            <a:spLocks noGrp="1"/>
          </p:cNvSpPr>
          <p:nvPr>
            <p:ph type="dt" sz="half" idx="10"/>
          </p:nvPr>
        </p:nvSpPr>
        <p:spPr/>
        <p:txBody>
          <a:bodyPr/>
          <a:lstStyle/>
          <a:p>
            <a:fld id="{BF394CB2-BC98-4EC9-B00F-BC08B80BB4EC}" type="datetimeFigureOut">
              <a:rPr kumimoji="1" lang="ja-JP" altLang="en-US" smtClean="0"/>
              <a:t>2018/10/24</a:t>
            </a:fld>
            <a:endParaRPr kumimoji="1" lang="ja-JP" altLang="en-US"/>
          </a:p>
        </p:txBody>
      </p:sp>
      <p:sp>
        <p:nvSpPr>
          <p:cNvPr id="3" name="フッター プレースホルダー 2">
            <a:extLst>
              <a:ext uri="{FF2B5EF4-FFF2-40B4-BE49-F238E27FC236}">
                <a16:creationId xmlns:a16="http://schemas.microsoft.com/office/drawing/2014/main" id="{82F5AF92-BDAA-4D5C-A815-8C49810DB49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B24A851-D849-4330-AE37-B4A73343E37D}"/>
              </a:ext>
            </a:extLst>
          </p:cNvPr>
          <p:cNvSpPr>
            <a:spLocks noGrp="1"/>
          </p:cNvSpPr>
          <p:nvPr>
            <p:ph type="sldNum" sz="quarter" idx="12"/>
          </p:nvPr>
        </p:nvSpPr>
        <p:spPr/>
        <p:txBody>
          <a:bodyPr/>
          <a:lstStyle/>
          <a:p>
            <a:fld id="{F7913783-625E-4245-8C6A-FD6D10E02E7F}" type="slidenum">
              <a:rPr kumimoji="1" lang="ja-JP" altLang="en-US" smtClean="0"/>
              <a:t>‹#›</a:t>
            </a:fld>
            <a:endParaRPr kumimoji="1" lang="ja-JP" altLang="en-US"/>
          </a:p>
        </p:txBody>
      </p:sp>
    </p:spTree>
    <p:extLst>
      <p:ext uri="{BB962C8B-B14F-4D97-AF65-F5344CB8AC3E}">
        <p14:creationId xmlns:p14="http://schemas.microsoft.com/office/powerpoint/2010/main" val="2011102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93ABDB-2115-467C-B9D5-624DE10D2B4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A9F85AF-9EE3-45F4-8FCD-49E793B369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F826E8B-C9AE-4BBD-8C86-E03C61138B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D2B0795-993A-4035-B0E7-CEE189B6FAD9}"/>
              </a:ext>
            </a:extLst>
          </p:cNvPr>
          <p:cNvSpPr>
            <a:spLocks noGrp="1"/>
          </p:cNvSpPr>
          <p:nvPr>
            <p:ph type="dt" sz="half" idx="10"/>
          </p:nvPr>
        </p:nvSpPr>
        <p:spPr/>
        <p:txBody>
          <a:bodyPr/>
          <a:lstStyle/>
          <a:p>
            <a:fld id="{BF394CB2-BC98-4EC9-B00F-BC08B80BB4EC}" type="datetimeFigureOut">
              <a:rPr kumimoji="1" lang="ja-JP" altLang="en-US" smtClean="0"/>
              <a:t>2018/10/24</a:t>
            </a:fld>
            <a:endParaRPr kumimoji="1" lang="ja-JP" altLang="en-US"/>
          </a:p>
        </p:txBody>
      </p:sp>
      <p:sp>
        <p:nvSpPr>
          <p:cNvPr id="6" name="フッター プレースホルダー 5">
            <a:extLst>
              <a:ext uri="{FF2B5EF4-FFF2-40B4-BE49-F238E27FC236}">
                <a16:creationId xmlns:a16="http://schemas.microsoft.com/office/drawing/2014/main" id="{5538A742-D7F9-4FCA-A7F3-1DEDC83469B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6373214-9245-4DE9-8A8A-F4DFFD2A9BB7}"/>
              </a:ext>
            </a:extLst>
          </p:cNvPr>
          <p:cNvSpPr>
            <a:spLocks noGrp="1"/>
          </p:cNvSpPr>
          <p:nvPr>
            <p:ph type="sldNum" sz="quarter" idx="12"/>
          </p:nvPr>
        </p:nvSpPr>
        <p:spPr/>
        <p:txBody>
          <a:bodyPr/>
          <a:lstStyle/>
          <a:p>
            <a:fld id="{F7913783-625E-4245-8C6A-FD6D10E02E7F}" type="slidenum">
              <a:rPr kumimoji="1" lang="ja-JP" altLang="en-US" smtClean="0"/>
              <a:t>‹#›</a:t>
            </a:fld>
            <a:endParaRPr kumimoji="1" lang="ja-JP" altLang="en-US"/>
          </a:p>
        </p:txBody>
      </p:sp>
    </p:spTree>
    <p:extLst>
      <p:ext uri="{BB962C8B-B14F-4D97-AF65-F5344CB8AC3E}">
        <p14:creationId xmlns:p14="http://schemas.microsoft.com/office/powerpoint/2010/main" val="2182829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F90797-1EE0-4F16-8C0E-BFFD34E03F0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2517858-A9BD-4B9E-BA3E-D8258BBAA7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D8080C3-6AE5-427F-B857-739F046F58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80992E4-3DF8-44D2-93F4-063B29B9EE5D}"/>
              </a:ext>
            </a:extLst>
          </p:cNvPr>
          <p:cNvSpPr>
            <a:spLocks noGrp="1"/>
          </p:cNvSpPr>
          <p:nvPr>
            <p:ph type="dt" sz="half" idx="10"/>
          </p:nvPr>
        </p:nvSpPr>
        <p:spPr/>
        <p:txBody>
          <a:bodyPr/>
          <a:lstStyle/>
          <a:p>
            <a:fld id="{BF394CB2-BC98-4EC9-B00F-BC08B80BB4EC}" type="datetimeFigureOut">
              <a:rPr kumimoji="1" lang="ja-JP" altLang="en-US" smtClean="0"/>
              <a:t>2018/10/24</a:t>
            </a:fld>
            <a:endParaRPr kumimoji="1" lang="ja-JP" altLang="en-US"/>
          </a:p>
        </p:txBody>
      </p:sp>
      <p:sp>
        <p:nvSpPr>
          <p:cNvPr id="6" name="フッター プレースホルダー 5">
            <a:extLst>
              <a:ext uri="{FF2B5EF4-FFF2-40B4-BE49-F238E27FC236}">
                <a16:creationId xmlns:a16="http://schemas.microsoft.com/office/drawing/2014/main" id="{AD1A2EFF-ACCD-4F82-A290-22AC815382A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547AC2B-759A-4EC5-8466-24A33E0F7F84}"/>
              </a:ext>
            </a:extLst>
          </p:cNvPr>
          <p:cNvSpPr>
            <a:spLocks noGrp="1"/>
          </p:cNvSpPr>
          <p:nvPr>
            <p:ph type="sldNum" sz="quarter" idx="12"/>
          </p:nvPr>
        </p:nvSpPr>
        <p:spPr/>
        <p:txBody>
          <a:bodyPr/>
          <a:lstStyle/>
          <a:p>
            <a:fld id="{F7913783-625E-4245-8C6A-FD6D10E02E7F}" type="slidenum">
              <a:rPr kumimoji="1" lang="ja-JP" altLang="en-US" smtClean="0"/>
              <a:t>‹#›</a:t>
            </a:fld>
            <a:endParaRPr kumimoji="1" lang="ja-JP" altLang="en-US"/>
          </a:p>
        </p:txBody>
      </p:sp>
    </p:spTree>
    <p:extLst>
      <p:ext uri="{BB962C8B-B14F-4D97-AF65-F5344CB8AC3E}">
        <p14:creationId xmlns:p14="http://schemas.microsoft.com/office/powerpoint/2010/main" val="3852304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699E083-AC8C-4326-A2C0-ED138F691F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B32C43E-B692-4A09-A1ED-C015F33EBD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9483644-12E6-4781-9BBC-8A237395E9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394CB2-BC98-4EC9-B00F-BC08B80BB4EC}" type="datetimeFigureOut">
              <a:rPr kumimoji="1" lang="ja-JP" altLang="en-US" smtClean="0"/>
              <a:t>2018/10/24</a:t>
            </a:fld>
            <a:endParaRPr kumimoji="1" lang="ja-JP" altLang="en-US"/>
          </a:p>
        </p:txBody>
      </p:sp>
      <p:sp>
        <p:nvSpPr>
          <p:cNvPr id="5" name="フッター プレースホルダー 4">
            <a:extLst>
              <a:ext uri="{FF2B5EF4-FFF2-40B4-BE49-F238E27FC236}">
                <a16:creationId xmlns:a16="http://schemas.microsoft.com/office/drawing/2014/main" id="{CE6451AC-A767-4157-BB26-8E2D233C7D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57280F0-DABE-4722-8A65-C6788B4240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913783-625E-4245-8C6A-FD6D10E02E7F}" type="slidenum">
              <a:rPr kumimoji="1" lang="ja-JP" altLang="en-US" smtClean="0"/>
              <a:t>‹#›</a:t>
            </a:fld>
            <a:endParaRPr kumimoji="1" lang="ja-JP" altLang="en-US"/>
          </a:p>
        </p:txBody>
      </p:sp>
    </p:spTree>
    <p:extLst>
      <p:ext uri="{BB962C8B-B14F-4D97-AF65-F5344CB8AC3E}">
        <p14:creationId xmlns:p14="http://schemas.microsoft.com/office/powerpoint/2010/main" val="2000689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D31CFD-54F1-4D5D-BC17-4027BB93AE94}"/>
              </a:ext>
            </a:extLst>
          </p:cNvPr>
          <p:cNvSpPr>
            <a:spLocks noGrp="1"/>
          </p:cNvSpPr>
          <p:nvPr>
            <p:ph type="ctrTitle"/>
          </p:nvPr>
        </p:nvSpPr>
        <p:spPr/>
        <p:txBody>
          <a:bodyPr/>
          <a:lstStyle/>
          <a:p>
            <a:r>
              <a:rPr kumimoji="1" lang="ja-JP" altLang="en-US" dirty="0"/>
              <a:t>入門講習会 第</a:t>
            </a:r>
            <a:r>
              <a:rPr kumimoji="1" lang="en-US" altLang="ja-JP" dirty="0"/>
              <a:t>4</a:t>
            </a:r>
            <a:r>
              <a:rPr kumimoji="1" lang="ja-JP" altLang="en-US" dirty="0"/>
              <a:t>回</a:t>
            </a:r>
          </a:p>
        </p:txBody>
      </p:sp>
      <p:sp>
        <p:nvSpPr>
          <p:cNvPr id="3" name="字幕 2">
            <a:extLst>
              <a:ext uri="{FF2B5EF4-FFF2-40B4-BE49-F238E27FC236}">
                <a16:creationId xmlns:a16="http://schemas.microsoft.com/office/drawing/2014/main" id="{01F15733-F986-436A-ABCA-9EA799E1C223}"/>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2410113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0AE0BC-F0F0-4D73-A46E-6B13FEC94009}"/>
              </a:ext>
            </a:extLst>
          </p:cNvPr>
          <p:cNvSpPr>
            <a:spLocks noGrp="1"/>
          </p:cNvSpPr>
          <p:nvPr>
            <p:ph type="title"/>
          </p:nvPr>
        </p:nvSpPr>
        <p:spPr/>
        <p:txBody>
          <a:bodyPr/>
          <a:lstStyle/>
          <a:p>
            <a:r>
              <a:rPr kumimoji="1" lang="ja-JP" altLang="en-US" dirty="0"/>
              <a:t>ヒストグラム</a:t>
            </a:r>
          </a:p>
        </p:txBody>
      </p:sp>
      <p:sp>
        <p:nvSpPr>
          <p:cNvPr id="3" name="コンテンツ プレースホルダー 2">
            <a:extLst>
              <a:ext uri="{FF2B5EF4-FFF2-40B4-BE49-F238E27FC236}">
                <a16:creationId xmlns:a16="http://schemas.microsoft.com/office/drawing/2014/main" id="{8A7ED84D-A75A-43D6-AEBE-A88871BAC2A6}"/>
              </a:ext>
            </a:extLst>
          </p:cNvPr>
          <p:cNvSpPr>
            <a:spLocks noGrp="1"/>
          </p:cNvSpPr>
          <p:nvPr>
            <p:ph idx="1"/>
          </p:nvPr>
        </p:nvSpPr>
        <p:spPr/>
        <p:txBody>
          <a:bodyPr>
            <a:normAutofit fontScale="92500" lnSpcReduction="10000"/>
          </a:bodyPr>
          <a:lstStyle/>
          <a:p>
            <a:r>
              <a:rPr lang="ja-JP" altLang="ja-JP" dirty="0"/>
              <a:t>階級の範囲</a:t>
            </a:r>
            <a:r>
              <a:rPr lang="en-US" altLang="ja-JP" dirty="0"/>
              <a:t>: 100</a:t>
            </a:r>
            <a:r>
              <a:rPr lang="ja-JP" altLang="ja-JP" dirty="0"/>
              <a:t>～</a:t>
            </a:r>
            <a:r>
              <a:rPr lang="en-US" altLang="ja-JP" dirty="0"/>
              <a:t>199(cm)  </a:t>
            </a:r>
            <a:r>
              <a:rPr lang="ja-JP" altLang="ja-JP" dirty="0"/>
              <a:t>階級幅</a:t>
            </a:r>
            <a:r>
              <a:rPr lang="en-US" altLang="ja-JP" dirty="0"/>
              <a:t>: 10(cm)</a:t>
            </a:r>
            <a:endParaRPr kumimoji="1" lang="en-US" altLang="ja-JP" dirty="0"/>
          </a:p>
          <a:p>
            <a:r>
              <a:rPr kumimoji="1" lang="ja-JP" altLang="en-US" dirty="0"/>
              <a:t>こんな感じでヒストグラムを考えてみる</a:t>
            </a:r>
            <a:endParaRPr kumimoji="1" lang="en-US" altLang="ja-JP" dirty="0"/>
          </a:p>
          <a:p>
            <a:pPr marL="457200" lvl="1" indent="0">
              <a:buNone/>
            </a:pPr>
            <a:r>
              <a:rPr lang="en-US" altLang="ja-JP" dirty="0"/>
              <a:t>hist[0] = (100~109cm</a:t>
            </a:r>
            <a:r>
              <a:rPr lang="ja-JP" altLang="ja-JP" dirty="0"/>
              <a:t>の身長を持つ人の数</a:t>
            </a:r>
            <a:r>
              <a:rPr lang="en-US" altLang="ja-JP" dirty="0"/>
              <a:t>)</a:t>
            </a:r>
            <a:endParaRPr lang="ja-JP" altLang="ja-JP" dirty="0"/>
          </a:p>
          <a:p>
            <a:pPr marL="457200" lvl="1" indent="0">
              <a:buNone/>
            </a:pPr>
            <a:r>
              <a:rPr lang="en-US" altLang="ja-JP" dirty="0"/>
              <a:t>hist[1] = (110~119cm</a:t>
            </a:r>
            <a:r>
              <a:rPr lang="ja-JP" altLang="ja-JP" dirty="0"/>
              <a:t>の身長を持つ人の数</a:t>
            </a:r>
            <a:r>
              <a:rPr lang="en-US" altLang="ja-JP" dirty="0"/>
              <a:t>)</a:t>
            </a:r>
            <a:endParaRPr lang="ja-JP" altLang="ja-JP" dirty="0"/>
          </a:p>
          <a:p>
            <a:pPr marL="457200" lvl="1" indent="0">
              <a:buNone/>
            </a:pPr>
            <a:r>
              <a:rPr lang="en-US" altLang="ja-JP" dirty="0"/>
              <a:t>hist[2] = (120~129cm</a:t>
            </a:r>
            <a:r>
              <a:rPr lang="ja-JP" altLang="ja-JP" dirty="0"/>
              <a:t>の身長を持つ人の数</a:t>
            </a:r>
            <a:r>
              <a:rPr lang="en-US" altLang="ja-JP" dirty="0"/>
              <a:t>)</a:t>
            </a:r>
            <a:endParaRPr lang="ja-JP" altLang="ja-JP" dirty="0"/>
          </a:p>
          <a:p>
            <a:pPr marL="457200" lvl="1" indent="0">
              <a:buNone/>
            </a:pPr>
            <a:r>
              <a:rPr lang="en-US" altLang="ja-JP" dirty="0"/>
              <a:t>hist[3] = (130~139cm</a:t>
            </a:r>
            <a:r>
              <a:rPr lang="ja-JP" altLang="ja-JP" dirty="0"/>
              <a:t>の身長を持つ人の数</a:t>
            </a:r>
            <a:r>
              <a:rPr lang="en-US" altLang="ja-JP" dirty="0"/>
              <a:t>)</a:t>
            </a:r>
            <a:endParaRPr lang="ja-JP" altLang="ja-JP" dirty="0"/>
          </a:p>
          <a:p>
            <a:pPr marL="457200" lvl="1" indent="0">
              <a:buNone/>
            </a:pPr>
            <a:r>
              <a:rPr lang="en-US" altLang="ja-JP" dirty="0"/>
              <a:t>hist[4] = (140~149cm</a:t>
            </a:r>
            <a:r>
              <a:rPr lang="ja-JP" altLang="ja-JP" dirty="0"/>
              <a:t>の身長を持つ人の数</a:t>
            </a:r>
            <a:r>
              <a:rPr lang="en-US" altLang="ja-JP" dirty="0"/>
              <a:t>)</a:t>
            </a:r>
            <a:endParaRPr lang="ja-JP" altLang="ja-JP" dirty="0"/>
          </a:p>
          <a:p>
            <a:pPr marL="457200" lvl="1" indent="0">
              <a:buNone/>
            </a:pPr>
            <a:r>
              <a:rPr lang="en-US" altLang="ja-JP" dirty="0"/>
              <a:t>hist[5] = (150~159cm</a:t>
            </a:r>
            <a:r>
              <a:rPr lang="ja-JP" altLang="ja-JP" dirty="0"/>
              <a:t>の身長を持つ人の数</a:t>
            </a:r>
            <a:r>
              <a:rPr lang="en-US" altLang="ja-JP" dirty="0"/>
              <a:t>)</a:t>
            </a:r>
            <a:endParaRPr lang="ja-JP" altLang="ja-JP" dirty="0"/>
          </a:p>
          <a:p>
            <a:pPr marL="457200" lvl="1" indent="0">
              <a:buNone/>
            </a:pPr>
            <a:r>
              <a:rPr lang="en-US" altLang="ja-JP" dirty="0"/>
              <a:t>hist[6] = (160~169cm</a:t>
            </a:r>
            <a:r>
              <a:rPr lang="ja-JP" altLang="ja-JP" dirty="0"/>
              <a:t>の身長を持つ人の数</a:t>
            </a:r>
            <a:r>
              <a:rPr lang="en-US" altLang="ja-JP" dirty="0"/>
              <a:t>)</a:t>
            </a:r>
            <a:endParaRPr lang="ja-JP" altLang="ja-JP" dirty="0"/>
          </a:p>
          <a:p>
            <a:pPr marL="457200" lvl="1" indent="0">
              <a:buNone/>
            </a:pPr>
            <a:r>
              <a:rPr lang="en-US" altLang="ja-JP" dirty="0"/>
              <a:t>hist[7] = (170~179cm</a:t>
            </a:r>
            <a:r>
              <a:rPr lang="ja-JP" altLang="ja-JP" dirty="0"/>
              <a:t>の身長を持つ人の数</a:t>
            </a:r>
            <a:r>
              <a:rPr lang="en-US" altLang="ja-JP" dirty="0"/>
              <a:t>)</a:t>
            </a:r>
            <a:endParaRPr lang="ja-JP" altLang="ja-JP" dirty="0"/>
          </a:p>
          <a:p>
            <a:pPr marL="457200" lvl="1" indent="0">
              <a:buNone/>
            </a:pPr>
            <a:r>
              <a:rPr lang="en-US" altLang="ja-JP" dirty="0"/>
              <a:t>hist[8] = (180~189cm</a:t>
            </a:r>
            <a:r>
              <a:rPr lang="ja-JP" altLang="ja-JP" dirty="0"/>
              <a:t>の身長を持つ人の数</a:t>
            </a:r>
            <a:r>
              <a:rPr lang="en-US" altLang="ja-JP" dirty="0"/>
              <a:t>)</a:t>
            </a:r>
            <a:endParaRPr lang="ja-JP" altLang="ja-JP" dirty="0"/>
          </a:p>
          <a:p>
            <a:pPr marL="457200" lvl="1" indent="0">
              <a:buNone/>
            </a:pPr>
            <a:r>
              <a:rPr lang="en-US" altLang="ja-JP" dirty="0"/>
              <a:t>hist[9] = (190~199cm</a:t>
            </a:r>
            <a:r>
              <a:rPr lang="ja-JP" altLang="ja-JP" dirty="0"/>
              <a:t>の身長を持つ人の数</a:t>
            </a:r>
            <a:r>
              <a:rPr lang="en-US" altLang="ja-JP" dirty="0"/>
              <a:t>)</a:t>
            </a:r>
            <a:endParaRPr lang="ja-JP" altLang="ja-JP" dirty="0"/>
          </a:p>
          <a:p>
            <a:pPr marL="0" indent="0">
              <a:buNone/>
            </a:pPr>
            <a:endParaRPr kumimoji="1" lang="ja-JP" altLang="en-US" dirty="0"/>
          </a:p>
        </p:txBody>
      </p:sp>
    </p:spTree>
    <p:extLst>
      <p:ext uri="{BB962C8B-B14F-4D97-AF65-F5344CB8AC3E}">
        <p14:creationId xmlns:p14="http://schemas.microsoft.com/office/powerpoint/2010/main" val="3239481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C92501-7FEE-4B38-8B80-AF661399D4A0}"/>
              </a:ext>
            </a:extLst>
          </p:cNvPr>
          <p:cNvSpPr>
            <a:spLocks noGrp="1"/>
          </p:cNvSpPr>
          <p:nvPr>
            <p:ph type="title"/>
          </p:nvPr>
        </p:nvSpPr>
        <p:spPr/>
        <p:txBody>
          <a:bodyPr/>
          <a:lstStyle/>
          <a:p>
            <a:r>
              <a:rPr kumimoji="1" lang="ja-JP" altLang="en-US" dirty="0"/>
              <a:t>ヒストグラム</a:t>
            </a:r>
          </a:p>
        </p:txBody>
      </p:sp>
      <p:sp>
        <p:nvSpPr>
          <p:cNvPr id="3" name="コンテンツ プレースホルダー 2">
            <a:extLst>
              <a:ext uri="{FF2B5EF4-FFF2-40B4-BE49-F238E27FC236}">
                <a16:creationId xmlns:a16="http://schemas.microsoft.com/office/drawing/2014/main" id="{5F76EEA5-7E42-47E5-A442-16C3B7D58EDB}"/>
              </a:ext>
            </a:extLst>
          </p:cNvPr>
          <p:cNvSpPr>
            <a:spLocks noGrp="1"/>
          </p:cNvSpPr>
          <p:nvPr>
            <p:ph idx="1"/>
          </p:nvPr>
        </p:nvSpPr>
        <p:spPr/>
        <p:txBody>
          <a:bodyPr/>
          <a:lstStyle/>
          <a:p>
            <a:r>
              <a:rPr kumimoji="1" lang="ja-JP" altLang="en-US" dirty="0"/>
              <a:t>添え字に注目するとこんな感じで一般化できる</a:t>
            </a:r>
            <a:endParaRPr kumimoji="1" lang="en-US" altLang="ja-JP" dirty="0"/>
          </a:p>
          <a:p>
            <a:pPr marL="0" indent="0">
              <a:buNone/>
            </a:pPr>
            <a:endParaRPr kumimoji="1" lang="en-US" altLang="ja-JP" dirty="0"/>
          </a:p>
          <a:p>
            <a:pPr marL="457200" lvl="1" indent="0">
              <a:buNone/>
            </a:pPr>
            <a:r>
              <a:rPr lang="en-US" altLang="ja-JP" sz="2800" dirty="0">
                <a:latin typeface="Cambria Math" panose="02040503050406030204" pitchFamily="18" charset="0"/>
                <a:ea typeface="Cambria Math" panose="02040503050406030204" pitchFamily="18" charset="0"/>
              </a:rPr>
              <a:t>hist[</a:t>
            </a:r>
            <a:r>
              <a:rPr lang="en-US" altLang="ja-JP" sz="2800" dirty="0" err="1">
                <a:latin typeface="Cambria Math" panose="02040503050406030204" pitchFamily="18" charset="0"/>
                <a:ea typeface="Cambria Math" panose="02040503050406030204" pitchFamily="18" charset="0"/>
              </a:rPr>
              <a:t>i</a:t>
            </a:r>
            <a:r>
              <a:rPr lang="en-US" altLang="ja-JP" sz="2800" dirty="0">
                <a:latin typeface="Cambria Math" panose="02040503050406030204" pitchFamily="18" charset="0"/>
                <a:ea typeface="Cambria Math" panose="02040503050406030204" pitchFamily="18" charset="0"/>
              </a:rPr>
              <a:t>] = ((100+10i)</a:t>
            </a:r>
            <a:r>
              <a:rPr lang="ja-JP" altLang="ja-JP" sz="2800" dirty="0">
                <a:latin typeface="Cambria Math" panose="02040503050406030204" pitchFamily="18" charset="0"/>
              </a:rPr>
              <a:t>～</a:t>
            </a:r>
            <a:r>
              <a:rPr lang="en-US" altLang="ja-JP" sz="2800" dirty="0">
                <a:latin typeface="Cambria Math" panose="02040503050406030204" pitchFamily="18" charset="0"/>
                <a:ea typeface="Cambria Math" panose="02040503050406030204" pitchFamily="18" charset="0"/>
              </a:rPr>
              <a:t>(109+10i)</a:t>
            </a:r>
            <a:r>
              <a:rPr lang="ja-JP" altLang="ja-JP" sz="2800" dirty="0">
                <a:latin typeface="Cambria Math" panose="02040503050406030204" pitchFamily="18" charset="0"/>
              </a:rPr>
              <a:t>の身長をもつ人の数</a:t>
            </a:r>
            <a:r>
              <a:rPr lang="en-US" altLang="ja-JP" sz="2800" dirty="0">
                <a:latin typeface="Cambria Math" panose="02040503050406030204" pitchFamily="18" charset="0"/>
                <a:ea typeface="Cambria Math" panose="02040503050406030204" pitchFamily="18" charset="0"/>
              </a:rPr>
              <a:t>)</a:t>
            </a:r>
          </a:p>
          <a:p>
            <a:pPr marL="457200" lvl="1" indent="0">
              <a:buNone/>
            </a:pPr>
            <a:endParaRPr lang="en-US" altLang="ja-JP" sz="2800" dirty="0">
              <a:latin typeface="Cambria Math" panose="02040503050406030204" pitchFamily="18" charset="0"/>
              <a:ea typeface="Cambria Math" panose="02040503050406030204" pitchFamily="18" charset="0"/>
            </a:endParaRPr>
          </a:p>
          <a:p>
            <a:r>
              <a:rPr lang="ja-JP" altLang="en-US" dirty="0">
                <a:latin typeface="Cambria Math" panose="02040503050406030204" pitchFamily="18" charset="0"/>
              </a:rPr>
              <a:t>入力値</a:t>
            </a:r>
            <a:r>
              <a:rPr lang="en-US" altLang="ja-JP" dirty="0">
                <a:latin typeface="Cambria Math" panose="02040503050406030204" pitchFamily="18" charset="0"/>
              </a:rPr>
              <a:t>H</a:t>
            </a:r>
            <a:r>
              <a:rPr lang="ja-JP" altLang="en-US" dirty="0">
                <a:latin typeface="Cambria Math" panose="02040503050406030204" pitchFamily="18" charset="0"/>
              </a:rPr>
              <a:t>と添え字との関係は、うまく切り捨てを考えると</a:t>
            </a:r>
            <a:endParaRPr lang="en-US" altLang="ja-JP" dirty="0">
              <a:latin typeface="Cambria Math" panose="02040503050406030204" pitchFamily="18" charset="0"/>
            </a:endParaRPr>
          </a:p>
          <a:p>
            <a:pPr marL="0" indent="0">
              <a:buNone/>
            </a:pPr>
            <a:endParaRPr lang="en-US" altLang="ja-JP" dirty="0">
              <a:latin typeface="Cambria Math" panose="02040503050406030204" pitchFamily="18" charset="0"/>
            </a:endParaRPr>
          </a:p>
          <a:p>
            <a:pPr marL="457200" lvl="1" indent="0">
              <a:buNone/>
            </a:pPr>
            <a:r>
              <a:rPr lang="en-US" altLang="ja-JP" sz="2800" dirty="0">
                <a:latin typeface="Cambria Math" panose="02040503050406030204" pitchFamily="18" charset="0"/>
              </a:rPr>
              <a:t>(H[cm]</a:t>
            </a:r>
            <a:r>
              <a:rPr lang="ja-JP" altLang="en-US" sz="2800" dirty="0">
                <a:latin typeface="Cambria Math" panose="02040503050406030204" pitchFamily="18" charset="0"/>
              </a:rPr>
              <a:t>の人の配列の添え字</a:t>
            </a:r>
            <a:r>
              <a:rPr lang="en-US" altLang="ja-JP" sz="2800" dirty="0">
                <a:latin typeface="Cambria Math" panose="02040503050406030204" pitchFamily="18" charset="0"/>
              </a:rPr>
              <a:t>) = (H – 100) / 10</a:t>
            </a:r>
            <a:endParaRPr lang="ja-JP" altLang="ja-JP" dirty="0">
              <a:latin typeface="Cambria Math" panose="02040503050406030204" pitchFamily="18" charset="0"/>
            </a:endParaRPr>
          </a:p>
          <a:p>
            <a:endParaRPr kumimoji="1" lang="ja-JP" altLang="en-US" dirty="0"/>
          </a:p>
        </p:txBody>
      </p:sp>
    </p:spTree>
    <p:extLst>
      <p:ext uri="{BB962C8B-B14F-4D97-AF65-F5344CB8AC3E}">
        <p14:creationId xmlns:p14="http://schemas.microsoft.com/office/powerpoint/2010/main" val="463534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6091CA0C-FB54-45A5-A0FF-C2910371EC6A}"/>
              </a:ext>
            </a:extLst>
          </p:cNvPr>
          <p:cNvSpPr/>
          <p:nvPr/>
        </p:nvSpPr>
        <p:spPr>
          <a:xfrm>
            <a:off x="533400" y="197346"/>
            <a:ext cx="8138651" cy="6463308"/>
          </a:xfrm>
          <a:prstGeom prst="rect">
            <a:avLst/>
          </a:prstGeom>
        </p:spPr>
        <p:txBody>
          <a:bodyPr wrap="square">
            <a:spAutoFit/>
          </a:bodyPr>
          <a:lstStyle/>
          <a:p>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#include </a:t>
            </a:r>
            <a:r>
              <a:rPr lang="en-US" altLang="ja-JP"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&lt;</a:t>
            </a:r>
            <a:r>
              <a:rPr lang="en-US" altLang="ja-JP" kern="0" dirty="0" err="1">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stdio.h</a:t>
            </a:r>
            <a:r>
              <a:rPr lang="en-US" altLang="ja-JP"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&gt;</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main(</a:t>
            </a:r>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void</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hist[</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10</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N;</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scanf</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"%d"</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&amp;N);</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for </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&lt; N;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H;</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scanf</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"%d"</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&amp;H);</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hist[(H -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100</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10</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for </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&lt;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10</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"%d-%d: "</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100</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10</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109</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10</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for </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j =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j &lt; hist[</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j++</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"\n"</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3600" dirty="0"/>
          </a:p>
        </p:txBody>
      </p:sp>
    </p:spTree>
    <p:extLst>
      <p:ext uri="{BB962C8B-B14F-4D97-AF65-F5344CB8AC3E}">
        <p14:creationId xmlns:p14="http://schemas.microsoft.com/office/powerpoint/2010/main" val="1482918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6091CA0C-FB54-45A5-A0FF-C2910371EC6A}"/>
              </a:ext>
            </a:extLst>
          </p:cNvPr>
          <p:cNvSpPr/>
          <p:nvPr/>
        </p:nvSpPr>
        <p:spPr>
          <a:xfrm>
            <a:off x="533400" y="197346"/>
            <a:ext cx="8138651" cy="6463308"/>
          </a:xfrm>
          <a:prstGeom prst="rect">
            <a:avLst/>
          </a:prstGeom>
        </p:spPr>
        <p:txBody>
          <a:bodyPr wrap="square">
            <a:spAutoFit/>
          </a:bodyPr>
          <a:lstStyle/>
          <a:p>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#include </a:t>
            </a:r>
            <a:r>
              <a:rPr lang="en-US" altLang="ja-JP"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&lt;</a:t>
            </a:r>
            <a:r>
              <a:rPr lang="en-US" altLang="ja-JP" kern="0" dirty="0" err="1">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stdio.h</a:t>
            </a:r>
            <a:r>
              <a:rPr lang="en-US" altLang="ja-JP"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&gt;</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main(</a:t>
            </a:r>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void</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hist[</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10</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N;</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scanf</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"%d"</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&amp;N);</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for </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&lt; N;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H;</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scanf</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"%d"</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&amp;H);</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hist[(H -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100</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10</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for </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&lt;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10</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"%d-%d: "</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100</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10</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109</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10</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for </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j =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j &lt; hist[</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j++</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"\n"</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3600" dirty="0"/>
          </a:p>
        </p:txBody>
      </p:sp>
      <p:sp>
        <p:nvSpPr>
          <p:cNvPr id="2" name="正方形/長方形 1">
            <a:extLst>
              <a:ext uri="{FF2B5EF4-FFF2-40B4-BE49-F238E27FC236}">
                <a16:creationId xmlns:a16="http://schemas.microsoft.com/office/drawing/2014/main" id="{F89F8EA1-B208-4F0E-8ED6-68707A350996}"/>
              </a:ext>
            </a:extLst>
          </p:cNvPr>
          <p:cNvSpPr/>
          <p:nvPr/>
        </p:nvSpPr>
        <p:spPr>
          <a:xfrm>
            <a:off x="2256503" y="3237271"/>
            <a:ext cx="1791929" cy="309716"/>
          </a:xfrm>
          <a:prstGeom prst="rect">
            <a:avLst/>
          </a:prstGeom>
          <a:no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C38A1935-8466-471D-B1F2-EC9FA4FD577D}"/>
              </a:ext>
            </a:extLst>
          </p:cNvPr>
          <p:cNvSpPr/>
          <p:nvPr/>
        </p:nvSpPr>
        <p:spPr>
          <a:xfrm>
            <a:off x="3832122" y="4053349"/>
            <a:ext cx="2826775" cy="309716"/>
          </a:xfrm>
          <a:prstGeom prst="rect">
            <a:avLst/>
          </a:prstGeom>
          <a:no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05A34B4B-5A28-48F2-ABC2-F024280E125F}"/>
              </a:ext>
            </a:extLst>
          </p:cNvPr>
          <p:cNvSpPr txBox="1"/>
          <p:nvPr/>
        </p:nvSpPr>
        <p:spPr>
          <a:xfrm>
            <a:off x="4955457" y="2573818"/>
            <a:ext cx="421804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2400" dirty="0"/>
              <a:t>入力値と添え字との対応関係</a:t>
            </a:r>
          </a:p>
        </p:txBody>
      </p:sp>
      <p:sp>
        <p:nvSpPr>
          <p:cNvPr id="7" name="テキスト ボックス 6">
            <a:extLst>
              <a:ext uri="{FF2B5EF4-FFF2-40B4-BE49-F238E27FC236}">
                <a16:creationId xmlns:a16="http://schemas.microsoft.com/office/drawing/2014/main" id="{3F19CE1C-8BBD-490D-B41E-6613C13B41F0}"/>
              </a:ext>
            </a:extLst>
          </p:cNvPr>
          <p:cNvSpPr txBox="1"/>
          <p:nvPr/>
        </p:nvSpPr>
        <p:spPr>
          <a:xfrm>
            <a:off x="7296763" y="3822516"/>
            <a:ext cx="4081618"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2400" dirty="0"/>
              <a:t>添え字と階級との対応関係</a:t>
            </a:r>
          </a:p>
        </p:txBody>
      </p:sp>
      <p:cxnSp>
        <p:nvCxnSpPr>
          <p:cNvPr id="8" name="直線矢印コネクタ 7">
            <a:extLst>
              <a:ext uri="{FF2B5EF4-FFF2-40B4-BE49-F238E27FC236}">
                <a16:creationId xmlns:a16="http://schemas.microsoft.com/office/drawing/2014/main" id="{368F3A3F-C2A6-426C-8318-D0790185A510}"/>
              </a:ext>
            </a:extLst>
          </p:cNvPr>
          <p:cNvCxnSpPr>
            <a:stCxn id="3" idx="1"/>
          </p:cNvCxnSpPr>
          <p:nvPr/>
        </p:nvCxnSpPr>
        <p:spPr>
          <a:xfrm flipH="1">
            <a:off x="4048432" y="2804651"/>
            <a:ext cx="907025" cy="58747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直線矢印コネクタ 9">
            <a:extLst>
              <a:ext uri="{FF2B5EF4-FFF2-40B4-BE49-F238E27FC236}">
                <a16:creationId xmlns:a16="http://schemas.microsoft.com/office/drawing/2014/main" id="{3D618E2D-BCA6-4F9C-96C8-5054F2F0CFAA}"/>
              </a:ext>
            </a:extLst>
          </p:cNvPr>
          <p:cNvCxnSpPr>
            <a:stCxn id="7" idx="1"/>
            <a:endCxn id="4" idx="3"/>
          </p:cNvCxnSpPr>
          <p:nvPr/>
        </p:nvCxnSpPr>
        <p:spPr>
          <a:xfrm flipH="1">
            <a:off x="6658897" y="4053349"/>
            <a:ext cx="637866" cy="15485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5826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DA3515-3F9E-448F-876C-0335197FB35E}"/>
              </a:ext>
            </a:extLst>
          </p:cNvPr>
          <p:cNvSpPr>
            <a:spLocks noGrp="1"/>
          </p:cNvSpPr>
          <p:nvPr>
            <p:ph type="title"/>
          </p:nvPr>
        </p:nvSpPr>
        <p:spPr/>
        <p:txBody>
          <a:bodyPr/>
          <a:lstStyle/>
          <a:p>
            <a:r>
              <a:rPr kumimoji="1" lang="ja-JP" altLang="en-US" dirty="0"/>
              <a:t>ヒストグラム</a:t>
            </a:r>
          </a:p>
        </p:txBody>
      </p:sp>
      <p:sp>
        <p:nvSpPr>
          <p:cNvPr id="3" name="コンテンツ プレースホルダー 2">
            <a:extLst>
              <a:ext uri="{FF2B5EF4-FFF2-40B4-BE49-F238E27FC236}">
                <a16:creationId xmlns:a16="http://schemas.microsoft.com/office/drawing/2014/main" id="{77A9174C-3936-4B7E-9AB3-71094D322480}"/>
              </a:ext>
            </a:extLst>
          </p:cNvPr>
          <p:cNvSpPr>
            <a:spLocks noGrp="1"/>
          </p:cNvSpPr>
          <p:nvPr>
            <p:ph idx="1"/>
          </p:nvPr>
        </p:nvSpPr>
        <p:spPr>
          <a:xfrm>
            <a:off x="838200" y="1825625"/>
            <a:ext cx="11284974" cy="4351338"/>
          </a:xfrm>
        </p:spPr>
        <p:txBody>
          <a:bodyPr/>
          <a:lstStyle/>
          <a:p>
            <a:r>
              <a:rPr kumimoji="1" lang="ja-JP" altLang="en-US" dirty="0"/>
              <a:t>階級幅が</a:t>
            </a:r>
            <a:r>
              <a:rPr kumimoji="1" lang="en-US" altLang="ja-JP" dirty="0"/>
              <a:t>1</a:t>
            </a:r>
            <a:r>
              <a:rPr kumimoji="1" lang="ja-JP" altLang="en-US" dirty="0"/>
              <a:t>の場合も結構ある。</a:t>
            </a:r>
            <a:endParaRPr kumimoji="1" lang="en-US" altLang="ja-JP" dirty="0"/>
          </a:p>
          <a:p>
            <a:pPr marL="0" indent="0">
              <a:buNone/>
            </a:pPr>
            <a:r>
              <a:rPr lang="ja-JP" altLang="en-US" dirty="0"/>
              <a:t>例</a:t>
            </a:r>
            <a:r>
              <a:rPr lang="en-US" altLang="ja-JP" dirty="0"/>
              <a:t>) hist[</a:t>
            </a:r>
            <a:r>
              <a:rPr lang="en-US" altLang="ja-JP" dirty="0" err="1"/>
              <a:t>i</a:t>
            </a:r>
            <a:r>
              <a:rPr lang="en-US" altLang="ja-JP" dirty="0"/>
              <a:t>] = (</a:t>
            </a:r>
            <a:r>
              <a:rPr lang="ja-JP" altLang="en-US" dirty="0"/>
              <a:t>数</a:t>
            </a:r>
            <a:r>
              <a:rPr lang="en-US" altLang="ja-JP" dirty="0" err="1"/>
              <a:t>i</a:t>
            </a:r>
            <a:r>
              <a:rPr lang="ja-JP" altLang="en-US" dirty="0"/>
              <a:t>がいくつあるか</a:t>
            </a:r>
            <a:r>
              <a:rPr lang="en-US" altLang="ja-JP" dirty="0"/>
              <a:t>)</a:t>
            </a:r>
          </a:p>
          <a:p>
            <a:pPr marL="0" indent="0">
              <a:buNone/>
            </a:pPr>
            <a:r>
              <a:rPr kumimoji="1" lang="ja-JP" altLang="en-US" dirty="0"/>
              <a:t>例</a:t>
            </a:r>
            <a:r>
              <a:rPr kumimoji="1" lang="en-US" altLang="ja-JP" dirty="0"/>
              <a:t>)</a:t>
            </a:r>
            <a:r>
              <a:rPr lang="ja-JP" altLang="en-US" dirty="0"/>
              <a:t> </a:t>
            </a:r>
            <a:br>
              <a:rPr lang="en-US" altLang="ja-JP" dirty="0"/>
            </a:br>
            <a:r>
              <a:rPr lang="en-US" altLang="ja-JP" dirty="0"/>
              <a:t>hist[0] = (‘a’</a:t>
            </a:r>
            <a:r>
              <a:rPr lang="ja-JP" altLang="en-US" dirty="0"/>
              <a:t>がいくつあるか</a:t>
            </a:r>
            <a:r>
              <a:rPr lang="en-US" altLang="ja-JP" dirty="0"/>
              <a:t>),</a:t>
            </a:r>
            <a:br>
              <a:rPr lang="en-US" altLang="ja-JP" dirty="0"/>
            </a:br>
            <a:r>
              <a:rPr lang="en-US" altLang="ja-JP" dirty="0"/>
              <a:t>hist[1] = (‘b’</a:t>
            </a:r>
            <a:r>
              <a:rPr lang="ja-JP" altLang="en-US" dirty="0"/>
              <a:t>がいくつあるか</a:t>
            </a:r>
            <a:r>
              <a:rPr lang="en-US" altLang="ja-JP" dirty="0"/>
              <a:t>), </a:t>
            </a:r>
            <a:br>
              <a:rPr lang="en-US" altLang="ja-JP" dirty="0"/>
            </a:br>
            <a:r>
              <a:rPr lang="en-US" altLang="ja-JP" dirty="0"/>
              <a:t>hist[2] = (‘b’</a:t>
            </a:r>
            <a:r>
              <a:rPr lang="ja-JP" altLang="en-US" dirty="0"/>
              <a:t>がいくつあるか</a:t>
            </a:r>
            <a:r>
              <a:rPr lang="en-US" altLang="ja-JP" dirty="0"/>
              <a:t>),</a:t>
            </a:r>
          </a:p>
          <a:p>
            <a:pPr marL="0" indent="0">
              <a:buNone/>
            </a:pPr>
            <a:r>
              <a:rPr lang="en-US" altLang="ja-JP" dirty="0"/>
              <a:t>…</a:t>
            </a:r>
            <a:br>
              <a:rPr lang="en-US" altLang="ja-JP" dirty="0"/>
            </a:br>
            <a:r>
              <a:rPr lang="en-US" altLang="ja-JP" dirty="0"/>
              <a:t>hist[25] = (‘z’</a:t>
            </a:r>
            <a:r>
              <a:rPr lang="ja-JP" altLang="en-US" dirty="0"/>
              <a:t>がいくつあるか</a:t>
            </a:r>
            <a:r>
              <a:rPr lang="en-US" altLang="ja-JP" dirty="0"/>
              <a:t>)</a:t>
            </a:r>
          </a:p>
        </p:txBody>
      </p:sp>
    </p:spTree>
    <p:extLst>
      <p:ext uri="{BB962C8B-B14F-4D97-AF65-F5344CB8AC3E}">
        <p14:creationId xmlns:p14="http://schemas.microsoft.com/office/powerpoint/2010/main" val="2958557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822B08-0446-4BC7-8382-3C446C165169}"/>
              </a:ext>
            </a:extLst>
          </p:cNvPr>
          <p:cNvSpPr>
            <a:spLocks noGrp="1"/>
          </p:cNvSpPr>
          <p:nvPr>
            <p:ph type="title"/>
          </p:nvPr>
        </p:nvSpPr>
        <p:spPr/>
        <p:txBody>
          <a:bodyPr/>
          <a:lstStyle/>
          <a:p>
            <a:r>
              <a:rPr kumimoji="1" lang="en-US" altLang="ja-JP" dirty="0"/>
              <a:t>ABC085 B(</a:t>
            </a:r>
            <a:r>
              <a:rPr kumimoji="1" lang="en-US" altLang="ja-JP" dirty="0" err="1"/>
              <a:t>Kagami</a:t>
            </a:r>
            <a:r>
              <a:rPr kumimoji="1" lang="en-US" altLang="ja-JP" dirty="0"/>
              <a:t> Mochi)</a:t>
            </a:r>
            <a:r>
              <a:rPr kumimoji="1" lang="ja-JP" altLang="en-US" dirty="0"/>
              <a:t>の別解</a:t>
            </a:r>
          </a:p>
        </p:txBody>
      </p:sp>
      <p:sp>
        <p:nvSpPr>
          <p:cNvPr id="3" name="コンテンツ プレースホルダー 2">
            <a:extLst>
              <a:ext uri="{FF2B5EF4-FFF2-40B4-BE49-F238E27FC236}">
                <a16:creationId xmlns:a16="http://schemas.microsoft.com/office/drawing/2014/main" id="{EE07FB7B-E0B4-4694-8B63-6A15B64D16FB}"/>
              </a:ext>
            </a:extLst>
          </p:cNvPr>
          <p:cNvSpPr>
            <a:spLocks noGrp="1"/>
          </p:cNvSpPr>
          <p:nvPr>
            <p:ph idx="1"/>
          </p:nvPr>
        </p:nvSpPr>
        <p:spPr/>
        <p:txBody>
          <a:bodyPr/>
          <a:lstStyle/>
          <a:p>
            <a:r>
              <a:rPr kumimoji="1" lang="ja-JP" altLang="en-US" dirty="0"/>
              <a:t>問題</a:t>
            </a:r>
            <a:r>
              <a:rPr kumimoji="1" lang="en-US" altLang="ja-JP" dirty="0"/>
              <a:t>:</a:t>
            </a:r>
            <a:br>
              <a:rPr kumimoji="1" lang="en-US" altLang="ja-JP" dirty="0"/>
            </a:br>
            <a:r>
              <a:rPr kumimoji="1" lang="en-US" altLang="ja-JP" dirty="0"/>
              <a:t>X</a:t>
            </a:r>
            <a:r>
              <a:rPr kumimoji="1" lang="ja-JP" altLang="en-US" dirty="0"/>
              <a:t>枚の鏡餅の直径が与えられる</a:t>
            </a:r>
            <a:r>
              <a:rPr kumimoji="1" lang="en-US" altLang="ja-JP" dirty="0"/>
              <a:t>. </a:t>
            </a:r>
            <a:r>
              <a:rPr lang="ja-JP" altLang="en-US" dirty="0"/>
              <a:t>下段が上段より大きくなるように重ねたとき</a:t>
            </a:r>
            <a:r>
              <a:rPr lang="en-US" altLang="ja-JP" dirty="0"/>
              <a:t>, </a:t>
            </a:r>
            <a:r>
              <a:rPr lang="ja-JP" altLang="en-US" dirty="0"/>
              <a:t>最大の段数を答えよ</a:t>
            </a:r>
            <a:endParaRPr lang="en-US" altLang="ja-JP" dirty="0"/>
          </a:p>
          <a:p>
            <a:pPr>
              <a:buFont typeface="Wingdings" panose="05000000000000000000" pitchFamily="2" charset="2"/>
              <a:buChar char="Ø"/>
            </a:pPr>
            <a:r>
              <a:rPr lang="en-US" altLang="ja-JP" dirty="0"/>
              <a:t>X</a:t>
            </a:r>
            <a:r>
              <a:rPr lang="ja-JP" altLang="en-US" dirty="0"/>
              <a:t>個の数字のうち</a:t>
            </a:r>
            <a:r>
              <a:rPr lang="en-US" altLang="ja-JP" dirty="0"/>
              <a:t>, </a:t>
            </a:r>
            <a:r>
              <a:rPr lang="ja-JP" altLang="en-US" dirty="0"/>
              <a:t>異なるものはいくつ存在するか</a:t>
            </a:r>
            <a:r>
              <a:rPr lang="en-US" altLang="ja-JP" dirty="0"/>
              <a:t>.</a:t>
            </a:r>
          </a:p>
        </p:txBody>
      </p:sp>
    </p:spTree>
    <p:extLst>
      <p:ext uri="{BB962C8B-B14F-4D97-AF65-F5344CB8AC3E}">
        <p14:creationId xmlns:p14="http://schemas.microsoft.com/office/powerpoint/2010/main" val="1970861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E95E94-AEA9-41C6-BA19-5891C160EED3}"/>
              </a:ext>
            </a:extLst>
          </p:cNvPr>
          <p:cNvSpPr>
            <a:spLocks noGrp="1"/>
          </p:cNvSpPr>
          <p:nvPr>
            <p:ph type="title"/>
          </p:nvPr>
        </p:nvSpPr>
        <p:spPr/>
        <p:txBody>
          <a:bodyPr/>
          <a:lstStyle/>
          <a:p>
            <a:r>
              <a:rPr kumimoji="1" lang="ja-JP" altLang="en-US" dirty="0"/>
              <a:t>先週示した解法</a:t>
            </a:r>
          </a:p>
        </p:txBody>
      </p:sp>
      <p:sp>
        <p:nvSpPr>
          <p:cNvPr id="3" name="コンテンツ プレースホルダー 2">
            <a:extLst>
              <a:ext uri="{FF2B5EF4-FFF2-40B4-BE49-F238E27FC236}">
                <a16:creationId xmlns:a16="http://schemas.microsoft.com/office/drawing/2014/main" id="{20153362-186E-473E-B4D7-70361FB5B26A}"/>
              </a:ext>
            </a:extLst>
          </p:cNvPr>
          <p:cNvSpPr>
            <a:spLocks noGrp="1"/>
          </p:cNvSpPr>
          <p:nvPr>
            <p:ph idx="1"/>
          </p:nvPr>
        </p:nvSpPr>
        <p:spPr/>
        <p:txBody>
          <a:bodyPr/>
          <a:lstStyle/>
          <a:p>
            <a:r>
              <a:rPr kumimoji="1" lang="ja-JP" altLang="en-US" dirty="0"/>
              <a:t>ソートした後重複しないように数え上げる</a:t>
            </a:r>
            <a:endParaRPr lang="en-US" altLang="ja-JP" dirty="0"/>
          </a:p>
          <a:p>
            <a:pPr>
              <a:buFont typeface="Wingdings" panose="05000000000000000000" pitchFamily="2" charset="2"/>
              <a:buChar char="Ø"/>
            </a:pPr>
            <a:r>
              <a:rPr kumimoji="1" lang="ja-JP" altLang="en-US" dirty="0"/>
              <a:t>ソートして配列を先頭から順に探索のも</a:t>
            </a:r>
            <a:r>
              <a:rPr kumimoji="1" lang="en-US" altLang="ja-JP" dirty="0"/>
              <a:t>OK</a:t>
            </a:r>
            <a:br>
              <a:rPr lang="en-US" altLang="ja-JP" dirty="0"/>
            </a:br>
            <a:r>
              <a:rPr lang="en-US" altLang="ja-JP" dirty="0"/>
              <a:t>std::unique</a:t>
            </a:r>
            <a:r>
              <a:rPr lang="ja-JP" altLang="en-US" dirty="0"/>
              <a:t>を使って取り除いて配列のサイズを出力しても</a:t>
            </a:r>
            <a:r>
              <a:rPr lang="en-US" altLang="ja-JP" dirty="0"/>
              <a:t>OK</a:t>
            </a:r>
            <a:endParaRPr kumimoji="1" lang="en-US" altLang="ja-JP" dirty="0"/>
          </a:p>
        </p:txBody>
      </p:sp>
    </p:spTree>
    <p:extLst>
      <p:ext uri="{BB962C8B-B14F-4D97-AF65-F5344CB8AC3E}">
        <p14:creationId xmlns:p14="http://schemas.microsoft.com/office/powerpoint/2010/main" val="2287204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5E23E6-B6B9-4606-811E-13C827616B7E}"/>
              </a:ext>
            </a:extLst>
          </p:cNvPr>
          <p:cNvSpPr>
            <a:spLocks noGrp="1"/>
          </p:cNvSpPr>
          <p:nvPr>
            <p:ph type="title"/>
          </p:nvPr>
        </p:nvSpPr>
        <p:spPr/>
        <p:txBody>
          <a:bodyPr/>
          <a:lstStyle/>
          <a:p>
            <a:r>
              <a:rPr kumimoji="1" lang="ja-JP" altLang="en-US" dirty="0"/>
              <a:t>ヒストグラムを用いた解法</a:t>
            </a:r>
          </a:p>
        </p:txBody>
      </p:sp>
      <p:sp>
        <p:nvSpPr>
          <p:cNvPr id="3" name="コンテンツ プレースホルダー 2">
            <a:extLst>
              <a:ext uri="{FF2B5EF4-FFF2-40B4-BE49-F238E27FC236}">
                <a16:creationId xmlns:a16="http://schemas.microsoft.com/office/drawing/2014/main" id="{C00E7198-2DFE-48CF-AE41-4569BED44AF0}"/>
              </a:ext>
            </a:extLst>
          </p:cNvPr>
          <p:cNvSpPr>
            <a:spLocks noGrp="1"/>
          </p:cNvSpPr>
          <p:nvPr>
            <p:ph idx="1"/>
          </p:nvPr>
        </p:nvSpPr>
        <p:spPr/>
        <p:txBody>
          <a:bodyPr/>
          <a:lstStyle/>
          <a:p>
            <a:r>
              <a:rPr kumimoji="1" lang="en-US" altLang="ja-JP" dirty="0"/>
              <a:t>hist[</a:t>
            </a:r>
            <a:r>
              <a:rPr kumimoji="1" lang="en-US" altLang="ja-JP" dirty="0" err="1"/>
              <a:t>i</a:t>
            </a:r>
            <a:r>
              <a:rPr kumimoji="1" lang="en-US" altLang="ja-JP" dirty="0"/>
              <a:t>] = (</a:t>
            </a:r>
            <a:r>
              <a:rPr kumimoji="1" lang="en-US" altLang="ja-JP" dirty="0" err="1"/>
              <a:t>i</a:t>
            </a:r>
            <a:r>
              <a:rPr kumimoji="1" lang="ja-JP" altLang="en-US" dirty="0"/>
              <a:t>がいくつ含まれているか</a:t>
            </a:r>
            <a:r>
              <a:rPr kumimoji="1" lang="en-US" altLang="ja-JP" dirty="0"/>
              <a:t>)</a:t>
            </a:r>
          </a:p>
          <a:p>
            <a:r>
              <a:rPr kumimoji="1" lang="ja-JP" altLang="en-US" dirty="0"/>
              <a:t>要素数は</a:t>
            </a:r>
            <a:r>
              <a:rPr kumimoji="1" lang="en-US" altLang="ja-JP" dirty="0"/>
              <a:t>101 (0 </a:t>
            </a:r>
            <a:r>
              <a:rPr kumimoji="1" lang="ja-JP" altLang="en-US" dirty="0"/>
              <a:t>～ </a:t>
            </a:r>
            <a:r>
              <a:rPr kumimoji="1" lang="en-US" altLang="ja-JP" dirty="0"/>
              <a:t>max(d</a:t>
            </a:r>
            <a:r>
              <a:rPr kumimoji="1" lang="en-US" altLang="ja-JP" baseline="-25000" dirty="0"/>
              <a:t>i</a:t>
            </a:r>
            <a:r>
              <a:rPr kumimoji="1" lang="en-US" altLang="ja-JP" dirty="0"/>
              <a:t>)</a:t>
            </a:r>
            <a:r>
              <a:rPr kumimoji="1" lang="ja-JP" altLang="en-US" dirty="0"/>
              <a:t> </a:t>
            </a:r>
            <a:r>
              <a:rPr lang="ja-JP" altLang="en-US" dirty="0"/>
              <a:t>までの添え字を確保</a:t>
            </a:r>
            <a:r>
              <a:rPr kumimoji="1" lang="en-US" altLang="ja-JP" dirty="0"/>
              <a:t>)</a:t>
            </a:r>
            <a:br>
              <a:rPr kumimoji="1" lang="en-US" altLang="ja-JP" dirty="0"/>
            </a:br>
            <a:r>
              <a:rPr kumimoji="1" lang="ja-JP" altLang="en-US" dirty="0"/>
              <a:t>全要素を</a:t>
            </a:r>
            <a:r>
              <a:rPr kumimoji="1" lang="en-US" altLang="ja-JP" dirty="0"/>
              <a:t>0</a:t>
            </a:r>
            <a:r>
              <a:rPr kumimoji="1" lang="ja-JP" altLang="en-US" dirty="0"/>
              <a:t>で初期化しておく</a:t>
            </a:r>
            <a:endParaRPr kumimoji="1" lang="en-US" altLang="ja-JP" dirty="0"/>
          </a:p>
          <a:p>
            <a:r>
              <a:rPr lang="ja-JP" altLang="en-US" dirty="0"/>
              <a:t>入力</a:t>
            </a:r>
            <a:r>
              <a:rPr lang="en-US" altLang="ja-JP" dirty="0"/>
              <a:t>d</a:t>
            </a:r>
            <a:r>
              <a:rPr lang="en-US" altLang="ja-JP" baseline="-25000" dirty="0"/>
              <a:t>i</a:t>
            </a:r>
            <a:r>
              <a:rPr lang="ja-JP" altLang="en-US" dirty="0"/>
              <a:t>に対して</a:t>
            </a:r>
            <a:r>
              <a:rPr lang="en-US" altLang="ja-JP" dirty="0"/>
              <a:t>, hist[d</a:t>
            </a:r>
            <a:r>
              <a:rPr lang="en-US" altLang="ja-JP" baseline="-25000" dirty="0"/>
              <a:t>i</a:t>
            </a:r>
            <a:r>
              <a:rPr lang="en-US" altLang="ja-JP" dirty="0"/>
              <a:t>]++.</a:t>
            </a:r>
          </a:p>
          <a:p>
            <a:r>
              <a:rPr kumimoji="1" lang="en-US" altLang="ja-JP" dirty="0"/>
              <a:t>hist</a:t>
            </a:r>
            <a:r>
              <a:rPr kumimoji="1" lang="ja-JP" altLang="en-US" dirty="0"/>
              <a:t>を</a:t>
            </a:r>
            <a:r>
              <a:rPr kumimoji="1" lang="en-US" altLang="ja-JP" dirty="0"/>
              <a:t>0</a:t>
            </a:r>
            <a:r>
              <a:rPr kumimoji="1" lang="ja-JP" altLang="en-US" dirty="0"/>
              <a:t>から</a:t>
            </a:r>
            <a:r>
              <a:rPr lang="en-US" altLang="ja-JP" dirty="0"/>
              <a:t>100</a:t>
            </a:r>
            <a:r>
              <a:rPr lang="ja-JP" altLang="en-US" dirty="0" err="1"/>
              <a:t>まで</a:t>
            </a:r>
            <a:r>
              <a:rPr lang="ja-JP" altLang="en-US" dirty="0"/>
              <a:t>見ていき</a:t>
            </a:r>
            <a:r>
              <a:rPr lang="en-US" altLang="ja-JP" dirty="0"/>
              <a:t>, 0</a:t>
            </a:r>
            <a:r>
              <a:rPr lang="ja-JP" altLang="en-US" dirty="0"/>
              <a:t>でないものをカウントして出力</a:t>
            </a:r>
            <a:endParaRPr lang="en-US" altLang="ja-JP" dirty="0"/>
          </a:p>
          <a:p>
            <a:r>
              <a:rPr kumimoji="1" lang="ja-JP" altLang="en-US" dirty="0"/>
              <a:t>計算量は</a:t>
            </a:r>
            <a:r>
              <a:rPr kumimoji="1" lang="en-US" altLang="ja-JP" dirty="0"/>
              <a:t>O(max(d</a:t>
            </a:r>
            <a:r>
              <a:rPr kumimoji="1" lang="en-US" altLang="ja-JP" baseline="-25000" dirty="0"/>
              <a:t>i</a:t>
            </a:r>
            <a:r>
              <a:rPr kumimoji="1" lang="en-US" altLang="ja-JP" dirty="0"/>
              <a:t>))</a:t>
            </a:r>
          </a:p>
        </p:txBody>
      </p:sp>
    </p:spTree>
    <p:extLst>
      <p:ext uri="{BB962C8B-B14F-4D97-AF65-F5344CB8AC3E}">
        <p14:creationId xmlns:p14="http://schemas.microsoft.com/office/powerpoint/2010/main" val="4009309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DA2F3869-A99F-4744-92A6-A88844E67A77}"/>
              </a:ext>
            </a:extLst>
          </p:cNvPr>
          <p:cNvGraphicFramePr>
            <a:graphicFrameLocks noGrp="1"/>
          </p:cNvGraphicFramePr>
          <p:nvPr/>
        </p:nvGraphicFramePr>
        <p:xfrm>
          <a:off x="246295" y="764637"/>
          <a:ext cx="10800000" cy="108000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4029373084"/>
                    </a:ext>
                  </a:extLst>
                </a:gridCol>
                <a:gridCol w="1080000">
                  <a:extLst>
                    <a:ext uri="{9D8B030D-6E8A-4147-A177-3AD203B41FA5}">
                      <a16:colId xmlns:a16="http://schemas.microsoft.com/office/drawing/2014/main" val="624674759"/>
                    </a:ext>
                  </a:extLst>
                </a:gridCol>
                <a:gridCol w="1080000">
                  <a:extLst>
                    <a:ext uri="{9D8B030D-6E8A-4147-A177-3AD203B41FA5}">
                      <a16:colId xmlns:a16="http://schemas.microsoft.com/office/drawing/2014/main" val="2205534289"/>
                    </a:ext>
                  </a:extLst>
                </a:gridCol>
                <a:gridCol w="1080000">
                  <a:extLst>
                    <a:ext uri="{9D8B030D-6E8A-4147-A177-3AD203B41FA5}">
                      <a16:colId xmlns:a16="http://schemas.microsoft.com/office/drawing/2014/main" val="2615942856"/>
                    </a:ext>
                  </a:extLst>
                </a:gridCol>
                <a:gridCol w="1080000">
                  <a:extLst>
                    <a:ext uri="{9D8B030D-6E8A-4147-A177-3AD203B41FA5}">
                      <a16:colId xmlns:a16="http://schemas.microsoft.com/office/drawing/2014/main" val="4137755477"/>
                    </a:ext>
                  </a:extLst>
                </a:gridCol>
                <a:gridCol w="1080000">
                  <a:extLst>
                    <a:ext uri="{9D8B030D-6E8A-4147-A177-3AD203B41FA5}">
                      <a16:colId xmlns:a16="http://schemas.microsoft.com/office/drawing/2014/main" val="3897884567"/>
                    </a:ext>
                  </a:extLst>
                </a:gridCol>
                <a:gridCol w="1080000">
                  <a:extLst>
                    <a:ext uri="{9D8B030D-6E8A-4147-A177-3AD203B41FA5}">
                      <a16:colId xmlns:a16="http://schemas.microsoft.com/office/drawing/2014/main" val="2454220298"/>
                    </a:ext>
                  </a:extLst>
                </a:gridCol>
                <a:gridCol w="1080000">
                  <a:extLst>
                    <a:ext uri="{9D8B030D-6E8A-4147-A177-3AD203B41FA5}">
                      <a16:colId xmlns:a16="http://schemas.microsoft.com/office/drawing/2014/main" val="675522366"/>
                    </a:ext>
                  </a:extLst>
                </a:gridCol>
                <a:gridCol w="1080000">
                  <a:extLst>
                    <a:ext uri="{9D8B030D-6E8A-4147-A177-3AD203B41FA5}">
                      <a16:colId xmlns:a16="http://schemas.microsoft.com/office/drawing/2014/main" val="2913686112"/>
                    </a:ext>
                  </a:extLst>
                </a:gridCol>
                <a:gridCol w="1080000">
                  <a:extLst>
                    <a:ext uri="{9D8B030D-6E8A-4147-A177-3AD203B41FA5}">
                      <a16:colId xmlns:a16="http://schemas.microsoft.com/office/drawing/2014/main" val="1339482383"/>
                    </a:ext>
                  </a:extLst>
                </a:gridCol>
              </a:tblGrid>
              <a:tr h="1080000">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extLst>
                  <a:ext uri="{0D108BD9-81ED-4DB2-BD59-A6C34878D82A}">
                    <a16:rowId xmlns:a16="http://schemas.microsoft.com/office/drawing/2014/main" val="2275068971"/>
                  </a:ext>
                </a:extLst>
              </a:tr>
            </a:tbl>
          </a:graphicData>
        </a:graphic>
      </p:graphicFrame>
      <p:graphicFrame>
        <p:nvGraphicFramePr>
          <p:cNvPr id="5" name="表 4">
            <a:extLst>
              <a:ext uri="{FF2B5EF4-FFF2-40B4-BE49-F238E27FC236}">
                <a16:creationId xmlns:a16="http://schemas.microsoft.com/office/drawing/2014/main" id="{A208E323-DAE5-4730-8555-DFBF5F68F69F}"/>
              </a:ext>
            </a:extLst>
          </p:cNvPr>
          <p:cNvGraphicFramePr>
            <a:graphicFrameLocks noGrp="1"/>
          </p:cNvGraphicFramePr>
          <p:nvPr/>
        </p:nvGraphicFramePr>
        <p:xfrm>
          <a:off x="246295" y="1844637"/>
          <a:ext cx="10800000" cy="598760"/>
        </p:xfrm>
        <a:graphic>
          <a:graphicData uri="http://schemas.openxmlformats.org/drawingml/2006/table">
            <a:tbl>
              <a:tblPr firstRow="1" bandRow="1">
                <a:tableStyleId>{2D5ABB26-0587-4C30-8999-92F81FD0307C}</a:tableStyleId>
              </a:tblPr>
              <a:tblGrid>
                <a:gridCol w="1080000">
                  <a:extLst>
                    <a:ext uri="{9D8B030D-6E8A-4147-A177-3AD203B41FA5}">
                      <a16:colId xmlns:a16="http://schemas.microsoft.com/office/drawing/2014/main" val="4029373084"/>
                    </a:ext>
                  </a:extLst>
                </a:gridCol>
                <a:gridCol w="1080000">
                  <a:extLst>
                    <a:ext uri="{9D8B030D-6E8A-4147-A177-3AD203B41FA5}">
                      <a16:colId xmlns:a16="http://schemas.microsoft.com/office/drawing/2014/main" val="624674759"/>
                    </a:ext>
                  </a:extLst>
                </a:gridCol>
                <a:gridCol w="1080000">
                  <a:extLst>
                    <a:ext uri="{9D8B030D-6E8A-4147-A177-3AD203B41FA5}">
                      <a16:colId xmlns:a16="http://schemas.microsoft.com/office/drawing/2014/main" val="2205534289"/>
                    </a:ext>
                  </a:extLst>
                </a:gridCol>
                <a:gridCol w="1080000">
                  <a:extLst>
                    <a:ext uri="{9D8B030D-6E8A-4147-A177-3AD203B41FA5}">
                      <a16:colId xmlns:a16="http://schemas.microsoft.com/office/drawing/2014/main" val="2615942856"/>
                    </a:ext>
                  </a:extLst>
                </a:gridCol>
                <a:gridCol w="1080000">
                  <a:extLst>
                    <a:ext uri="{9D8B030D-6E8A-4147-A177-3AD203B41FA5}">
                      <a16:colId xmlns:a16="http://schemas.microsoft.com/office/drawing/2014/main" val="4137755477"/>
                    </a:ext>
                  </a:extLst>
                </a:gridCol>
                <a:gridCol w="1080000">
                  <a:extLst>
                    <a:ext uri="{9D8B030D-6E8A-4147-A177-3AD203B41FA5}">
                      <a16:colId xmlns:a16="http://schemas.microsoft.com/office/drawing/2014/main" val="3897884567"/>
                    </a:ext>
                  </a:extLst>
                </a:gridCol>
                <a:gridCol w="1080000">
                  <a:extLst>
                    <a:ext uri="{9D8B030D-6E8A-4147-A177-3AD203B41FA5}">
                      <a16:colId xmlns:a16="http://schemas.microsoft.com/office/drawing/2014/main" val="2454220298"/>
                    </a:ext>
                  </a:extLst>
                </a:gridCol>
                <a:gridCol w="1080000">
                  <a:extLst>
                    <a:ext uri="{9D8B030D-6E8A-4147-A177-3AD203B41FA5}">
                      <a16:colId xmlns:a16="http://schemas.microsoft.com/office/drawing/2014/main" val="675522366"/>
                    </a:ext>
                  </a:extLst>
                </a:gridCol>
                <a:gridCol w="1080000">
                  <a:extLst>
                    <a:ext uri="{9D8B030D-6E8A-4147-A177-3AD203B41FA5}">
                      <a16:colId xmlns:a16="http://schemas.microsoft.com/office/drawing/2014/main" val="2913686112"/>
                    </a:ext>
                  </a:extLst>
                </a:gridCol>
                <a:gridCol w="1080000">
                  <a:extLst>
                    <a:ext uri="{9D8B030D-6E8A-4147-A177-3AD203B41FA5}">
                      <a16:colId xmlns:a16="http://schemas.microsoft.com/office/drawing/2014/main" val="1339482383"/>
                    </a:ext>
                  </a:extLst>
                </a:gridCol>
              </a:tblGrid>
              <a:tr h="598760">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[1]</a:t>
                      </a:r>
                      <a:endParaRPr kumimoji="1" lang="ja-JP" altLang="en-US" sz="2800" dirty="0"/>
                    </a:p>
                  </a:txBody>
                  <a:tcPr/>
                </a:tc>
                <a:tc>
                  <a:txBody>
                    <a:bodyPr/>
                    <a:lstStyle/>
                    <a:p>
                      <a:pPr algn="ctr"/>
                      <a:r>
                        <a:rPr kumimoji="1" lang="en-US" altLang="ja-JP" sz="2800" dirty="0"/>
                        <a:t>[2]</a:t>
                      </a:r>
                      <a:endParaRPr kumimoji="1" lang="ja-JP" altLang="en-US" sz="2800" dirty="0"/>
                    </a:p>
                  </a:txBody>
                  <a:tcPr/>
                </a:tc>
                <a:tc>
                  <a:txBody>
                    <a:bodyPr/>
                    <a:lstStyle/>
                    <a:p>
                      <a:pPr algn="ctr"/>
                      <a:r>
                        <a:rPr kumimoji="1" lang="en-US" altLang="ja-JP" sz="2800" dirty="0"/>
                        <a:t>[3]</a:t>
                      </a:r>
                      <a:endParaRPr kumimoji="1" lang="ja-JP" altLang="en-US" sz="2800" dirty="0"/>
                    </a:p>
                  </a:txBody>
                  <a:tcPr/>
                </a:tc>
                <a:tc>
                  <a:txBody>
                    <a:bodyPr/>
                    <a:lstStyle/>
                    <a:p>
                      <a:pPr algn="ctr"/>
                      <a:r>
                        <a:rPr kumimoji="1" lang="en-US" altLang="ja-JP" sz="2800" dirty="0"/>
                        <a:t>[4]</a:t>
                      </a:r>
                      <a:endParaRPr kumimoji="1" lang="ja-JP" altLang="en-US" sz="2800" dirty="0"/>
                    </a:p>
                  </a:txBody>
                  <a:tcPr/>
                </a:tc>
                <a:tc>
                  <a:txBody>
                    <a:bodyPr/>
                    <a:lstStyle/>
                    <a:p>
                      <a:pPr algn="ctr"/>
                      <a:r>
                        <a:rPr kumimoji="1" lang="en-US" altLang="ja-JP" sz="2800" dirty="0"/>
                        <a:t>[5]</a:t>
                      </a:r>
                      <a:endParaRPr kumimoji="1" lang="ja-JP" altLang="en-US" sz="2800" dirty="0"/>
                    </a:p>
                  </a:txBody>
                  <a:tcPr/>
                </a:tc>
                <a:tc>
                  <a:txBody>
                    <a:bodyPr/>
                    <a:lstStyle/>
                    <a:p>
                      <a:pPr algn="ctr"/>
                      <a:r>
                        <a:rPr kumimoji="1" lang="en-US" altLang="ja-JP" sz="2800" dirty="0"/>
                        <a:t>[6]</a:t>
                      </a:r>
                      <a:endParaRPr kumimoji="1" lang="ja-JP" altLang="en-US" sz="2800" dirty="0"/>
                    </a:p>
                  </a:txBody>
                  <a:tcPr/>
                </a:tc>
                <a:tc>
                  <a:txBody>
                    <a:bodyPr/>
                    <a:lstStyle/>
                    <a:p>
                      <a:pPr algn="ctr"/>
                      <a:r>
                        <a:rPr kumimoji="1" lang="en-US" altLang="ja-JP" sz="2800" dirty="0"/>
                        <a:t>[7]</a:t>
                      </a:r>
                      <a:endParaRPr kumimoji="1" lang="ja-JP" altLang="en-US" sz="2800" dirty="0"/>
                    </a:p>
                  </a:txBody>
                  <a:tcPr/>
                </a:tc>
                <a:tc>
                  <a:txBody>
                    <a:bodyPr/>
                    <a:lstStyle/>
                    <a:p>
                      <a:pPr algn="ctr"/>
                      <a:r>
                        <a:rPr kumimoji="1" lang="en-US" altLang="ja-JP" sz="2800" dirty="0"/>
                        <a:t>[8]</a:t>
                      </a:r>
                      <a:endParaRPr kumimoji="1" lang="ja-JP" altLang="en-US" sz="2800" dirty="0"/>
                    </a:p>
                  </a:txBody>
                  <a:tcPr/>
                </a:tc>
                <a:tc>
                  <a:txBody>
                    <a:bodyPr/>
                    <a:lstStyle/>
                    <a:p>
                      <a:pPr algn="ctr"/>
                      <a:r>
                        <a:rPr kumimoji="1" lang="en-US" altLang="ja-JP" sz="2800" dirty="0"/>
                        <a:t>[9]</a:t>
                      </a:r>
                      <a:endParaRPr kumimoji="1" lang="ja-JP" altLang="en-US" sz="2800" dirty="0"/>
                    </a:p>
                  </a:txBody>
                  <a:tcPr/>
                </a:tc>
                <a:extLst>
                  <a:ext uri="{0D108BD9-81ED-4DB2-BD59-A6C34878D82A}">
                    <a16:rowId xmlns:a16="http://schemas.microsoft.com/office/drawing/2014/main" val="2275068971"/>
                  </a:ext>
                </a:extLst>
              </a:tr>
            </a:tbl>
          </a:graphicData>
        </a:graphic>
      </p:graphicFrame>
      <p:sp>
        <p:nvSpPr>
          <p:cNvPr id="6" name="テキスト ボックス 5">
            <a:extLst>
              <a:ext uri="{FF2B5EF4-FFF2-40B4-BE49-F238E27FC236}">
                <a16:creationId xmlns:a16="http://schemas.microsoft.com/office/drawing/2014/main" id="{672D8AD3-7CA0-438E-B0DE-46448DC8852A}"/>
              </a:ext>
            </a:extLst>
          </p:cNvPr>
          <p:cNvSpPr txBox="1"/>
          <p:nvPr/>
        </p:nvSpPr>
        <p:spPr>
          <a:xfrm>
            <a:off x="11046295" y="989856"/>
            <a:ext cx="748923" cy="769441"/>
          </a:xfrm>
          <a:prstGeom prst="rect">
            <a:avLst/>
          </a:prstGeom>
          <a:noFill/>
        </p:spPr>
        <p:txBody>
          <a:bodyPr wrap="none" rtlCol="0">
            <a:spAutoFit/>
          </a:bodyPr>
          <a:lstStyle/>
          <a:p>
            <a:r>
              <a:rPr lang="en-US" altLang="ja-JP" sz="4400" dirty="0"/>
              <a:t>…</a:t>
            </a:r>
            <a:endParaRPr kumimoji="1" lang="ja-JP" altLang="en-US" dirty="0"/>
          </a:p>
        </p:txBody>
      </p:sp>
      <p:sp>
        <p:nvSpPr>
          <p:cNvPr id="7" name="テキスト ボックス 6">
            <a:extLst>
              <a:ext uri="{FF2B5EF4-FFF2-40B4-BE49-F238E27FC236}">
                <a16:creationId xmlns:a16="http://schemas.microsoft.com/office/drawing/2014/main" id="{8B777949-607D-496C-86C7-2F58668A7608}"/>
              </a:ext>
            </a:extLst>
          </p:cNvPr>
          <p:cNvSpPr txBox="1"/>
          <p:nvPr/>
        </p:nvSpPr>
        <p:spPr>
          <a:xfrm>
            <a:off x="11097591" y="1759297"/>
            <a:ext cx="646331" cy="646331"/>
          </a:xfrm>
          <a:prstGeom prst="rect">
            <a:avLst/>
          </a:prstGeom>
          <a:noFill/>
        </p:spPr>
        <p:txBody>
          <a:bodyPr wrap="none" rtlCol="0">
            <a:spAutoFit/>
          </a:bodyPr>
          <a:lstStyle/>
          <a:p>
            <a:r>
              <a:rPr lang="en-US" altLang="ja-JP" sz="3600" dirty="0"/>
              <a:t>…</a:t>
            </a:r>
            <a:endParaRPr kumimoji="1" lang="ja-JP" altLang="en-US" sz="1400" dirty="0"/>
          </a:p>
        </p:txBody>
      </p:sp>
      <p:graphicFrame>
        <p:nvGraphicFramePr>
          <p:cNvPr id="8" name="表 7">
            <a:extLst>
              <a:ext uri="{FF2B5EF4-FFF2-40B4-BE49-F238E27FC236}">
                <a16:creationId xmlns:a16="http://schemas.microsoft.com/office/drawing/2014/main" id="{D4EA057E-4A54-477D-B4C0-55A9AA39016C}"/>
              </a:ext>
            </a:extLst>
          </p:cNvPr>
          <p:cNvGraphicFramePr>
            <a:graphicFrameLocks noGrp="1"/>
          </p:cNvGraphicFramePr>
          <p:nvPr/>
        </p:nvGraphicFramePr>
        <p:xfrm>
          <a:off x="2496000" y="3687165"/>
          <a:ext cx="7200000" cy="1080000"/>
        </p:xfrm>
        <a:graphic>
          <a:graphicData uri="http://schemas.openxmlformats.org/drawingml/2006/table">
            <a:tbl>
              <a:tblPr firstRow="1" bandRow="1">
                <a:tableStyleId>{2D5ABB26-0587-4C30-8999-92F81FD0307C}</a:tableStyleId>
              </a:tblPr>
              <a:tblGrid>
                <a:gridCol w="720000">
                  <a:extLst>
                    <a:ext uri="{9D8B030D-6E8A-4147-A177-3AD203B41FA5}">
                      <a16:colId xmlns:a16="http://schemas.microsoft.com/office/drawing/2014/main" val="4029373084"/>
                    </a:ext>
                  </a:extLst>
                </a:gridCol>
                <a:gridCol w="720000">
                  <a:extLst>
                    <a:ext uri="{9D8B030D-6E8A-4147-A177-3AD203B41FA5}">
                      <a16:colId xmlns:a16="http://schemas.microsoft.com/office/drawing/2014/main" val="624674759"/>
                    </a:ext>
                  </a:extLst>
                </a:gridCol>
                <a:gridCol w="720000">
                  <a:extLst>
                    <a:ext uri="{9D8B030D-6E8A-4147-A177-3AD203B41FA5}">
                      <a16:colId xmlns:a16="http://schemas.microsoft.com/office/drawing/2014/main" val="2205534289"/>
                    </a:ext>
                  </a:extLst>
                </a:gridCol>
                <a:gridCol w="720000">
                  <a:extLst>
                    <a:ext uri="{9D8B030D-6E8A-4147-A177-3AD203B41FA5}">
                      <a16:colId xmlns:a16="http://schemas.microsoft.com/office/drawing/2014/main" val="2615942856"/>
                    </a:ext>
                  </a:extLst>
                </a:gridCol>
                <a:gridCol w="720000">
                  <a:extLst>
                    <a:ext uri="{9D8B030D-6E8A-4147-A177-3AD203B41FA5}">
                      <a16:colId xmlns:a16="http://schemas.microsoft.com/office/drawing/2014/main" val="4137755477"/>
                    </a:ext>
                  </a:extLst>
                </a:gridCol>
                <a:gridCol w="720000">
                  <a:extLst>
                    <a:ext uri="{9D8B030D-6E8A-4147-A177-3AD203B41FA5}">
                      <a16:colId xmlns:a16="http://schemas.microsoft.com/office/drawing/2014/main" val="3897884567"/>
                    </a:ext>
                  </a:extLst>
                </a:gridCol>
                <a:gridCol w="720000">
                  <a:extLst>
                    <a:ext uri="{9D8B030D-6E8A-4147-A177-3AD203B41FA5}">
                      <a16:colId xmlns:a16="http://schemas.microsoft.com/office/drawing/2014/main" val="2454220298"/>
                    </a:ext>
                  </a:extLst>
                </a:gridCol>
                <a:gridCol w="720000">
                  <a:extLst>
                    <a:ext uri="{9D8B030D-6E8A-4147-A177-3AD203B41FA5}">
                      <a16:colId xmlns:a16="http://schemas.microsoft.com/office/drawing/2014/main" val="675522366"/>
                    </a:ext>
                  </a:extLst>
                </a:gridCol>
                <a:gridCol w="720000">
                  <a:extLst>
                    <a:ext uri="{9D8B030D-6E8A-4147-A177-3AD203B41FA5}">
                      <a16:colId xmlns:a16="http://schemas.microsoft.com/office/drawing/2014/main" val="2913686112"/>
                    </a:ext>
                  </a:extLst>
                </a:gridCol>
                <a:gridCol w="720000">
                  <a:extLst>
                    <a:ext uri="{9D8B030D-6E8A-4147-A177-3AD203B41FA5}">
                      <a16:colId xmlns:a16="http://schemas.microsoft.com/office/drawing/2014/main" val="1339482383"/>
                    </a:ext>
                  </a:extLst>
                </a:gridCol>
              </a:tblGrid>
              <a:tr h="1080000">
                <a:tc>
                  <a:txBody>
                    <a:bodyPr/>
                    <a:lstStyle/>
                    <a:p>
                      <a:pPr algn="ctr"/>
                      <a:r>
                        <a:rPr kumimoji="1" lang="en-US" altLang="ja-JP" sz="3600" dirty="0"/>
                        <a:t>1</a:t>
                      </a:r>
                      <a:endParaRPr kumimoji="1" lang="ja-JP" altLang="en-US" sz="3600" dirty="0"/>
                    </a:p>
                  </a:txBody>
                  <a:tcPr anchor="ctr"/>
                </a:tc>
                <a:tc>
                  <a:txBody>
                    <a:bodyPr/>
                    <a:lstStyle/>
                    <a:p>
                      <a:pPr algn="ctr"/>
                      <a:r>
                        <a:rPr kumimoji="1" lang="en-US" altLang="ja-JP" sz="3600" dirty="0"/>
                        <a:t>2</a:t>
                      </a:r>
                      <a:endParaRPr kumimoji="1" lang="ja-JP" altLang="en-US" sz="3600" dirty="0"/>
                    </a:p>
                  </a:txBody>
                  <a:tcPr anchor="ctr"/>
                </a:tc>
                <a:tc>
                  <a:txBody>
                    <a:bodyPr/>
                    <a:lstStyle/>
                    <a:p>
                      <a:pPr algn="ctr"/>
                      <a:r>
                        <a:rPr kumimoji="1" lang="en-US" altLang="ja-JP" sz="3600" dirty="0"/>
                        <a:t>2</a:t>
                      </a:r>
                      <a:endParaRPr kumimoji="1" lang="ja-JP" altLang="en-US" sz="3600" dirty="0"/>
                    </a:p>
                  </a:txBody>
                  <a:tcPr anchor="ctr"/>
                </a:tc>
                <a:tc>
                  <a:txBody>
                    <a:bodyPr/>
                    <a:lstStyle/>
                    <a:p>
                      <a:pPr algn="ctr"/>
                      <a:r>
                        <a:rPr kumimoji="1" lang="en-US" altLang="ja-JP" sz="3600" dirty="0"/>
                        <a:t>6</a:t>
                      </a:r>
                      <a:endParaRPr kumimoji="1" lang="ja-JP" altLang="en-US" sz="3600" dirty="0"/>
                    </a:p>
                  </a:txBody>
                  <a:tcPr anchor="ctr"/>
                </a:tc>
                <a:tc>
                  <a:txBody>
                    <a:bodyPr/>
                    <a:lstStyle/>
                    <a:p>
                      <a:pPr algn="ctr"/>
                      <a:r>
                        <a:rPr kumimoji="1" lang="en-US" altLang="ja-JP" sz="3600" dirty="0"/>
                        <a:t>2</a:t>
                      </a:r>
                      <a:endParaRPr kumimoji="1" lang="ja-JP" altLang="en-US" sz="3600" dirty="0"/>
                    </a:p>
                  </a:txBody>
                  <a:tcPr anchor="ctr"/>
                </a:tc>
                <a:tc>
                  <a:txBody>
                    <a:bodyPr/>
                    <a:lstStyle/>
                    <a:p>
                      <a:pPr algn="ctr"/>
                      <a:r>
                        <a:rPr kumimoji="1" lang="en-US" altLang="ja-JP" sz="3600" dirty="0"/>
                        <a:t>9</a:t>
                      </a:r>
                      <a:endParaRPr kumimoji="1" lang="ja-JP" altLang="en-US" sz="3600" dirty="0"/>
                    </a:p>
                  </a:txBody>
                  <a:tcPr anchor="ctr"/>
                </a:tc>
                <a:tc>
                  <a:txBody>
                    <a:bodyPr/>
                    <a:lstStyle/>
                    <a:p>
                      <a:pPr algn="ctr"/>
                      <a:r>
                        <a:rPr kumimoji="1" lang="en-US" altLang="ja-JP" sz="3600" dirty="0"/>
                        <a:t>2</a:t>
                      </a:r>
                      <a:endParaRPr kumimoji="1" lang="ja-JP" altLang="en-US" sz="3600" dirty="0"/>
                    </a:p>
                  </a:txBody>
                  <a:tcPr anchor="ctr"/>
                </a:tc>
                <a:tc>
                  <a:txBody>
                    <a:bodyPr/>
                    <a:lstStyle/>
                    <a:p>
                      <a:pPr algn="ctr"/>
                      <a:r>
                        <a:rPr kumimoji="1" lang="en-US" altLang="ja-JP" sz="3600" dirty="0"/>
                        <a:t>3</a:t>
                      </a:r>
                      <a:endParaRPr kumimoji="1" lang="ja-JP" altLang="en-US" sz="3600" dirty="0"/>
                    </a:p>
                  </a:txBody>
                  <a:tcPr anchor="ctr"/>
                </a:tc>
                <a:tc>
                  <a:txBody>
                    <a:bodyPr/>
                    <a:lstStyle/>
                    <a:p>
                      <a:pPr algn="ctr"/>
                      <a:r>
                        <a:rPr kumimoji="1" lang="en-US" altLang="ja-JP" sz="3600" dirty="0"/>
                        <a:t>3</a:t>
                      </a:r>
                      <a:endParaRPr kumimoji="1" lang="ja-JP" altLang="en-US" sz="3600" dirty="0"/>
                    </a:p>
                  </a:txBody>
                  <a:tcPr anchor="ctr"/>
                </a:tc>
                <a:tc>
                  <a:txBody>
                    <a:bodyPr/>
                    <a:lstStyle/>
                    <a:p>
                      <a:pPr algn="ctr"/>
                      <a:r>
                        <a:rPr kumimoji="1" lang="en-US" altLang="ja-JP" sz="3600" dirty="0"/>
                        <a:t>4</a:t>
                      </a:r>
                      <a:endParaRPr kumimoji="1" lang="ja-JP" altLang="en-US" sz="3600" dirty="0"/>
                    </a:p>
                  </a:txBody>
                  <a:tcPr anchor="ctr"/>
                </a:tc>
                <a:extLst>
                  <a:ext uri="{0D108BD9-81ED-4DB2-BD59-A6C34878D82A}">
                    <a16:rowId xmlns:a16="http://schemas.microsoft.com/office/drawing/2014/main" val="2275068971"/>
                  </a:ext>
                </a:extLst>
              </a:tr>
            </a:tbl>
          </a:graphicData>
        </a:graphic>
      </p:graphicFrame>
      <p:sp>
        <p:nvSpPr>
          <p:cNvPr id="2" name="テキスト ボックス 1">
            <a:extLst>
              <a:ext uri="{FF2B5EF4-FFF2-40B4-BE49-F238E27FC236}">
                <a16:creationId xmlns:a16="http://schemas.microsoft.com/office/drawing/2014/main" id="{4D1D8262-9D6B-4D01-AFF4-2C8B214096AE}"/>
              </a:ext>
            </a:extLst>
          </p:cNvPr>
          <p:cNvSpPr txBox="1"/>
          <p:nvPr/>
        </p:nvSpPr>
        <p:spPr>
          <a:xfrm>
            <a:off x="943429" y="3965555"/>
            <a:ext cx="1291771" cy="523220"/>
          </a:xfrm>
          <a:prstGeom prst="rect">
            <a:avLst/>
          </a:prstGeom>
          <a:noFill/>
        </p:spPr>
        <p:txBody>
          <a:bodyPr wrap="square" rtlCol="0">
            <a:spAutoFit/>
          </a:bodyPr>
          <a:lstStyle/>
          <a:p>
            <a:r>
              <a:rPr kumimoji="1" lang="ja-JP" altLang="en-US" sz="2800" dirty="0"/>
              <a:t>入力</a:t>
            </a:r>
            <a:r>
              <a:rPr kumimoji="1" lang="en-US" altLang="ja-JP" sz="2800" dirty="0"/>
              <a:t>:</a:t>
            </a:r>
            <a:endParaRPr kumimoji="1" lang="ja-JP" altLang="en-US" sz="2800" dirty="0"/>
          </a:p>
        </p:txBody>
      </p:sp>
    </p:spTree>
    <p:extLst>
      <p:ext uri="{BB962C8B-B14F-4D97-AF65-F5344CB8AC3E}">
        <p14:creationId xmlns:p14="http://schemas.microsoft.com/office/powerpoint/2010/main" val="2242949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DA2F3869-A99F-4744-92A6-A88844E67A77}"/>
              </a:ext>
            </a:extLst>
          </p:cNvPr>
          <p:cNvGraphicFramePr>
            <a:graphicFrameLocks noGrp="1"/>
          </p:cNvGraphicFramePr>
          <p:nvPr>
            <p:extLst>
              <p:ext uri="{D42A27DB-BD31-4B8C-83A1-F6EECF244321}">
                <p14:modId xmlns:p14="http://schemas.microsoft.com/office/powerpoint/2010/main" val="3083061123"/>
              </p:ext>
            </p:extLst>
          </p:nvPr>
        </p:nvGraphicFramePr>
        <p:xfrm>
          <a:off x="246295" y="764637"/>
          <a:ext cx="10800000" cy="108000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4029373084"/>
                    </a:ext>
                  </a:extLst>
                </a:gridCol>
                <a:gridCol w="1080000">
                  <a:extLst>
                    <a:ext uri="{9D8B030D-6E8A-4147-A177-3AD203B41FA5}">
                      <a16:colId xmlns:a16="http://schemas.microsoft.com/office/drawing/2014/main" val="624674759"/>
                    </a:ext>
                  </a:extLst>
                </a:gridCol>
                <a:gridCol w="1080000">
                  <a:extLst>
                    <a:ext uri="{9D8B030D-6E8A-4147-A177-3AD203B41FA5}">
                      <a16:colId xmlns:a16="http://schemas.microsoft.com/office/drawing/2014/main" val="2205534289"/>
                    </a:ext>
                  </a:extLst>
                </a:gridCol>
                <a:gridCol w="1080000">
                  <a:extLst>
                    <a:ext uri="{9D8B030D-6E8A-4147-A177-3AD203B41FA5}">
                      <a16:colId xmlns:a16="http://schemas.microsoft.com/office/drawing/2014/main" val="2615942856"/>
                    </a:ext>
                  </a:extLst>
                </a:gridCol>
                <a:gridCol w="1080000">
                  <a:extLst>
                    <a:ext uri="{9D8B030D-6E8A-4147-A177-3AD203B41FA5}">
                      <a16:colId xmlns:a16="http://schemas.microsoft.com/office/drawing/2014/main" val="4137755477"/>
                    </a:ext>
                  </a:extLst>
                </a:gridCol>
                <a:gridCol w="1080000">
                  <a:extLst>
                    <a:ext uri="{9D8B030D-6E8A-4147-A177-3AD203B41FA5}">
                      <a16:colId xmlns:a16="http://schemas.microsoft.com/office/drawing/2014/main" val="3897884567"/>
                    </a:ext>
                  </a:extLst>
                </a:gridCol>
                <a:gridCol w="1080000">
                  <a:extLst>
                    <a:ext uri="{9D8B030D-6E8A-4147-A177-3AD203B41FA5}">
                      <a16:colId xmlns:a16="http://schemas.microsoft.com/office/drawing/2014/main" val="2454220298"/>
                    </a:ext>
                  </a:extLst>
                </a:gridCol>
                <a:gridCol w="1080000">
                  <a:extLst>
                    <a:ext uri="{9D8B030D-6E8A-4147-A177-3AD203B41FA5}">
                      <a16:colId xmlns:a16="http://schemas.microsoft.com/office/drawing/2014/main" val="675522366"/>
                    </a:ext>
                  </a:extLst>
                </a:gridCol>
                <a:gridCol w="1080000">
                  <a:extLst>
                    <a:ext uri="{9D8B030D-6E8A-4147-A177-3AD203B41FA5}">
                      <a16:colId xmlns:a16="http://schemas.microsoft.com/office/drawing/2014/main" val="2913686112"/>
                    </a:ext>
                  </a:extLst>
                </a:gridCol>
                <a:gridCol w="1080000">
                  <a:extLst>
                    <a:ext uri="{9D8B030D-6E8A-4147-A177-3AD203B41FA5}">
                      <a16:colId xmlns:a16="http://schemas.microsoft.com/office/drawing/2014/main" val="1339482383"/>
                    </a:ext>
                  </a:extLst>
                </a:gridCol>
              </a:tblGrid>
              <a:tr h="1080000">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solidFill>
                      <a:schemeClr val="accent2"/>
                    </a:solidFill>
                  </a:tcP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extLst>
                  <a:ext uri="{0D108BD9-81ED-4DB2-BD59-A6C34878D82A}">
                    <a16:rowId xmlns:a16="http://schemas.microsoft.com/office/drawing/2014/main" val="2275068971"/>
                  </a:ext>
                </a:extLst>
              </a:tr>
            </a:tbl>
          </a:graphicData>
        </a:graphic>
      </p:graphicFrame>
      <p:graphicFrame>
        <p:nvGraphicFramePr>
          <p:cNvPr id="5" name="表 4">
            <a:extLst>
              <a:ext uri="{FF2B5EF4-FFF2-40B4-BE49-F238E27FC236}">
                <a16:creationId xmlns:a16="http://schemas.microsoft.com/office/drawing/2014/main" id="{A208E323-DAE5-4730-8555-DFBF5F68F69F}"/>
              </a:ext>
            </a:extLst>
          </p:cNvPr>
          <p:cNvGraphicFramePr>
            <a:graphicFrameLocks noGrp="1"/>
          </p:cNvGraphicFramePr>
          <p:nvPr>
            <p:extLst>
              <p:ext uri="{D42A27DB-BD31-4B8C-83A1-F6EECF244321}">
                <p14:modId xmlns:p14="http://schemas.microsoft.com/office/powerpoint/2010/main" val="26747529"/>
              </p:ext>
            </p:extLst>
          </p:nvPr>
        </p:nvGraphicFramePr>
        <p:xfrm>
          <a:off x="246295" y="1844637"/>
          <a:ext cx="10800000" cy="598760"/>
        </p:xfrm>
        <a:graphic>
          <a:graphicData uri="http://schemas.openxmlformats.org/drawingml/2006/table">
            <a:tbl>
              <a:tblPr firstRow="1" bandRow="1">
                <a:tableStyleId>{2D5ABB26-0587-4C30-8999-92F81FD0307C}</a:tableStyleId>
              </a:tblPr>
              <a:tblGrid>
                <a:gridCol w="1080000">
                  <a:extLst>
                    <a:ext uri="{9D8B030D-6E8A-4147-A177-3AD203B41FA5}">
                      <a16:colId xmlns:a16="http://schemas.microsoft.com/office/drawing/2014/main" val="4029373084"/>
                    </a:ext>
                  </a:extLst>
                </a:gridCol>
                <a:gridCol w="1080000">
                  <a:extLst>
                    <a:ext uri="{9D8B030D-6E8A-4147-A177-3AD203B41FA5}">
                      <a16:colId xmlns:a16="http://schemas.microsoft.com/office/drawing/2014/main" val="624674759"/>
                    </a:ext>
                  </a:extLst>
                </a:gridCol>
                <a:gridCol w="1080000">
                  <a:extLst>
                    <a:ext uri="{9D8B030D-6E8A-4147-A177-3AD203B41FA5}">
                      <a16:colId xmlns:a16="http://schemas.microsoft.com/office/drawing/2014/main" val="2205534289"/>
                    </a:ext>
                  </a:extLst>
                </a:gridCol>
                <a:gridCol w="1080000">
                  <a:extLst>
                    <a:ext uri="{9D8B030D-6E8A-4147-A177-3AD203B41FA5}">
                      <a16:colId xmlns:a16="http://schemas.microsoft.com/office/drawing/2014/main" val="2615942856"/>
                    </a:ext>
                  </a:extLst>
                </a:gridCol>
                <a:gridCol w="1080000">
                  <a:extLst>
                    <a:ext uri="{9D8B030D-6E8A-4147-A177-3AD203B41FA5}">
                      <a16:colId xmlns:a16="http://schemas.microsoft.com/office/drawing/2014/main" val="4137755477"/>
                    </a:ext>
                  </a:extLst>
                </a:gridCol>
                <a:gridCol w="1080000">
                  <a:extLst>
                    <a:ext uri="{9D8B030D-6E8A-4147-A177-3AD203B41FA5}">
                      <a16:colId xmlns:a16="http://schemas.microsoft.com/office/drawing/2014/main" val="3897884567"/>
                    </a:ext>
                  </a:extLst>
                </a:gridCol>
                <a:gridCol w="1080000">
                  <a:extLst>
                    <a:ext uri="{9D8B030D-6E8A-4147-A177-3AD203B41FA5}">
                      <a16:colId xmlns:a16="http://schemas.microsoft.com/office/drawing/2014/main" val="2454220298"/>
                    </a:ext>
                  </a:extLst>
                </a:gridCol>
                <a:gridCol w="1080000">
                  <a:extLst>
                    <a:ext uri="{9D8B030D-6E8A-4147-A177-3AD203B41FA5}">
                      <a16:colId xmlns:a16="http://schemas.microsoft.com/office/drawing/2014/main" val="675522366"/>
                    </a:ext>
                  </a:extLst>
                </a:gridCol>
                <a:gridCol w="1080000">
                  <a:extLst>
                    <a:ext uri="{9D8B030D-6E8A-4147-A177-3AD203B41FA5}">
                      <a16:colId xmlns:a16="http://schemas.microsoft.com/office/drawing/2014/main" val="2913686112"/>
                    </a:ext>
                  </a:extLst>
                </a:gridCol>
                <a:gridCol w="1080000">
                  <a:extLst>
                    <a:ext uri="{9D8B030D-6E8A-4147-A177-3AD203B41FA5}">
                      <a16:colId xmlns:a16="http://schemas.microsoft.com/office/drawing/2014/main" val="1339482383"/>
                    </a:ext>
                  </a:extLst>
                </a:gridCol>
              </a:tblGrid>
              <a:tr h="598760">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[1]</a:t>
                      </a:r>
                      <a:endParaRPr kumimoji="1" lang="ja-JP" altLang="en-US" sz="2800" dirty="0"/>
                    </a:p>
                  </a:txBody>
                  <a:tcPr/>
                </a:tc>
                <a:tc>
                  <a:txBody>
                    <a:bodyPr/>
                    <a:lstStyle/>
                    <a:p>
                      <a:pPr algn="ctr"/>
                      <a:r>
                        <a:rPr kumimoji="1" lang="en-US" altLang="ja-JP" sz="2800" dirty="0"/>
                        <a:t>[2]</a:t>
                      </a:r>
                      <a:endParaRPr kumimoji="1" lang="ja-JP" altLang="en-US" sz="2800" dirty="0"/>
                    </a:p>
                  </a:txBody>
                  <a:tcPr/>
                </a:tc>
                <a:tc>
                  <a:txBody>
                    <a:bodyPr/>
                    <a:lstStyle/>
                    <a:p>
                      <a:pPr algn="ctr"/>
                      <a:r>
                        <a:rPr kumimoji="1" lang="en-US" altLang="ja-JP" sz="2800" dirty="0"/>
                        <a:t>[3]</a:t>
                      </a:r>
                      <a:endParaRPr kumimoji="1" lang="ja-JP" altLang="en-US" sz="2800" dirty="0"/>
                    </a:p>
                  </a:txBody>
                  <a:tcPr/>
                </a:tc>
                <a:tc>
                  <a:txBody>
                    <a:bodyPr/>
                    <a:lstStyle/>
                    <a:p>
                      <a:pPr algn="ctr"/>
                      <a:r>
                        <a:rPr kumimoji="1" lang="en-US" altLang="ja-JP" sz="2800" dirty="0"/>
                        <a:t>[4]</a:t>
                      </a:r>
                      <a:endParaRPr kumimoji="1" lang="ja-JP" altLang="en-US" sz="2800" dirty="0"/>
                    </a:p>
                  </a:txBody>
                  <a:tcPr/>
                </a:tc>
                <a:tc>
                  <a:txBody>
                    <a:bodyPr/>
                    <a:lstStyle/>
                    <a:p>
                      <a:pPr algn="ctr"/>
                      <a:r>
                        <a:rPr kumimoji="1" lang="en-US" altLang="ja-JP" sz="2800" dirty="0"/>
                        <a:t>[5]</a:t>
                      </a:r>
                      <a:endParaRPr kumimoji="1" lang="ja-JP" altLang="en-US" sz="2800" dirty="0"/>
                    </a:p>
                  </a:txBody>
                  <a:tcPr/>
                </a:tc>
                <a:tc>
                  <a:txBody>
                    <a:bodyPr/>
                    <a:lstStyle/>
                    <a:p>
                      <a:pPr algn="ctr"/>
                      <a:r>
                        <a:rPr kumimoji="1" lang="en-US" altLang="ja-JP" sz="2800" dirty="0"/>
                        <a:t>[6]</a:t>
                      </a:r>
                      <a:endParaRPr kumimoji="1" lang="ja-JP" altLang="en-US" sz="2800" dirty="0"/>
                    </a:p>
                  </a:txBody>
                  <a:tcPr/>
                </a:tc>
                <a:tc>
                  <a:txBody>
                    <a:bodyPr/>
                    <a:lstStyle/>
                    <a:p>
                      <a:pPr algn="ctr"/>
                      <a:r>
                        <a:rPr kumimoji="1" lang="en-US" altLang="ja-JP" sz="2800" dirty="0"/>
                        <a:t>[7]</a:t>
                      </a:r>
                      <a:endParaRPr kumimoji="1" lang="ja-JP" altLang="en-US" sz="2800" dirty="0"/>
                    </a:p>
                  </a:txBody>
                  <a:tcPr/>
                </a:tc>
                <a:tc>
                  <a:txBody>
                    <a:bodyPr/>
                    <a:lstStyle/>
                    <a:p>
                      <a:pPr algn="ctr"/>
                      <a:r>
                        <a:rPr kumimoji="1" lang="en-US" altLang="ja-JP" sz="2800" dirty="0"/>
                        <a:t>[8]</a:t>
                      </a:r>
                      <a:endParaRPr kumimoji="1" lang="ja-JP" altLang="en-US" sz="2800" dirty="0"/>
                    </a:p>
                  </a:txBody>
                  <a:tcPr/>
                </a:tc>
                <a:tc>
                  <a:txBody>
                    <a:bodyPr/>
                    <a:lstStyle/>
                    <a:p>
                      <a:pPr algn="ctr"/>
                      <a:r>
                        <a:rPr kumimoji="1" lang="en-US" altLang="ja-JP" sz="2800" dirty="0"/>
                        <a:t>[9]</a:t>
                      </a:r>
                      <a:endParaRPr kumimoji="1" lang="ja-JP" altLang="en-US" sz="2800" dirty="0"/>
                    </a:p>
                  </a:txBody>
                  <a:tcPr/>
                </a:tc>
                <a:extLst>
                  <a:ext uri="{0D108BD9-81ED-4DB2-BD59-A6C34878D82A}">
                    <a16:rowId xmlns:a16="http://schemas.microsoft.com/office/drawing/2014/main" val="2275068971"/>
                  </a:ext>
                </a:extLst>
              </a:tr>
            </a:tbl>
          </a:graphicData>
        </a:graphic>
      </p:graphicFrame>
      <p:sp>
        <p:nvSpPr>
          <p:cNvPr id="6" name="テキスト ボックス 5">
            <a:extLst>
              <a:ext uri="{FF2B5EF4-FFF2-40B4-BE49-F238E27FC236}">
                <a16:creationId xmlns:a16="http://schemas.microsoft.com/office/drawing/2014/main" id="{672D8AD3-7CA0-438E-B0DE-46448DC8852A}"/>
              </a:ext>
            </a:extLst>
          </p:cNvPr>
          <p:cNvSpPr txBox="1"/>
          <p:nvPr/>
        </p:nvSpPr>
        <p:spPr>
          <a:xfrm>
            <a:off x="11046295" y="989856"/>
            <a:ext cx="748923" cy="769441"/>
          </a:xfrm>
          <a:prstGeom prst="rect">
            <a:avLst/>
          </a:prstGeom>
          <a:noFill/>
        </p:spPr>
        <p:txBody>
          <a:bodyPr wrap="none" rtlCol="0">
            <a:spAutoFit/>
          </a:bodyPr>
          <a:lstStyle/>
          <a:p>
            <a:r>
              <a:rPr lang="en-US" altLang="ja-JP" sz="4400" dirty="0"/>
              <a:t>…</a:t>
            </a:r>
            <a:endParaRPr kumimoji="1" lang="ja-JP" altLang="en-US" dirty="0"/>
          </a:p>
        </p:txBody>
      </p:sp>
      <p:sp>
        <p:nvSpPr>
          <p:cNvPr id="7" name="テキスト ボックス 6">
            <a:extLst>
              <a:ext uri="{FF2B5EF4-FFF2-40B4-BE49-F238E27FC236}">
                <a16:creationId xmlns:a16="http://schemas.microsoft.com/office/drawing/2014/main" id="{8B777949-607D-496C-86C7-2F58668A7608}"/>
              </a:ext>
            </a:extLst>
          </p:cNvPr>
          <p:cNvSpPr txBox="1"/>
          <p:nvPr/>
        </p:nvSpPr>
        <p:spPr>
          <a:xfrm>
            <a:off x="11097591" y="1759297"/>
            <a:ext cx="646331" cy="646331"/>
          </a:xfrm>
          <a:prstGeom prst="rect">
            <a:avLst/>
          </a:prstGeom>
          <a:noFill/>
        </p:spPr>
        <p:txBody>
          <a:bodyPr wrap="none" rtlCol="0">
            <a:spAutoFit/>
          </a:bodyPr>
          <a:lstStyle/>
          <a:p>
            <a:r>
              <a:rPr lang="en-US" altLang="ja-JP" sz="3600" dirty="0"/>
              <a:t>…</a:t>
            </a:r>
            <a:endParaRPr kumimoji="1" lang="ja-JP" altLang="en-US" sz="1400" dirty="0"/>
          </a:p>
        </p:txBody>
      </p:sp>
      <p:graphicFrame>
        <p:nvGraphicFramePr>
          <p:cNvPr id="8" name="表 7">
            <a:extLst>
              <a:ext uri="{FF2B5EF4-FFF2-40B4-BE49-F238E27FC236}">
                <a16:creationId xmlns:a16="http://schemas.microsoft.com/office/drawing/2014/main" id="{D4EA057E-4A54-477D-B4C0-55A9AA39016C}"/>
              </a:ext>
            </a:extLst>
          </p:cNvPr>
          <p:cNvGraphicFramePr>
            <a:graphicFrameLocks noGrp="1"/>
          </p:cNvGraphicFramePr>
          <p:nvPr>
            <p:extLst>
              <p:ext uri="{D42A27DB-BD31-4B8C-83A1-F6EECF244321}">
                <p14:modId xmlns:p14="http://schemas.microsoft.com/office/powerpoint/2010/main" val="1444199098"/>
              </p:ext>
            </p:extLst>
          </p:nvPr>
        </p:nvGraphicFramePr>
        <p:xfrm>
          <a:off x="2496000" y="3687165"/>
          <a:ext cx="7200000" cy="1080000"/>
        </p:xfrm>
        <a:graphic>
          <a:graphicData uri="http://schemas.openxmlformats.org/drawingml/2006/table">
            <a:tbl>
              <a:tblPr firstRow="1" bandRow="1">
                <a:tableStyleId>{2D5ABB26-0587-4C30-8999-92F81FD0307C}</a:tableStyleId>
              </a:tblPr>
              <a:tblGrid>
                <a:gridCol w="720000">
                  <a:extLst>
                    <a:ext uri="{9D8B030D-6E8A-4147-A177-3AD203B41FA5}">
                      <a16:colId xmlns:a16="http://schemas.microsoft.com/office/drawing/2014/main" val="4029373084"/>
                    </a:ext>
                  </a:extLst>
                </a:gridCol>
                <a:gridCol w="720000">
                  <a:extLst>
                    <a:ext uri="{9D8B030D-6E8A-4147-A177-3AD203B41FA5}">
                      <a16:colId xmlns:a16="http://schemas.microsoft.com/office/drawing/2014/main" val="624674759"/>
                    </a:ext>
                  </a:extLst>
                </a:gridCol>
                <a:gridCol w="720000">
                  <a:extLst>
                    <a:ext uri="{9D8B030D-6E8A-4147-A177-3AD203B41FA5}">
                      <a16:colId xmlns:a16="http://schemas.microsoft.com/office/drawing/2014/main" val="2205534289"/>
                    </a:ext>
                  </a:extLst>
                </a:gridCol>
                <a:gridCol w="720000">
                  <a:extLst>
                    <a:ext uri="{9D8B030D-6E8A-4147-A177-3AD203B41FA5}">
                      <a16:colId xmlns:a16="http://schemas.microsoft.com/office/drawing/2014/main" val="2615942856"/>
                    </a:ext>
                  </a:extLst>
                </a:gridCol>
                <a:gridCol w="720000">
                  <a:extLst>
                    <a:ext uri="{9D8B030D-6E8A-4147-A177-3AD203B41FA5}">
                      <a16:colId xmlns:a16="http://schemas.microsoft.com/office/drawing/2014/main" val="4137755477"/>
                    </a:ext>
                  </a:extLst>
                </a:gridCol>
                <a:gridCol w="720000">
                  <a:extLst>
                    <a:ext uri="{9D8B030D-6E8A-4147-A177-3AD203B41FA5}">
                      <a16:colId xmlns:a16="http://schemas.microsoft.com/office/drawing/2014/main" val="3897884567"/>
                    </a:ext>
                  </a:extLst>
                </a:gridCol>
                <a:gridCol w="720000">
                  <a:extLst>
                    <a:ext uri="{9D8B030D-6E8A-4147-A177-3AD203B41FA5}">
                      <a16:colId xmlns:a16="http://schemas.microsoft.com/office/drawing/2014/main" val="2454220298"/>
                    </a:ext>
                  </a:extLst>
                </a:gridCol>
                <a:gridCol w="720000">
                  <a:extLst>
                    <a:ext uri="{9D8B030D-6E8A-4147-A177-3AD203B41FA5}">
                      <a16:colId xmlns:a16="http://schemas.microsoft.com/office/drawing/2014/main" val="675522366"/>
                    </a:ext>
                  </a:extLst>
                </a:gridCol>
                <a:gridCol w="720000">
                  <a:extLst>
                    <a:ext uri="{9D8B030D-6E8A-4147-A177-3AD203B41FA5}">
                      <a16:colId xmlns:a16="http://schemas.microsoft.com/office/drawing/2014/main" val="2913686112"/>
                    </a:ext>
                  </a:extLst>
                </a:gridCol>
                <a:gridCol w="720000">
                  <a:extLst>
                    <a:ext uri="{9D8B030D-6E8A-4147-A177-3AD203B41FA5}">
                      <a16:colId xmlns:a16="http://schemas.microsoft.com/office/drawing/2014/main" val="1339482383"/>
                    </a:ext>
                  </a:extLst>
                </a:gridCol>
              </a:tblGrid>
              <a:tr h="1080000">
                <a:tc>
                  <a:txBody>
                    <a:bodyPr/>
                    <a:lstStyle/>
                    <a:p>
                      <a:pPr algn="ctr"/>
                      <a:r>
                        <a:rPr kumimoji="1" lang="en-US" altLang="ja-JP" sz="3600" dirty="0"/>
                        <a:t>1</a:t>
                      </a:r>
                      <a:endParaRPr kumimoji="1" lang="ja-JP" altLang="en-US" sz="3600" dirty="0"/>
                    </a:p>
                  </a:txBody>
                  <a:tcPr anchor="ctr"/>
                </a:tc>
                <a:tc>
                  <a:txBody>
                    <a:bodyPr/>
                    <a:lstStyle/>
                    <a:p>
                      <a:pPr algn="ctr"/>
                      <a:r>
                        <a:rPr kumimoji="1" lang="en-US" altLang="ja-JP" sz="3600" dirty="0"/>
                        <a:t>2</a:t>
                      </a:r>
                      <a:endParaRPr kumimoji="1" lang="ja-JP" altLang="en-US" sz="3600" dirty="0"/>
                    </a:p>
                  </a:txBody>
                  <a:tcPr anchor="ctr"/>
                </a:tc>
                <a:tc>
                  <a:txBody>
                    <a:bodyPr/>
                    <a:lstStyle/>
                    <a:p>
                      <a:pPr algn="ctr"/>
                      <a:r>
                        <a:rPr kumimoji="1" lang="en-US" altLang="ja-JP" sz="3600" dirty="0"/>
                        <a:t>2</a:t>
                      </a:r>
                      <a:endParaRPr kumimoji="1" lang="ja-JP" altLang="en-US" sz="3600" dirty="0"/>
                    </a:p>
                  </a:txBody>
                  <a:tcPr anchor="ctr"/>
                </a:tc>
                <a:tc>
                  <a:txBody>
                    <a:bodyPr/>
                    <a:lstStyle/>
                    <a:p>
                      <a:pPr algn="ctr"/>
                      <a:r>
                        <a:rPr kumimoji="1" lang="en-US" altLang="ja-JP" sz="3600" dirty="0"/>
                        <a:t>6</a:t>
                      </a:r>
                      <a:endParaRPr kumimoji="1" lang="ja-JP" altLang="en-US" sz="3600" dirty="0"/>
                    </a:p>
                  </a:txBody>
                  <a:tcPr anchor="ctr"/>
                </a:tc>
                <a:tc>
                  <a:txBody>
                    <a:bodyPr/>
                    <a:lstStyle/>
                    <a:p>
                      <a:pPr algn="ctr"/>
                      <a:r>
                        <a:rPr kumimoji="1" lang="en-US" altLang="ja-JP" sz="3600" dirty="0"/>
                        <a:t>2</a:t>
                      </a:r>
                      <a:endParaRPr kumimoji="1" lang="ja-JP" altLang="en-US" sz="3600" dirty="0"/>
                    </a:p>
                  </a:txBody>
                  <a:tcPr anchor="ctr"/>
                </a:tc>
                <a:tc>
                  <a:txBody>
                    <a:bodyPr/>
                    <a:lstStyle/>
                    <a:p>
                      <a:pPr algn="ctr"/>
                      <a:r>
                        <a:rPr kumimoji="1" lang="en-US" altLang="ja-JP" sz="3600" dirty="0"/>
                        <a:t>9</a:t>
                      </a:r>
                      <a:endParaRPr kumimoji="1" lang="ja-JP" altLang="en-US" sz="3600" dirty="0"/>
                    </a:p>
                  </a:txBody>
                  <a:tcPr anchor="ctr"/>
                </a:tc>
                <a:tc>
                  <a:txBody>
                    <a:bodyPr/>
                    <a:lstStyle/>
                    <a:p>
                      <a:pPr algn="ctr"/>
                      <a:r>
                        <a:rPr kumimoji="1" lang="en-US" altLang="ja-JP" sz="3600" dirty="0"/>
                        <a:t>2</a:t>
                      </a:r>
                      <a:endParaRPr kumimoji="1" lang="ja-JP" altLang="en-US" sz="3600" dirty="0"/>
                    </a:p>
                  </a:txBody>
                  <a:tcPr anchor="ctr"/>
                </a:tc>
                <a:tc>
                  <a:txBody>
                    <a:bodyPr/>
                    <a:lstStyle/>
                    <a:p>
                      <a:pPr algn="ctr"/>
                      <a:r>
                        <a:rPr kumimoji="1" lang="en-US" altLang="ja-JP" sz="3600" dirty="0"/>
                        <a:t>3</a:t>
                      </a:r>
                      <a:endParaRPr kumimoji="1" lang="ja-JP" altLang="en-US" sz="3600" dirty="0"/>
                    </a:p>
                  </a:txBody>
                  <a:tcPr anchor="ctr"/>
                </a:tc>
                <a:tc>
                  <a:txBody>
                    <a:bodyPr/>
                    <a:lstStyle/>
                    <a:p>
                      <a:pPr algn="ctr"/>
                      <a:r>
                        <a:rPr kumimoji="1" lang="en-US" altLang="ja-JP" sz="3600" dirty="0"/>
                        <a:t>3</a:t>
                      </a:r>
                      <a:endParaRPr kumimoji="1" lang="ja-JP" altLang="en-US" sz="3600" dirty="0"/>
                    </a:p>
                  </a:txBody>
                  <a:tcPr anchor="ctr"/>
                </a:tc>
                <a:tc>
                  <a:txBody>
                    <a:bodyPr/>
                    <a:lstStyle/>
                    <a:p>
                      <a:pPr algn="ctr"/>
                      <a:r>
                        <a:rPr kumimoji="1" lang="en-US" altLang="ja-JP" sz="3600" dirty="0"/>
                        <a:t>4</a:t>
                      </a:r>
                      <a:endParaRPr kumimoji="1" lang="ja-JP" altLang="en-US" sz="3600" dirty="0"/>
                    </a:p>
                  </a:txBody>
                  <a:tcPr anchor="ctr"/>
                </a:tc>
                <a:extLst>
                  <a:ext uri="{0D108BD9-81ED-4DB2-BD59-A6C34878D82A}">
                    <a16:rowId xmlns:a16="http://schemas.microsoft.com/office/drawing/2014/main" val="2275068971"/>
                  </a:ext>
                </a:extLst>
              </a:tr>
            </a:tbl>
          </a:graphicData>
        </a:graphic>
      </p:graphicFrame>
      <p:sp>
        <p:nvSpPr>
          <p:cNvPr id="9" name="矢印: 上 8">
            <a:extLst>
              <a:ext uri="{FF2B5EF4-FFF2-40B4-BE49-F238E27FC236}">
                <a16:creationId xmlns:a16="http://schemas.microsoft.com/office/drawing/2014/main" id="{435BFFBA-AABB-463F-B24C-A4BFD98507FC}"/>
              </a:ext>
            </a:extLst>
          </p:cNvPr>
          <p:cNvSpPr/>
          <p:nvPr/>
        </p:nvSpPr>
        <p:spPr>
          <a:xfrm>
            <a:off x="2717529" y="4630835"/>
            <a:ext cx="284813" cy="487181"/>
          </a:xfrm>
          <a:prstGeom prst="up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856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032223-6EF6-4AF3-929F-24A47F8F4F74}"/>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904BA4BD-9A41-4609-865B-227D4DE3EC49}"/>
              </a:ext>
            </a:extLst>
          </p:cNvPr>
          <p:cNvSpPr>
            <a:spLocks noGrp="1"/>
          </p:cNvSpPr>
          <p:nvPr>
            <p:ph idx="1"/>
          </p:nvPr>
        </p:nvSpPr>
        <p:spPr/>
        <p:txBody>
          <a:bodyPr/>
          <a:lstStyle/>
          <a:p>
            <a:pPr marL="514350" indent="-514350">
              <a:buFont typeface="+mj-lt"/>
              <a:buAutoNum type="arabicPeriod"/>
            </a:pPr>
            <a:r>
              <a:rPr lang="ja-JP" altLang="en-US" dirty="0"/>
              <a:t>演習</a:t>
            </a:r>
            <a:r>
              <a:rPr lang="en-US" altLang="ja-JP" dirty="0"/>
              <a:t>(1)</a:t>
            </a:r>
          </a:p>
          <a:p>
            <a:pPr marL="514350" indent="-514350">
              <a:buFont typeface="+mj-lt"/>
              <a:buAutoNum type="arabicPeriod"/>
            </a:pPr>
            <a:r>
              <a:rPr lang="ja-JP" altLang="en-US" dirty="0"/>
              <a:t>ヒストグラム的管理</a:t>
            </a:r>
            <a:endParaRPr lang="en-US" altLang="ja-JP" dirty="0"/>
          </a:p>
          <a:p>
            <a:pPr marL="514350" indent="-514350">
              <a:buFont typeface="+mj-lt"/>
              <a:buAutoNum type="arabicPeriod"/>
            </a:pPr>
            <a:r>
              <a:rPr lang="ja-JP" altLang="en-US" dirty="0"/>
              <a:t>演習</a:t>
            </a:r>
            <a:r>
              <a:rPr lang="en-US" altLang="ja-JP" dirty="0"/>
              <a:t>(2)</a:t>
            </a:r>
          </a:p>
        </p:txBody>
      </p:sp>
    </p:spTree>
    <p:extLst>
      <p:ext uri="{BB962C8B-B14F-4D97-AF65-F5344CB8AC3E}">
        <p14:creationId xmlns:p14="http://schemas.microsoft.com/office/powerpoint/2010/main" val="54684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DA2F3869-A99F-4744-92A6-A88844E67A77}"/>
              </a:ext>
            </a:extLst>
          </p:cNvPr>
          <p:cNvGraphicFramePr>
            <a:graphicFrameLocks noGrp="1"/>
          </p:cNvGraphicFramePr>
          <p:nvPr>
            <p:extLst>
              <p:ext uri="{D42A27DB-BD31-4B8C-83A1-F6EECF244321}">
                <p14:modId xmlns:p14="http://schemas.microsoft.com/office/powerpoint/2010/main" val="1890711675"/>
              </p:ext>
            </p:extLst>
          </p:nvPr>
        </p:nvGraphicFramePr>
        <p:xfrm>
          <a:off x="246295" y="764637"/>
          <a:ext cx="10800000" cy="108000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4029373084"/>
                    </a:ext>
                  </a:extLst>
                </a:gridCol>
                <a:gridCol w="1080000">
                  <a:extLst>
                    <a:ext uri="{9D8B030D-6E8A-4147-A177-3AD203B41FA5}">
                      <a16:colId xmlns:a16="http://schemas.microsoft.com/office/drawing/2014/main" val="624674759"/>
                    </a:ext>
                  </a:extLst>
                </a:gridCol>
                <a:gridCol w="1080000">
                  <a:extLst>
                    <a:ext uri="{9D8B030D-6E8A-4147-A177-3AD203B41FA5}">
                      <a16:colId xmlns:a16="http://schemas.microsoft.com/office/drawing/2014/main" val="2205534289"/>
                    </a:ext>
                  </a:extLst>
                </a:gridCol>
                <a:gridCol w="1080000">
                  <a:extLst>
                    <a:ext uri="{9D8B030D-6E8A-4147-A177-3AD203B41FA5}">
                      <a16:colId xmlns:a16="http://schemas.microsoft.com/office/drawing/2014/main" val="2615942856"/>
                    </a:ext>
                  </a:extLst>
                </a:gridCol>
                <a:gridCol w="1080000">
                  <a:extLst>
                    <a:ext uri="{9D8B030D-6E8A-4147-A177-3AD203B41FA5}">
                      <a16:colId xmlns:a16="http://schemas.microsoft.com/office/drawing/2014/main" val="4137755477"/>
                    </a:ext>
                  </a:extLst>
                </a:gridCol>
                <a:gridCol w="1080000">
                  <a:extLst>
                    <a:ext uri="{9D8B030D-6E8A-4147-A177-3AD203B41FA5}">
                      <a16:colId xmlns:a16="http://schemas.microsoft.com/office/drawing/2014/main" val="3897884567"/>
                    </a:ext>
                  </a:extLst>
                </a:gridCol>
                <a:gridCol w="1080000">
                  <a:extLst>
                    <a:ext uri="{9D8B030D-6E8A-4147-A177-3AD203B41FA5}">
                      <a16:colId xmlns:a16="http://schemas.microsoft.com/office/drawing/2014/main" val="2454220298"/>
                    </a:ext>
                  </a:extLst>
                </a:gridCol>
                <a:gridCol w="1080000">
                  <a:extLst>
                    <a:ext uri="{9D8B030D-6E8A-4147-A177-3AD203B41FA5}">
                      <a16:colId xmlns:a16="http://schemas.microsoft.com/office/drawing/2014/main" val="675522366"/>
                    </a:ext>
                  </a:extLst>
                </a:gridCol>
                <a:gridCol w="1080000">
                  <a:extLst>
                    <a:ext uri="{9D8B030D-6E8A-4147-A177-3AD203B41FA5}">
                      <a16:colId xmlns:a16="http://schemas.microsoft.com/office/drawing/2014/main" val="2913686112"/>
                    </a:ext>
                  </a:extLst>
                </a:gridCol>
                <a:gridCol w="1080000">
                  <a:extLst>
                    <a:ext uri="{9D8B030D-6E8A-4147-A177-3AD203B41FA5}">
                      <a16:colId xmlns:a16="http://schemas.microsoft.com/office/drawing/2014/main" val="1339482383"/>
                    </a:ext>
                  </a:extLst>
                </a:gridCol>
              </a:tblGrid>
              <a:tr h="1080000">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solidFill>
                      <a:schemeClr val="accent2"/>
                    </a:solidFill>
                  </a:tcPr>
                </a:tc>
                <a:tc>
                  <a:txBody>
                    <a:bodyPr/>
                    <a:lstStyle/>
                    <a:p>
                      <a:pPr algn="ctr"/>
                      <a:r>
                        <a:rPr kumimoji="1" lang="en-US" altLang="ja-JP" sz="3600" dirty="0"/>
                        <a:t>1</a:t>
                      </a:r>
                      <a:endParaRPr kumimoji="1" lang="ja-JP" altLang="en-US" sz="3600" dirty="0"/>
                    </a:p>
                  </a:txBody>
                  <a:tcPr anchor="ctr">
                    <a:solidFill>
                      <a:schemeClr val="accent2"/>
                    </a:solidFill>
                  </a:tcP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extLst>
                  <a:ext uri="{0D108BD9-81ED-4DB2-BD59-A6C34878D82A}">
                    <a16:rowId xmlns:a16="http://schemas.microsoft.com/office/drawing/2014/main" val="2275068971"/>
                  </a:ext>
                </a:extLst>
              </a:tr>
            </a:tbl>
          </a:graphicData>
        </a:graphic>
      </p:graphicFrame>
      <p:graphicFrame>
        <p:nvGraphicFramePr>
          <p:cNvPr id="5" name="表 4">
            <a:extLst>
              <a:ext uri="{FF2B5EF4-FFF2-40B4-BE49-F238E27FC236}">
                <a16:creationId xmlns:a16="http://schemas.microsoft.com/office/drawing/2014/main" id="{A208E323-DAE5-4730-8555-DFBF5F68F69F}"/>
              </a:ext>
            </a:extLst>
          </p:cNvPr>
          <p:cNvGraphicFramePr>
            <a:graphicFrameLocks noGrp="1"/>
          </p:cNvGraphicFramePr>
          <p:nvPr/>
        </p:nvGraphicFramePr>
        <p:xfrm>
          <a:off x="246295" y="1844637"/>
          <a:ext cx="10800000" cy="598760"/>
        </p:xfrm>
        <a:graphic>
          <a:graphicData uri="http://schemas.openxmlformats.org/drawingml/2006/table">
            <a:tbl>
              <a:tblPr firstRow="1" bandRow="1">
                <a:tableStyleId>{2D5ABB26-0587-4C30-8999-92F81FD0307C}</a:tableStyleId>
              </a:tblPr>
              <a:tblGrid>
                <a:gridCol w="1080000">
                  <a:extLst>
                    <a:ext uri="{9D8B030D-6E8A-4147-A177-3AD203B41FA5}">
                      <a16:colId xmlns:a16="http://schemas.microsoft.com/office/drawing/2014/main" val="4029373084"/>
                    </a:ext>
                  </a:extLst>
                </a:gridCol>
                <a:gridCol w="1080000">
                  <a:extLst>
                    <a:ext uri="{9D8B030D-6E8A-4147-A177-3AD203B41FA5}">
                      <a16:colId xmlns:a16="http://schemas.microsoft.com/office/drawing/2014/main" val="624674759"/>
                    </a:ext>
                  </a:extLst>
                </a:gridCol>
                <a:gridCol w="1080000">
                  <a:extLst>
                    <a:ext uri="{9D8B030D-6E8A-4147-A177-3AD203B41FA5}">
                      <a16:colId xmlns:a16="http://schemas.microsoft.com/office/drawing/2014/main" val="2205534289"/>
                    </a:ext>
                  </a:extLst>
                </a:gridCol>
                <a:gridCol w="1080000">
                  <a:extLst>
                    <a:ext uri="{9D8B030D-6E8A-4147-A177-3AD203B41FA5}">
                      <a16:colId xmlns:a16="http://schemas.microsoft.com/office/drawing/2014/main" val="2615942856"/>
                    </a:ext>
                  </a:extLst>
                </a:gridCol>
                <a:gridCol w="1080000">
                  <a:extLst>
                    <a:ext uri="{9D8B030D-6E8A-4147-A177-3AD203B41FA5}">
                      <a16:colId xmlns:a16="http://schemas.microsoft.com/office/drawing/2014/main" val="4137755477"/>
                    </a:ext>
                  </a:extLst>
                </a:gridCol>
                <a:gridCol w="1080000">
                  <a:extLst>
                    <a:ext uri="{9D8B030D-6E8A-4147-A177-3AD203B41FA5}">
                      <a16:colId xmlns:a16="http://schemas.microsoft.com/office/drawing/2014/main" val="3897884567"/>
                    </a:ext>
                  </a:extLst>
                </a:gridCol>
                <a:gridCol w="1080000">
                  <a:extLst>
                    <a:ext uri="{9D8B030D-6E8A-4147-A177-3AD203B41FA5}">
                      <a16:colId xmlns:a16="http://schemas.microsoft.com/office/drawing/2014/main" val="2454220298"/>
                    </a:ext>
                  </a:extLst>
                </a:gridCol>
                <a:gridCol w="1080000">
                  <a:extLst>
                    <a:ext uri="{9D8B030D-6E8A-4147-A177-3AD203B41FA5}">
                      <a16:colId xmlns:a16="http://schemas.microsoft.com/office/drawing/2014/main" val="675522366"/>
                    </a:ext>
                  </a:extLst>
                </a:gridCol>
                <a:gridCol w="1080000">
                  <a:extLst>
                    <a:ext uri="{9D8B030D-6E8A-4147-A177-3AD203B41FA5}">
                      <a16:colId xmlns:a16="http://schemas.microsoft.com/office/drawing/2014/main" val="2913686112"/>
                    </a:ext>
                  </a:extLst>
                </a:gridCol>
                <a:gridCol w="1080000">
                  <a:extLst>
                    <a:ext uri="{9D8B030D-6E8A-4147-A177-3AD203B41FA5}">
                      <a16:colId xmlns:a16="http://schemas.microsoft.com/office/drawing/2014/main" val="1339482383"/>
                    </a:ext>
                  </a:extLst>
                </a:gridCol>
              </a:tblGrid>
              <a:tr h="598760">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[1]</a:t>
                      </a:r>
                      <a:endParaRPr kumimoji="1" lang="ja-JP" altLang="en-US" sz="2800" dirty="0"/>
                    </a:p>
                  </a:txBody>
                  <a:tcPr/>
                </a:tc>
                <a:tc>
                  <a:txBody>
                    <a:bodyPr/>
                    <a:lstStyle/>
                    <a:p>
                      <a:pPr algn="ctr"/>
                      <a:r>
                        <a:rPr kumimoji="1" lang="en-US" altLang="ja-JP" sz="2800" dirty="0"/>
                        <a:t>[2]</a:t>
                      </a:r>
                      <a:endParaRPr kumimoji="1" lang="ja-JP" altLang="en-US" sz="2800" dirty="0"/>
                    </a:p>
                  </a:txBody>
                  <a:tcPr/>
                </a:tc>
                <a:tc>
                  <a:txBody>
                    <a:bodyPr/>
                    <a:lstStyle/>
                    <a:p>
                      <a:pPr algn="ctr"/>
                      <a:r>
                        <a:rPr kumimoji="1" lang="en-US" altLang="ja-JP" sz="2800" dirty="0"/>
                        <a:t>[3]</a:t>
                      </a:r>
                      <a:endParaRPr kumimoji="1" lang="ja-JP" altLang="en-US" sz="2800" dirty="0"/>
                    </a:p>
                  </a:txBody>
                  <a:tcPr/>
                </a:tc>
                <a:tc>
                  <a:txBody>
                    <a:bodyPr/>
                    <a:lstStyle/>
                    <a:p>
                      <a:pPr algn="ctr"/>
                      <a:r>
                        <a:rPr kumimoji="1" lang="en-US" altLang="ja-JP" sz="2800" dirty="0"/>
                        <a:t>[4]</a:t>
                      </a:r>
                      <a:endParaRPr kumimoji="1" lang="ja-JP" altLang="en-US" sz="2800" dirty="0"/>
                    </a:p>
                  </a:txBody>
                  <a:tcPr/>
                </a:tc>
                <a:tc>
                  <a:txBody>
                    <a:bodyPr/>
                    <a:lstStyle/>
                    <a:p>
                      <a:pPr algn="ctr"/>
                      <a:r>
                        <a:rPr kumimoji="1" lang="en-US" altLang="ja-JP" sz="2800" dirty="0"/>
                        <a:t>[5]</a:t>
                      </a:r>
                      <a:endParaRPr kumimoji="1" lang="ja-JP" altLang="en-US" sz="2800" dirty="0"/>
                    </a:p>
                  </a:txBody>
                  <a:tcPr/>
                </a:tc>
                <a:tc>
                  <a:txBody>
                    <a:bodyPr/>
                    <a:lstStyle/>
                    <a:p>
                      <a:pPr algn="ctr"/>
                      <a:r>
                        <a:rPr kumimoji="1" lang="en-US" altLang="ja-JP" sz="2800" dirty="0"/>
                        <a:t>[6]</a:t>
                      </a:r>
                      <a:endParaRPr kumimoji="1" lang="ja-JP" altLang="en-US" sz="2800" dirty="0"/>
                    </a:p>
                  </a:txBody>
                  <a:tcPr/>
                </a:tc>
                <a:tc>
                  <a:txBody>
                    <a:bodyPr/>
                    <a:lstStyle/>
                    <a:p>
                      <a:pPr algn="ctr"/>
                      <a:r>
                        <a:rPr kumimoji="1" lang="en-US" altLang="ja-JP" sz="2800" dirty="0"/>
                        <a:t>[7]</a:t>
                      </a:r>
                      <a:endParaRPr kumimoji="1" lang="ja-JP" altLang="en-US" sz="2800" dirty="0"/>
                    </a:p>
                  </a:txBody>
                  <a:tcPr/>
                </a:tc>
                <a:tc>
                  <a:txBody>
                    <a:bodyPr/>
                    <a:lstStyle/>
                    <a:p>
                      <a:pPr algn="ctr"/>
                      <a:r>
                        <a:rPr kumimoji="1" lang="en-US" altLang="ja-JP" sz="2800" dirty="0"/>
                        <a:t>[8]</a:t>
                      </a:r>
                      <a:endParaRPr kumimoji="1" lang="ja-JP" altLang="en-US" sz="2800" dirty="0"/>
                    </a:p>
                  </a:txBody>
                  <a:tcPr/>
                </a:tc>
                <a:tc>
                  <a:txBody>
                    <a:bodyPr/>
                    <a:lstStyle/>
                    <a:p>
                      <a:pPr algn="ctr"/>
                      <a:r>
                        <a:rPr kumimoji="1" lang="en-US" altLang="ja-JP" sz="2800" dirty="0"/>
                        <a:t>[9]</a:t>
                      </a:r>
                      <a:endParaRPr kumimoji="1" lang="ja-JP" altLang="en-US" sz="2800" dirty="0"/>
                    </a:p>
                  </a:txBody>
                  <a:tcPr/>
                </a:tc>
                <a:extLst>
                  <a:ext uri="{0D108BD9-81ED-4DB2-BD59-A6C34878D82A}">
                    <a16:rowId xmlns:a16="http://schemas.microsoft.com/office/drawing/2014/main" val="2275068971"/>
                  </a:ext>
                </a:extLst>
              </a:tr>
            </a:tbl>
          </a:graphicData>
        </a:graphic>
      </p:graphicFrame>
      <p:sp>
        <p:nvSpPr>
          <p:cNvPr id="6" name="テキスト ボックス 5">
            <a:extLst>
              <a:ext uri="{FF2B5EF4-FFF2-40B4-BE49-F238E27FC236}">
                <a16:creationId xmlns:a16="http://schemas.microsoft.com/office/drawing/2014/main" id="{672D8AD3-7CA0-438E-B0DE-46448DC8852A}"/>
              </a:ext>
            </a:extLst>
          </p:cNvPr>
          <p:cNvSpPr txBox="1"/>
          <p:nvPr/>
        </p:nvSpPr>
        <p:spPr>
          <a:xfrm>
            <a:off x="11046295" y="989856"/>
            <a:ext cx="748923" cy="769441"/>
          </a:xfrm>
          <a:prstGeom prst="rect">
            <a:avLst/>
          </a:prstGeom>
          <a:noFill/>
        </p:spPr>
        <p:txBody>
          <a:bodyPr wrap="none" rtlCol="0">
            <a:spAutoFit/>
          </a:bodyPr>
          <a:lstStyle/>
          <a:p>
            <a:r>
              <a:rPr lang="en-US" altLang="ja-JP" sz="4400" dirty="0"/>
              <a:t>…</a:t>
            </a:r>
            <a:endParaRPr kumimoji="1" lang="ja-JP" altLang="en-US" dirty="0"/>
          </a:p>
        </p:txBody>
      </p:sp>
      <p:sp>
        <p:nvSpPr>
          <p:cNvPr id="7" name="テキスト ボックス 6">
            <a:extLst>
              <a:ext uri="{FF2B5EF4-FFF2-40B4-BE49-F238E27FC236}">
                <a16:creationId xmlns:a16="http://schemas.microsoft.com/office/drawing/2014/main" id="{8B777949-607D-496C-86C7-2F58668A7608}"/>
              </a:ext>
            </a:extLst>
          </p:cNvPr>
          <p:cNvSpPr txBox="1"/>
          <p:nvPr/>
        </p:nvSpPr>
        <p:spPr>
          <a:xfrm>
            <a:off x="11097591" y="1759297"/>
            <a:ext cx="646331" cy="646331"/>
          </a:xfrm>
          <a:prstGeom prst="rect">
            <a:avLst/>
          </a:prstGeom>
          <a:noFill/>
        </p:spPr>
        <p:txBody>
          <a:bodyPr wrap="none" rtlCol="0">
            <a:spAutoFit/>
          </a:bodyPr>
          <a:lstStyle/>
          <a:p>
            <a:r>
              <a:rPr lang="en-US" altLang="ja-JP" sz="3600" dirty="0"/>
              <a:t>…</a:t>
            </a:r>
            <a:endParaRPr kumimoji="1" lang="ja-JP" altLang="en-US" sz="1400" dirty="0"/>
          </a:p>
        </p:txBody>
      </p:sp>
      <p:graphicFrame>
        <p:nvGraphicFramePr>
          <p:cNvPr id="8" name="表 7">
            <a:extLst>
              <a:ext uri="{FF2B5EF4-FFF2-40B4-BE49-F238E27FC236}">
                <a16:creationId xmlns:a16="http://schemas.microsoft.com/office/drawing/2014/main" id="{D4EA057E-4A54-477D-B4C0-55A9AA39016C}"/>
              </a:ext>
            </a:extLst>
          </p:cNvPr>
          <p:cNvGraphicFramePr>
            <a:graphicFrameLocks noGrp="1"/>
          </p:cNvGraphicFramePr>
          <p:nvPr/>
        </p:nvGraphicFramePr>
        <p:xfrm>
          <a:off x="2496000" y="3687165"/>
          <a:ext cx="7200000" cy="1080000"/>
        </p:xfrm>
        <a:graphic>
          <a:graphicData uri="http://schemas.openxmlformats.org/drawingml/2006/table">
            <a:tbl>
              <a:tblPr firstRow="1" bandRow="1">
                <a:tableStyleId>{2D5ABB26-0587-4C30-8999-92F81FD0307C}</a:tableStyleId>
              </a:tblPr>
              <a:tblGrid>
                <a:gridCol w="720000">
                  <a:extLst>
                    <a:ext uri="{9D8B030D-6E8A-4147-A177-3AD203B41FA5}">
                      <a16:colId xmlns:a16="http://schemas.microsoft.com/office/drawing/2014/main" val="4029373084"/>
                    </a:ext>
                  </a:extLst>
                </a:gridCol>
                <a:gridCol w="720000">
                  <a:extLst>
                    <a:ext uri="{9D8B030D-6E8A-4147-A177-3AD203B41FA5}">
                      <a16:colId xmlns:a16="http://schemas.microsoft.com/office/drawing/2014/main" val="624674759"/>
                    </a:ext>
                  </a:extLst>
                </a:gridCol>
                <a:gridCol w="720000">
                  <a:extLst>
                    <a:ext uri="{9D8B030D-6E8A-4147-A177-3AD203B41FA5}">
                      <a16:colId xmlns:a16="http://schemas.microsoft.com/office/drawing/2014/main" val="2205534289"/>
                    </a:ext>
                  </a:extLst>
                </a:gridCol>
                <a:gridCol w="720000">
                  <a:extLst>
                    <a:ext uri="{9D8B030D-6E8A-4147-A177-3AD203B41FA5}">
                      <a16:colId xmlns:a16="http://schemas.microsoft.com/office/drawing/2014/main" val="2615942856"/>
                    </a:ext>
                  </a:extLst>
                </a:gridCol>
                <a:gridCol w="720000">
                  <a:extLst>
                    <a:ext uri="{9D8B030D-6E8A-4147-A177-3AD203B41FA5}">
                      <a16:colId xmlns:a16="http://schemas.microsoft.com/office/drawing/2014/main" val="4137755477"/>
                    </a:ext>
                  </a:extLst>
                </a:gridCol>
                <a:gridCol w="720000">
                  <a:extLst>
                    <a:ext uri="{9D8B030D-6E8A-4147-A177-3AD203B41FA5}">
                      <a16:colId xmlns:a16="http://schemas.microsoft.com/office/drawing/2014/main" val="3897884567"/>
                    </a:ext>
                  </a:extLst>
                </a:gridCol>
                <a:gridCol w="720000">
                  <a:extLst>
                    <a:ext uri="{9D8B030D-6E8A-4147-A177-3AD203B41FA5}">
                      <a16:colId xmlns:a16="http://schemas.microsoft.com/office/drawing/2014/main" val="2454220298"/>
                    </a:ext>
                  </a:extLst>
                </a:gridCol>
                <a:gridCol w="720000">
                  <a:extLst>
                    <a:ext uri="{9D8B030D-6E8A-4147-A177-3AD203B41FA5}">
                      <a16:colId xmlns:a16="http://schemas.microsoft.com/office/drawing/2014/main" val="675522366"/>
                    </a:ext>
                  </a:extLst>
                </a:gridCol>
                <a:gridCol w="720000">
                  <a:extLst>
                    <a:ext uri="{9D8B030D-6E8A-4147-A177-3AD203B41FA5}">
                      <a16:colId xmlns:a16="http://schemas.microsoft.com/office/drawing/2014/main" val="2913686112"/>
                    </a:ext>
                  </a:extLst>
                </a:gridCol>
                <a:gridCol w="720000">
                  <a:extLst>
                    <a:ext uri="{9D8B030D-6E8A-4147-A177-3AD203B41FA5}">
                      <a16:colId xmlns:a16="http://schemas.microsoft.com/office/drawing/2014/main" val="1339482383"/>
                    </a:ext>
                  </a:extLst>
                </a:gridCol>
              </a:tblGrid>
              <a:tr h="1080000">
                <a:tc>
                  <a:txBody>
                    <a:bodyPr/>
                    <a:lstStyle/>
                    <a:p>
                      <a:pPr algn="ctr"/>
                      <a:r>
                        <a:rPr kumimoji="1" lang="en-US" altLang="ja-JP" sz="3600" dirty="0"/>
                        <a:t>1</a:t>
                      </a:r>
                      <a:endParaRPr kumimoji="1" lang="ja-JP" altLang="en-US" sz="3600" dirty="0"/>
                    </a:p>
                  </a:txBody>
                  <a:tcPr anchor="ctr"/>
                </a:tc>
                <a:tc>
                  <a:txBody>
                    <a:bodyPr/>
                    <a:lstStyle/>
                    <a:p>
                      <a:pPr algn="ctr"/>
                      <a:r>
                        <a:rPr kumimoji="1" lang="en-US" altLang="ja-JP" sz="3600" dirty="0"/>
                        <a:t>2</a:t>
                      </a:r>
                      <a:endParaRPr kumimoji="1" lang="ja-JP" altLang="en-US" sz="3600" dirty="0"/>
                    </a:p>
                  </a:txBody>
                  <a:tcPr anchor="ctr"/>
                </a:tc>
                <a:tc>
                  <a:txBody>
                    <a:bodyPr/>
                    <a:lstStyle/>
                    <a:p>
                      <a:pPr algn="ctr"/>
                      <a:r>
                        <a:rPr kumimoji="1" lang="en-US" altLang="ja-JP" sz="3600" dirty="0"/>
                        <a:t>2</a:t>
                      </a:r>
                      <a:endParaRPr kumimoji="1" lang="ja-JP" altLang="en-US" sz="3600" dirty="0"/>
                    </a:p>
                  </a:txBody>
                  <a:tcPr anchor="ctr"/>
                </a:tc>
                <a:tc>
                  <a:txBody>
                    <a:bodyPr/>
                    <a:lstStyle/>
                    <a:p>
                      <a:pPr algn="ctr"/>
                      <a:r>
                        <a:rPr kumimoji="1" lang="en-US" altLang="ja-JP" sz="3600" dirty="0"/>
                        <a:t>6</a:t>
                      </a:r>
                      <a:endParaRPr kumimoji="1" lang="ja-JP" altLang="en-US" sz="3600" dirty="0"/>
                    </a:p>
                  </a:txBody>
                  <a:tcPr anchor="ctr"/>
                </a:tc>
                <a:tc>
                  <a:txBody>
                    <a:bodyPr/>
                    <a:lstStyle/>
                    <a:p>
                      <a:pPr algn="ctr"/>
                      <a:r>
                        <a:rPr kumimoji="1" lang="en-US" altLang="ja-JP" sz="3600" dirty="0"/>
                        <a:t>2</a:t>
                      </a:r>
                      <a:endParaRPr kumimoji="1" lang="ja-JP" altLang="en-US" sz="3600" dirty="0"/>
                    </a:p>
                  </a:txBody>
                  <a:tcPr anchor="ctr"/>
                </a:tc>
                <a:tc>
                  <a:txBody>
                    <a:bodyPr/>
                    <a:lstStyle/>
                    <a:p>
                      <a:pPr algn="ctr"/>
                      <a:r>
                        <a:rPr kumimoji="1" lang="en-US" altLang="ja-JP" sz="3600" dirty="0"/>
                        <a:t>9</a:t>
                      </a:r>
                      <a:endParaRPr kumimoji="1" lang="ja-JP" altLang="en-US" sz="3600" dirty="0"/>
                    </a:p>
                  </a:txBody>
                  <a:tcPr anchor="ctr"/>
                </a:tc>
                <a:tc>
                  <a:txBody>
                    <a:bodyPr/>
                    <a:lstStyle/>
                    <a:p>
                      <a:pPr algn="ctr"/>
                      <a:r>
                        <a:rPr kumimoji="1" lang="en-US" altLang="ja-JP" sz="3600" dirty="0"/>
                        <a:t>2</a:t>
                      </a:r>
                      <a:endParaRPr kumimoji="1" lang="ja-JP" altLang="en-US" sz="3600" dirty="0"/>
                    </a:p>
                  </a:txBody>
                  <a:tcPr anchor="ctr"/>
                </a:tc>
                <a:tc>
                  <a:txBody>
                    <a:bodyPr/>
                    <a:lstStyle/>
                    <a:p>
                      <a:pPr algn="ctr"/>
                      <a:r>
                        <a:rPr kumimoji="1" lang="en-US" altLang="ja-JP" sz="3600" dirty="0"/>
                        <a:t>3</a:t>
                      </a:r>
                      <a:endParaRPr kumimoji="1" lang="ja-JP" altLang="en-US" sz="3600" dirty="0"/>
                    </a:p>
                  </a:txBody>
                  <a:tcPr anchor="ctr"/>
                </a:tc>
                <a:tc>
                  <a:txBody>
                    <a:bodyPr/>
                    <a:lstStyle/>
                    <a:p>
                      <a:pPr algn="ctr"/>
                      <a:r>
                        <a:rPr kumimoji="1" lang="en-US" altLang="ja-JP" sz="3600" dirty="0"/>
                        <a:t>3</a:t>
                      </a:r>
                      <a:endParaRPr kumimoji="1" lang="ja-JP" altLang="en-US" sz="3600" dirty="0"/>
                    </a:p>
                  </a:txBody>
                  <a:tcPr anchor="ctr"/>
                </a:tc>
                <a:tc>
                  <a:txBody>
                    <a:bodyPr/>
                    <a:lstStyle/>
                    <a:p>
                      <a:pPr algn="ctr"/>
                      <a:r>
                        <a:rPr kumimoji="1" lang="en-US" altLang="ja-JP" sz="3600" dirty="0"/>
                        <a:t>4</a:t>
                      </a:r>
                      <a:endParaRPr kumimoji="1" lang="ja-JP" altLang="en-US" sz="3600" dirty="0"/>
                    </a:p>
                  </a:txBody>
                  <a:tcPr anchor="ctr"/>
                </a:tc>
                <a:extLst>
                  <a:ext uri="{0D108BD9-81ED-4DB2-BD59-A6C34878D82A}">
                    <a16:rowId xmlns:a16="http://schemas.microsoft.com/office/drawing/2014/main" val="2275068971"/>
                  </a:ext>
                </a:extLst>
              </a:tr>
            </a:tbl>
          </a:graphicData>
        </a:graphic>
      </p:graphicFrame>
      <p:sp>
        <p:nvSpPr>
          <p:cNvPr id="9" name="矢印: 上 8">
            <a:extLst>
              <a:ext uri="{FF2B5EF4-FFF2-40B4-BE49-F238E27FC236}">
                <a16:creationId xmlns:a16="http://schemas.microsoft.com/office/drawing/2014/main" id="{435BFFBA-AABB-463F-B24C-A4BFD98507FC}"/>
              </a:ext>
            </a:extLst>
          </p:cNvPr>
          <p:cNvSpPr/>
          <p:nvPr/>
        </p:nvSpPr>
        <p:spPr>
          <a:xfrm>
            <a:off x="3435986" y="4630835"/>
            <a:ext cx="284813" cy="487181"/>
          </a:xfrm>
          <a:prstGeom prst="up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4165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DA2F3869-A99F-4744-92A6-A88844E67A77}"/>
              </a:ext>
            </a:extLst>
          </p:cNvPr>
          <p:cNvGraphicFramePr>
            <a:graphicFrameLocks noGrp="1"/>
          </p:cNvGraphicFramePr>
          <p:nvPr>
            <p:extLst>
              <p:ext uri="{D42A27DB-BD31-4B8C-83A1-F6EECF244321}">
                <p14:modId xmlns:p14="http://schemas.microsoft.com/office/powerpoint/2010/main" val="197957918"/>
              </p:ext>
            </p:extLst>
          </p:nvPr>
        </p:nvGraphicFramePr>
        <p:xfrm>
          <a:off x="246295" y="764637"/>
          <a:ext cx="10800000" cy="108000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4029373084"/>
                    </a:ext>
                  </a:extLst>
                </a:gridCol>
                <a:gridCol w="1080000">
                  <a:extLst>
                    <a:ext uri="{9D8B030D-6E8A-4147-A177-3AD203B41FA5}">
                      <a16:colId xmlns:a16="http://schemas.microsoft.com/office/drawing/2014/main" val="624674759"/>
                    </a:ext>
                  </a:extLst>
                </a:gridCol>
                <a:gridCol w="1080000">
                  <a:extLst>
                    <a:ext uri="{9D8B030D-6E8A-4147-A177-3AD203B41FA5}">
                      <a16:colId xmlns:a16="http://schemas.microsoft.com/office/drawing/2014/main" val="2205534289"/>
                    </a:ext>
                  </a:extLst>
                </a:gridCol>
                <a:gridCol w="1080000">
                  <a:extLst>
                    <a:ext uri="{9D8B030D-6E8A-4147-A177-3AD203B41FA5}">
                      <a16:colId xmlns:a16="http://schemas.microsoft.com/office/drawing/2014/main" val="2615942856"/>
                    </a:ext>
                  </a:extLst>
                </a:gridCol>
                <a:gridCol w="1080000">
                  <a:extLst>
                    <a:ext uri="{9D8B030D-6E8A-4147-A177-3AD203B41FA5}">
                      <a16:colId xmlns:a16="http://schemas.microsoft.com/office/drawing/2014/main" val="4137755477"/>
                    </a:ext>
                  </a:extLst>
                </a:gridCol>
                <a:gridCol w="1080000">
                  <a:extLst>
                    <a:ext uri="{9D8B030D-6E8A-4147-A177-3AD203B41FA5}">
                      <a16:colId xmlns:a16="http://schemas.microsoft.com/office/drawing/2014/main" val="3897884567"/>
                    </a:ext>
                  </a:extLst>
                </a:gridCol>
                <a:gridCol w="1080000">
                  <a:extLst>
                    <a:ext uri="{9D8B030D-6E8A-4147-A177-3AD203B41FA5}">
                      <a16:colId xmlns:a16="http://schemas.microsoft.com/office/drawing/2014/main" val="2454220298"/>
                    </a:ext>
                  </a:extLst>
                </a:gridCol>
                <a:gridCol w="1080000">
                  <a:extLst>
                    <a:ext uri="{9D8B030D-6E8A-4147-A177-3AD203B41FA5}">
                      <a16:colId xmlns:a16="http://schemas.microsoft.com/office/drawing/2014/main" val="675522366"/>
                    </a:ext>
                  </a:extLst>
                </a:gridCol>
                <a:gridCol w="1080000">
                  <a:extLst>
                    <a:ext uri="{9D8B030D-6E8A-4147-A177-3AD203B41FA5}">
                      <a16:colId xmlns:a16="http://schemas.microsoft.com/office/drawing/2014/main" val="2913686112"/>
                    </a:ext>
                  </a:extLst>
                </a:gridCol>
                <a:gridCol w="1080000">
                  <a:extLst>
                    <a:ext uri="{9D8B030D-6E8A-4147-A177-3AD203B41FA5}">
                      <a16:colId xmlns:a16="http://schemas.microsoft.com/office/drawing/2014/main" val="1339482383"/>
                    </a:ext>
                  </a:extLst>
                </a:gridCol>
              </a:tblGrid>
              <a:tr h="1080000">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solidFill>
                      <a:schemeClr val="accent2"/>
                    </a:solidFill>
                  </a:tcPr>
                </a:tc>
                <a:tc>
                  <a:txBody>
                    <a:bodyPr/>
                    <a:lstStyle/>
                    <a:p>
                      <a:pPr algn="ctr"/>
                      <a:r>
                        <a:rPr kumimoji="1" lang="en-US" altLang="ja-JP" sz="3600" dirty="0"/>
                        <a:t>2</a:t>
                      </a:r>
                      <a:endParaRPr kumimoji="1" lang="ja-JP" altLang="en-US" sz="3600" dirty="0"/>
                    </a:p>
                  </a:txBody>
                  <a:tcPr anchor="ctr">
                    <a:solidFill>
                      <a:schemeClr val="accent2"/>
                    </a:solidFill>
                  </a:tcP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extLst>
                  <a:ext uri="{0D108BD9-81ED-4DB2-BD59-A6C34878D82A}">
                    <a16:rowId xmlns:a16="http://schemas.microsoft.com/office/drawing/2014/main" val="2275068971"/>
                  </a:ext>
                </a:extLst>
              </a:tr>
            </a:tbl>
          </a:graphicData>
        </a:graphic>
      </p:graphicFrame>
      <p:graphicFrame>
        <p:nvGraphicFramePr>
          <p:cNvPr id="5" name="表 4">
            <a:extLst>
              <a:ext uri="{FF2B5EF4-FFF2-40B4-BE49-F238E27FC236}">
                <a16:creationId xmlns:a16="http://schemas.microsoft.com/office/drawing/2014/main" id="{A208E323-DAE5-4730-8555-DFBF5F68F69F}"/>
              </a:ext>
            </a:extLst>
          </p:cNvPr>
          <p:cNvGraphicFramePr>
            <a:graphicFrameLocks noGrp="1"/>
          </p:cNvGraphicFramePr>
          <p:nvPr/>
        </p:nvGraphicFramePr>
        <p:xfrm>
          <a:off x="246295" y="1844637"/>
          <a:ext cx="10800000" cy="598760"/>
        </p:xfrm>
        <a:graphic>
          <a:graphicData uri="http://schemas.openxmlformats.org/drawingml/2006/table">
            <a:tbl>
              <a:tblPr firstRow="1" bandRow="1">
                <a:tableStyleId>{2D5ABB26-0587-4C30-8999-92F81FD0307C}</a:tableStyleId>
              </a:tblPr>
              <a:tblGrid>
                <a:gridCol w="1080000">
                  <a:extLst>
                    <a:ext uri="{9D8B030D-6E8A-4147-A177-3AD203B41FA5}">
                      <a16:colId xmlns:a16="http://schemas.microsoft.com/office/drawing/2014/main" val="4029373084"/>
                    </a:ext>
                  </a:extLst>
                </a:gridCol>
                <a:gridCol w="1080000">
                  <a:extLst>
                    <a:ext uri="{9D8B030D-6E8A-4147-A177-3AD203B41FA5}">
                      <a16:colId xmlns:a16="http://schemas.microsoft.com/office/drawing/2014/main" val="624674759"/>
                    </a:ext>
                  </a:extLst>
                </a:gridCol>
                <a:gridCol w="1080000">
                  <a:extLst>
                    <a:ext uri="{9D8B030D-6E8A-4147-A177-3AD203B41FA5}">
                      <a16:colId xmlns:a16="http://schemas.microsoft.com/office/drawing/2014/main" val="2205534289"/>
                    </a:ext>
                  </a:extLst>
                </a:gridCol>
                <a:gridCol w="1080000">
                  <a:extLst>
                    <a:ext uri="{9D8B030D-6E8A-4147-A177-3AD203B41FA5}">
                      <a16:colId xmlns:a16="http://schemas.microsoft.com/office/drawing/2014/main" val="2615942856"/>
                    </a:ext>
                  </a:extLst>
                </a:gridCol>
                <a:gridCol w="1080000">
                  <a:extLst>
                    <a:ext uri="{9D8B030D-6E8A-4147-A177-3AD203B41FA5}">
                      <a16:colId xmlns:a16="http://schemas.microsoft.com/office/drawing/2014/main" val="4137755477"/>
                    </a:ext>
                  </a:extLst>
                </a:gridCol>
                <a:gridCol w="1080000">
                  <a:extLst>
                    <a:ext uri="{9D8B030D-6E8A-4147-A177-3AD203B41FA5}">
                      <a16:colId xmlns:a16="http://schemas.microsoft.com/office/drawing/2014/main" val="3897884567"/>
                    </a:ext>
                  </a:extLst>
                </a:gridCol>
                <a:gridCol w="1080000">
                  <a:extLst>
                    <a:ext uri="{9D8B030D-6E8A-4147-A177-3AD203B41FA5}">
                      <a16:colId xmlns:a16="http://schemas.microsoft.com/office/drawing/2014/main" val="2454220298"/>
                    </a:ext>
                  </a:extLst>
                </a:gridCol>
                <a:gridCol w="1080000">
                  <a:extLst>
                    <a:ext uri="{9D8B030D-6E8A-4147-A177-3AD203B41FA5}">
                      <a16:colId xmlns:a16="http://schemas.microsoft.com/office/drawing/2014/main" val="675522366"/>
                    </a:ext>
                  </a:extLst>
                </a:gridCol>
                <a:gridCol w="1080000">
                  <a:extLst>
                    <a:ext uri="{9D8B030D-6E8A-4147-A177-3AD203B41FA5}">
                      <a16:colId xmlns:a16="http://schemas.microsoft.com/office/drawing/2014/main" val="2913686112"/>
                    </a:ext>
                  </a:extLst>
                </a:gridCol>
                <a:gridCol w="1080000">
                  <a:extLst>
                    <a:ext uri="{9D8B030D-6E8A-4147-A177-3AD203B41FA5}">
                      <a16:colId xmlns:a16="http://schemas.microsoft.com/office/drawing/2014/main" val="1339482383"/>
                    </a:ext>
                  </a:extLst>
                </a:gridCol>
              </a:tblGrid>
              <a:tr h="598760">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[1]</a:t>
                      </a:r>
                      <a:endParaRPr kumimoji="1" lang="ja-JP" altLang="en-US" sz="2800" dirty="0"/>
                    </a:p>
                  </a:txBody>
                  <a:tcPr/>
                </a:tc>
                <a:tc>
                  <a:txBody>
                    <a:bodyPr/>
                    <a:lstStyle/>
                    <a:p>
                      <a:pPr algn="ctr"/>
                      <a:r>
                        <a:rPr kumimoji="1" lang="en-US" altLang="ja-JP" sz="2800" dirty="0"/>
                        <a:t>[2]</a:t>
                      </a:r>
                      <a:endParaRPr kumimoji="1" lang="ja-JP" altLang="en-US" sz="2800" dirty="0"/>
                    </a:p>
                  </a:txBody>
                  <a:tcPr/>
                </a:tc>
                <a:tc>
                  <a:txBody>
                    <a:bodyPr/>
                    <a:lstStyle/>
                    <a:p>
                      <a:pPr algn="ctr"/>
                      <a:r>
                        <a:rPr kumimoji="1" lang="en-US" altLang="ja-JP" sz="2800" dirty="0"/>
                        <a:t>[3]</a:t>
                      </a:r>
                      <a:endParaRPr kumimoji="1" lang="ja-JP" altLang="en-US" sz="2800" dirty="0"/>
                    </a:p>
                  </a:txBody>
                  <a:tcPr/>
                </a:tc>
                <a:tc>
                  <a:txBody>
                    <a:bodyPr/>
                    <a:lstStyle/>
                    <a:p>
                      <a:pPr algn="ctr"/>
                      <a:r>
                        <a:rPr kumimoji="1" lang="en-US" altLang="ja-JP" sz="2800" dirty="0"/>
                        <a:t>[4]</a:t>
                      </a:r>
                      <a:endParaRPr kumimoji="1" lang="ja-JP" altLang="en-US" sz="2800" dirty="0"/>
                    </a:p>
                  </a:txBody>
                  <a:tcPr/>
                </a:tc>
                <a:tc>
                  <a:txBody>
                    <a:bodyPr/>
                    <a:lstStyle/>
                    <a:p>
                      <a:pPr algn="ctr"/>
                      <a:r>
                        <a:rPr kumimoji="1" lang="en-US" altLang="ja-JP" sz="2800" dirty="0"/>
                        <a:t>[5]</a:t>
                      </a:r>
                      <a:endParaRPr kumimoji="1" lang="ja-JP" altLang="en-US" sz="2800" dirty="0"/>
                    </a:p>
                  </a:txBody>
                  <a:tcPr/>
                </a:tc>
                <a:tc>
                  <a:txBody>
                    <a:bodyPr/>
                    <a:lstStyle/>
                    <a:p>
                      <a:pPr algn="ctr"/>
                      <a:r>
                        <a:rPr kumimoji="1" lang="en-US" altLang="ja-JP" sz="2800" dirty="0"/>
                        <a:t>[6]</a:t>
                      </a:r>
                      <a:endParaRPr kumimoji="1" lang="ja-JP" altLang="en-US" sz="2800" dirty="0"/>
                    </a:p>
                  </a:txBody>
                  <a:tcPr/>
                </a:tc>
                <a:tc>
                  <a:txBody>
                    <a:bodyPr/>
                    <a:lstStyle/>
                    <a:p>
                      <a:pPr algn="ctr"/>
                      <a:r>
                        <a:rPr kumimoji="1" lang="en-US" altLang="ja-JP" sz="2800" dirty="0"/>
                        <a:t>[7]</a:t>
                      </a:r>
                      <a:endParaRPr kumimoji="1" lang="ja-JP" altLang="en-US" sz="2800" dirty="0"/>
                    </a:p>
                  </a:txBody>
                  <a:tcPr/>
                </a:tc>
                <a:tc>
                  <a:txBody>
                    <a:bodyPr/>
                    <a:lstStyle/>
                    <a:p>
                      <a:pPr algn="ctr"/>
                      <a:r>
                        <a:rPr kumimoji="1" lang="en-US" altLang="ja-JP" sz="2800" dirty="0"/>
                        <a:t>[8]</a:t>
                      </a:r>
                      <a:endParaRPr kumimoji="1" lang="ja-JP" altLang="en-US" sz="2800" dirty="0"/>
                    </a:p>
                  </a:txBody>
                  <a:tcPr/>
                </a:tc>
                <a:tc>
                  <a:txBody>
                    <a:bodyPr/>
                    <a:lstStyle/>
                    <a:p>
                      <a:pPr algn="ctr"/>
                      <a:r>
                        <a:rPr kumimoji="1" lang="en-US" altLang="ja-JP" sz="2800" dirty="0"/>
                        <a:t>[9]</a:t>
                      </a:r>
                      <a:endParaRPr kumimoji="1" lang="ja-JP" altLang="en-US" sz="2800" dirty="0"/>
                    </a:p>
                  </a:txBody>
                  <a:tcPr/>
                </a:tc>
                <a:extLst>
                  <a:ext uri="{0D108BD9-81ED-4DB2-BD59-A6C34878D82A}">
                    <a16:rowId xmlns:a16="http://schemas.microsoft.com/office/drawing/2014/main" val="2275068971"/>
                  </a:ext>
                </a:extLst>
              </a:tr>
            </a:tbl>
          </a:graphicData>
        </a:graphic>
      </p:graphicFrame>
      <p:sp>
        <p:nvSpPr>
          <p:cNvPr id="6" name="テキスト ボックス 5">
            <a:extLst>
              <a:ext uri="{FF2B5EF4-FFF2-40B4-BE49-F238E27FC236}">
                <a16:creationId xmlns:a16="http://schemas.microsoft.com/office/drawing/2014/main" id="{672D8AD3-7CA0-438E-B0DE-46448DC8852A}"/>
              </a:ext>
            </a:extLst>
          </p:cNvPr>
          <p:cNvSpPr txBox="1"/>
          <p:nvPr/>
        </p:nvSpPr>
        <p:spPr>
          <a:xfrm>
            <a:off x="11046295" y="989856"/>
            <a:ext cx="748923" cy="769441"/>
          </a:xfrm>
          <a:prstGeom prst="rect">
            <a:avLst/>
          </a:prstGeom>
          <a:noFill/>
        </p:spPr>
        <p:txBody>
          <a:bodyPr wrap="none" rtlCol="0">
            <a:spAutoFit/>
          </a:bodyPr>
          <a:lstStyle/>
          <a:p>
            <a:r>
              <a:rPr lang="en-US" altLang="ja-JP" sz="4400" dirty="0"/>
              <a:t>…</a:t>
            </a:r>
            <a:endParaRPr kumimoji="1" lang="ja-JP" altLang="en-US" dirty="0"/>
          </a:p>
        </p:txBody>
      </p:sp>
      <p:sp>
        <p:nvSpPr>
          <p:cNvPr id="7" name="テキスト ボックス 6">
            <a:extLst>
              <a:ext uri="{FF2B5EF4-FFF2-40B4-BE49-F238E27FC236}">
                <a16:creationId xmlns:a16="http://schemas.microsoft.com/office/drawing/2014/main" id="{8B777949-607D-496C-86C7-2F58668A7608}"/>
              </a:ext>
            </a:extLst>
          </p:cNvPr>
          <p:cNvSpPr txBox="1"/>
          <p:nvPr/>
        </p:nvSpPr>
        <p:spPr>
          <a:xfrm>
            <a:off x="11097591" y="1759297"/>
            <a:ext cx="646331" cy="646331"/>
          </a:xfrm>
          <a:prstGeom prst="rect">
            <a:avLst/>
          </a:prstGeom>
          <a:noFill/>
        </p:spPr>
        <p:txBody>
          <a:bodyPr wrap="none" rtlCol="0">
            <a:spAutoFit/>
          </a:bodyPr>
          <a:lstStyle/>
          <a:p>
            <a:r>
              <a:rPr lang="en-US" altLang="ja-JP" sz="3600" dirty="0"/>
              <a:t>…</a:t>
            </a:r>
            <a:endParaRPr kumimoji="1" lang="ja-JP" altLang="en-US" sz="1400" dirty="0"/>
          </a:p>
        </p:txBody>
      </p:sp>
      <p:graphicFrame>
        <p:nvGraphicFramePr>
          <p:cNvPr id="8" name="表 7">
            <a:extLst>
              <a:ext uri="{FF2B5EF4-FFF2-40B4-BE49-F238E27FC236}">
                <a16:creationId xmlns:a16="http://schemas.microsoft.com/office/drawing/2014/main" id="{D4EA057E-4A54-477D-B4C0-55A9AA39016C}"/>
              </a:ext>
            </a:extLst>
          </p:cNvPr>
          <p:cNvGraphicFramePr>
            <a:graphicFrameLocks noGrp="1"/>
          </p:cNvGraphicFramePr>
          <p:nvPr/>
        </p:nvGraphicFramePr>
        <p:xfrm>
          <a:off x="2496000" y="3687165"/>
          <a:ext cx="7200000" cy="1080000"/>
        </p:xfrm>
        <a:graphic>
          <a:graphicData uri="http://schemas.openxmlformats.org/drawingml/2006/table">
            <a:tbl>
              <a:tblPr firstRow="1" bandRow="1">
                <a:tableStyleId>{2D5ABB26-0587-4C30-8999-92F81FD0307C}</a:tableStyleId>
              </a:tblPr>
              <a:tblGrid>
                <a:gridCol w="720000">
                  <a:extLst>
                    <a:ext uri="{9D8B030D-6E8A-4147-A177-3AD203B41FA5}">
                      <a16:colId xmlns:a16="http://schemas.microsoft.com/office/drawing/2014/main" val="4029373084"/>
                    </a:ext>
                  </a:extLst>
                </a:gridCol>
                <a:gridCol w="720000">
                  <a:extLst>
                    <a:ext uri="{9D8B030D-6E8A-4147-A177-3AD203B41FA5}">
                      <a16:colId xmlns:a16="http://schemas.microsoft.com/office/drawing/2014/main" val="624674759"/>
                    </a:ext>
                  </a:extLst>
                </a:gridCol>
                <a:gridCol w="720000">
                  <a:extLst>
                    <a:ext uri="{9D8B030D-6E8A-4147-A177-3AD203B41FA5}">
                      <a16:colId xmlns:a16="http://schemas.microsoft.com/office/drawing/2014/main" val="2205534289"/>
                    </a:ext>
                  </a:extLst>
                </a:gridCol>
                <a:gridCol w="720000">
                  <a:extLst>
                    <a:ext uri="{9D8B030D-6E8A-4147-A177-3AD203B41FA5}">
                      <a16:colId xmlns:a16="http://schemas.microsoft.com/office/drawing/2014/main" val="2615942856"/>
                    </a:ext>
                  </a:extLst>
                </a:gridCol>
                <a:gridCol w="720000">
                  <a:extLst>
                    <a:ext uri="{9D8B030D-6E8A-4147-A177-3AD203B41FA5}">
                      <a16:colId xmlns:a16="http://schemas.microsoft.com/office/drawing/2014/main" val="4137755477"/>
                    </a:ext>
                  </a:extLst>
                </a:gridCol>
                <a:gridCol w="720000">
                  <a:extLst>
                    <a:ext uri="{9D8B030D-6E8A-4147-A177-3AD203B41FA5}">
                      <a16:colId xmlns:a16="http://schemas.microsoft.com/office/drawing/2014/main" val="3897884567"/>
                    </a:ext>
                  </a:extLst>
                </a:gridCol>
                <a:gridCol w="720000">
                  <a:extLst>
                    <a:ext uri="{9D8B030D-6E8A-4147-A177-3AD203B41FA5}">
                      <a16:colId xmlns:a16="http://schemas.microsoft.com/office/drawing/2014/main" val="2454220298"/>
                    </a:ext>
                  </a:extLst>
                </a:gridCol>
                <a:gridCol w="720000">
                  <a:extLst>
                    <a:ext uri="{9D8B030D-6E8A-4147-A177-3AD203B41FA5}">
                      <a16:colId xmlns:a16="http://schemas.microsoft.com/office/drawing/2014/main" val="675522366"/>
                    </a:ext>
                  </a:extLst>
                </a:gridCol>
                <a:gridCol w="720000">
                  <a:extLst>
                    <a:ext uri="{9D8B030D-6E8A-4147-A177-3AD203B41FA5}">
                      <a16:colId xmlns:a16="http://schemas.microsoft.com/office/drawing/2014/main" val="2913686112"/>
                    </a:ext>
                  </a:extLst>
                </a:gridCol>
                <a:gridCol w="720000">
                  <a:extLst>
                    <a:ext uri="{9D8B030D-6E8A-4147-A177-3AD203B41FA5}">
                      <a16:colId xmlns:a16="http://schemas.microsoft.com/office/drawing/2014/main" val="1339482383"/>
                    </a:ext>
                  </a:extLst>
                </a:gridCol>
              </a:tblGrid>
              <a:tr h="1080000">
                <a:tc>
                  <a:txBody>
                    <a:bodyPr/>
                    <a:lstStyle/>
                    <a:p>
                      <a:pPr algn="ctr"/>
                      <a:r>
                        <a:rPr kumimoji="1" lang="en-US" altLang="ja-JP" sz="3600" dirty="0"/>
                        <a:t>1</a:t>
                      </a:r>
                      <a:endParaRPr kumimoji="1" lang="ja-JP" altLang="en-US" sz="3600" dirty="0"/>
                    </a:p>
                  </a:txBody>
                  <a:tcPr anchor="ctr"/>
                </a:tc>
                <a:tc>
                  <a:txBody>
                    <a:bodyPr/>
                    <a:lstStyle/>
                    <a:p>
                      <a:pPr algn="ctr"/>
                      <a:r>
                        <a:rPr kumimoji="1" lang="en-US" altLang="ja-JP" sz="3600" dirty="0"/>
                        <a:t>2</a:t>
                      </a:r>
                      <a:endParaRPr kumimoji="1" lang="ja-JP" altLang="en-US" sz="3600" dirty="0"/>
                    </a:p>
                  </a:txBody>
                  <a:tcPr anchor="ctr"/>
                </a:tc>
                <a:tc>
                  <a:txBody>
                    <a:bodyPr/>
                    <a:lstStyle/>
                    <a:p>
                      <a:pPr algn="ctr"/>
                      <a:r>
                        <a:rPr kumimoji="1" lang="en-US" altLang="ja-JP" sz="3600" dirty="0"/>
                        <a:t>2</a:t>
                      </a:r>
                      <a:endParaRPr kumimoji="1" lang="ja-JP" altLang="en-US" sz="3600" dirty="0"/>
                    </a:p>
                  </a:txBody>
                  <a:tcPr anchor="ctr"/>
                </a:tc>
                <a:tc>
                  <a:txBody>
                    <a:bodyPr/>
                    <a:lstStyle/>
                    <a:p>
                      <a:pPr algn="ctr"/>
                      <a:r>
                        <a:rPr kumimoji="1" lang="en-US" altLang="ja-JP" sz="3600" dirty="0"/>
                        <a:t>6</a:t>
                      </a:r>
                      <a:endParaRPr kumimoji="1" lang="ja-JP" altLang="en-US" sz="3600" dirty="0"/>
                    </a:p>
                  </a:txBody>
                  <a:tcPr anchor="ctr"/>
                </a:tc>
                <a:tc>
                  <a:txBody>
                    <a:bodyPr/>
                    <a:lstStyle/>
                    <a:p>
                      <a:pPr algn="ctr"/>
                      <a:r>
                        <a:rPr kumimoji="1" lang="en-US" altLang="ja-JP" sz="3600" dirty="0"/>
                        <a:t>2</a:t>
                      </a:r>
                      <a:endParaRPr kumimoji="1" lang="ja-JP" altLang="en-US" sz="3600" dirty="0"/>
                    </a:p>
                  </a:txBody>
                  <a:tcPr anchor="ctr"/>
                </a:tc>
                <a:tc>
                  <a:txBody>
                    <a:bodyPr/>
                    <a:lstStyle/>
                    <a:p>
                      <a:pPr algn="ctr"/>
                      <a:r>
                        <a:rPr kumimoji="1" lang="en-US" altLang="ja-JP" sz="3600" dirty="0"/>
                        <a:t>9</a:t>
                      </a:r>
                      <a:endParaRPr kumimoji="1" lang="ja-JP" altLang="en-US" sz="3600" dirty="0"/>
                    </a:p>
                  </a:txBody>
                  <a:tcPr anchor="ctr"/>
                </a:tc>
                <a:tc>
                  <a:txBody>
                    <a:bodyPr/>
                    <a:lstStyle/>
                    <a:p>
                      <a:pPr algn="ctr"/>
                      <a:r>
                        <a:rPr kumimoji="1" lang="en-US" altLang="ja-JP" sz="3600" dirty="0"/>
                        <a:t>2</a:t>
                      </a:r>
                      <a:endParaRPr kumimoji="1" lang="ja-JP" altLang="en-US" sz="3600" dirty="0"/>
                    </a:p>
                  </a:txBody>
                  <a:tcPr anchor="ctr"/>
                </a:tc>
                <a:tc>
                  <a:txBody>
                    <a:bodyPr/>
                    <a:lstStyle/>
                    <a:p>
                      <a:pPr algn="ctr"/>
                      <a:r>
                        <a:rPr kumimoji="1" lang="en-US" altLang="ja-JP" sz="3600" dirty="0"/>
                        <a:t>3</a:t>
                      </a:r>
                      <a:endParaRPr kumimoji="1" lang="ja-JP" altLang="en-US" sz="3600" dirty="0"/>
                    </a:p>
                  </a:txBody>
                  <a:tcPr anchor="ctr"/>
                </a:tc>
                <a:tc>
                  <a:txBody>
                    <a:bodyPr/>
                    <a:lstStyle/>
                    <a:p>
                      <a:pPr algn="ctr"/>
                      <a:r>
                        <a:rPr kumimoji="1" lang="en-US" altLang="ja-JP" sz="3600" dirty="0"/>
                        <a:t>3</a:t>
                      </a:r>
                      <a:endParaRPr kumimoji="1" lang="ja-JP" altLang="en-US" sz="3600" dirty="0"/>
                    </a:p>
                  </a:txBody>
                  <a:tcPr anchor="ctr"/>
                </a:tc>
                <a:tc>
                  <a:txBody>
                    <a:bodyPr/>
                    <a:lstStyle/>
                    <a:p>
                      <a:pPr algn="ctr"/>
                      <a:r>
                        <a:rPr kumimoji="1" lang="en-US" altLang="ja-JP" sz="3600" dirty="0"/>
                        <a:t>4</a:t>
                      </a:r>
                      <a:endParaRPr kumimoji="1" lang="ja-JP" altLang="en-US" sz="3600" dirty="0"/>
                    </a:p>
                  </a:txBody>
                  <a:tcPr anchor="ctr"/>
                </a:tc>
                <a:extLst>
                  <a:ext uri="{0D108BD9-81ED-4DB2-BD59-A6C34878D82A}">
                    <a16:rowId xmlns:a16="http://schemas.microsoft.com/office/drawing/2014/main" val="2275068971"/>
                  </a:ext>
                </a:extLst>
              </a:tr>
            </a:tbl>
          </a:graphicData>
        </a:graphic>
      </p:graphicFrame>
      <p:sp>
        <p:nvSpPr>
          <p:cNvPr id="9" name="矢印: 上 8">
            <a:extLst>
              <a:ext uri="{FF2B5EF4-FFF2-40B4-BE49-F238E27FC236}">
                <a16:creationId xmlns:a16="http://schemas.microsoft.com/office/drawing/2014/main" id="{435BFFBA-AABB-463F-B24C-A4BFD98507FC}"/>
              </a:ext>
            </a:extLst>
          </p:cNvPr>
          <p:cNvSpPr/>
          <p:nvPr/>
        </p:nvSpPr>
        <p:spPr>
          <a:xfrm>
            <a:off x="4154443" y="4630835"/>
            <a:ext cx="284813" cy="487181"/>
          </a:xfrm>
          <a:prstGeom prst="up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37090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DA2F3869-A99F-4744-92A6-A88844E67A77}"/>
              </a:ext>
            </a:extLst>
          </p:cNvPr>
          <p:cNvGraphicFramePr>
            <a:graphicFrameLocks noGrp="1"/>
          </p:cNvGraphicFramePr>
          <p:nvPr>
            <p:extLst>
              <p:ext uri="{D42A27DB-BD31-4B8C-83A1-F6EECF244321}">
                <p14:modId xmlns:p14="http://schemas.microsoft.com/office/powerpoint/2010/main" val="1765353506"/>
              </p:ext>
            </p:extLst>
          </p:nvPr>
        </p:nvGraphicFramePr>
        <p:xfrm>
          <a:off x="246295" y="764637"/>
          <a:ext cx="10800000" cy="108000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4029373084"/>
                    </a:ext>
                  </a:extLst>
                </a:gridCol>
                <a:gridCol w="1080000">
                  <a:extLst>
                    <a:ext uri="{9D8B030D-6E8A-4147-A177-3AD203B41FA5}">
                      <a16:colId xmlns:a16="http://schemas.microsoft.com/office/drawing/2014/main" val="624674759"/>
                    </a:ext>
                  </a:extLst>
                </a:gridCol>
                <a:gridCol w="1080000">
                  <a:extLst>
                    <a:ext uri="{9D8B030D-6E8A-4147-A177-3AD203B41FA5}">
                      <a16:colId xmlns:a16="http://schemas.microsoft.com/office/drawing/2014/main" val="2205534289"/>
                    </a:ext>
                  </a:extLst>
                </a:gridCol>
                <a:gridCol w="1080000">
                  <a:extLst>
                    <a:ext uri="{9D8B030D-6E8A-4147-A177-3AD203B41FA5}">
                      <a16:colId xmlns:a16="http://schemas.microsoft.com/office/drawing/2014/main" val="2615942856"/>
                    </a:ext>
                  </a:extLst>
                </a:gridCol>
                <a:gridCol w="1080000">
                  <a:extLst>
                    <a:ext uri="{9D8B030D-6E8A-4147-A177-3AD203B41FA5}">
                      <a16:colId xmlns:a16="http://schemas.microsoft.com/office/drawing/2014/main" val="4137755477"/>
                    </a:ext>
                  </a:extLst>
                </a:gridCol>
                <a:gridCol w="1080000">
                  <a:extLst>
                    <a:ext uri="{9D8B030D-6E8A-4147-A177-3AD203B41FA5}">
                      <a16:colId xmlns:a16="http://schemas.microsoft.com/office/drawing/2014/main" val="3897884567"/>
                    </a:ext>
                  </a:extLst>
                </a:gridCol>
                <a:gridCol w="1080000">
                  <a:extLst>
                    <a:ext uri="{9D8B030D-6E8A-4147-A177-3AD203B41FA5}">
                      <a16:colId xmlns:a16="http://schemas.microsoft.com/office/drawing/2014/main" val="2454220298"/>
                    </a:ext>
                  </a:extLst>
                </a:gridCol>
                <a:gridCol w="1080000">
                  <a:extLst>
                    <a:ext uri="{9D8B030D-6E8A-4147-A177-3AD203B41FA5}">
                      <a16:colId xmlns:a16="http://schemas.microsoft.com/office/drawing/2014/main" val="675522366"/>
                    </a:ext>
                  </a:extLst>
                </a:gridCol>
                <a:gridCol w="1080000">
                  <a:extLst>
                    <a:ext uri="{9D8B030D-6E8A-4147-A177-3AD203B41FA5}">
                      <a16:colId xmlns:a16="http://schemas.microsoft.com/office/drawing/2014/main" val="2913686112"/>
                    </a:ext>
                  </a:extLst>
                </a:gridCol>
                <a:gridCol w="1080000">
                  <a:extLst>
                    <a:ext uri="{9D8B030D-6E8A-4147-A177-3AD203B41FA5}">
                      <a16:colId xmlns:a16="http://schemas.microsoft.com/office/drawing/2014/main" val="1339482383"/>
                    </a:ext>
                  </a:extLst>
                </a:gridCol>
              </a:tblGrid>
              <a:tr h="1080000">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solidFill>
                      <a:schemeClr val="accent2"/>
                    </a:solidFill>
                  </a:tcPr>
                </a:tc>
                <a:tc>
                  <a:txBody>
                    <a:bodyPr/>
                    <a:lstStyle/>
                    <a:p>
                      <a:pPr algn="ctr"/>
                      <a:r>
                        <a:rPr kumimoji="1" lang="en-US" altLang="ja-JP" sz="3600" dirty="0"/>
                        <a:t>2</a:t>
                      </a:r>
                      <a:endParaRPr kumimoji="1" lang="ja-JP" altLang="en-US" sz="3600" dirty="0"/>
                    </a:p>
                  </a:txBody>
                  <a:tcPr anchor="ctr">
                    <a:solidFill>
                      <a:schemeClr val="accent2"/>
                    </a:solidFill>
                  </a:tcP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solidFill>
                      <a:schemeClr val="accent2"/>
                    </a:solidFill>
                  </a:tcP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extLst>
                  <a:ext uri="{0D108BD9-81ED-4DB2-BD59-A6C34878D82A}">
                    <a16:rowId xmlns:a16="http://schemas.microsoft.com/office/drawing/2014/main" val="2275068971"/>
                  </a:ext>
                </a:extLst>
              </a:tr>
            </a:tbl>
          </a:graphicData>
        </a:graphic>
      </p:graphicFrame>
      <p:graphicFrame>
        <p:nvGraphicFramePr>
          <p:cNvPr id="5" name="表 4">
            <a:extLst>
              <a:ext uri="{FF2B5EF4-FFF2-40B4-BE49-F238E27FC236}">
                <a16:creationId xmlns:a16="http://schemas.microsoft.com/office/drawing/2014/main" id="{A208E323-DAE5-4730-8555-DFBF5F68F69F}"/>
              </a:ext>
            </a:extLst>
          </p:cNvPr>
          <p:cNvGraphicFramePr>
            <a:graphicFrameLocks noGrp="1"/>
          </p:cNvGraphicFramePr>
          <p:nvPr/>
        </p:nvGraphicFramePr>
        <p:xfrm>
          <a:off x="246295" y="1844637"/>
          <a:ext cx="10800000" cy="598760"/>
        </p:xfrm>
        <a:graphic>
          <a:graphicData uri="http://schemas.openxmlformats.org/drawingml/2006/table">
            <a:tbl>
              <a:tblPr firstRow="1" bandRow="1">
                <a:tableStyleId>{2D5ABB26-0587-4C30-8999-92F81FD0307C}</a:tableStyleId>
              </a:tblPr>
              <a:tblGrid>
                <a:gridCol w="1080000">
                  <a:extLst>
                    <a:ext uri="{9D8B030D-6E8A-4147-A177-3AD203B41FA5}">
                      <a16:colId xmlns:a16="http://schemas.microsoft.com/office/drawing/2014/main" val="4029373084"/>
                    </a:ext>
                  </a:extLst>
                </a:gridCol>
                <a:gridCol w="1080000">
                  <a:extLst>
                    <a:ext uri="{9D8B030D-6E8A-4147-A177-3AD203B41FA5}">
                      <a16:colId xmlns:a16="http://schemas.microsoft.com/office/drawing/2014/main" val="624674759"/>
                    </a:ext>
                  </a:extLst>
                </a:gridCol>
                <a:gridCol w="1080000">
                  <a:extLst>
                    <a:ext uri="{9D8B030D-6E8A-4147-A177-3AD203B41FA5}">
                      <a16:colId xmlns:a16="http://schemas.microsoft.com/office/drawing/2014/main" val="2205534289"/>
                    </a:ext>
                  </a:extLst>
                </a:gridCol>
                <a:gridCol w="1080000">
                  <a:extLst>
                    <a:ext uri="{9D8B030D-6E8A-4147-A177-3AD203B41FA5}">
                      <a16:colId xmlns:a16="http://schemas.microsoft.com/office/drawing/2014/main" val="2615942856"/>
                    </a:ext>
                  </a:extLst>
                </a:gridCol>
                <a:gridCol w="1080000">
                  <a:extLst>
                    <a:ext uri="{9D8B030D-6E8A-4147-A177-3AD203B41FA5}">
                      <a16:colId xmlns:a16="http://schemas.microsoft.com/office/drawing/2014/main" val="4137755477"/>
                    </a:ext>
                  </a:extLst>
                </a:gridCol>
                <a:gridCol w="1080000">
                  <a:extLst>
                    <a:ext uri="{9D8B030D-6E8A-4147-A177-3AD203B41FA5}">
                      <a16:colId xmlns:a16="http://schemas.microsoft.com/office/drawing/2014/main" val="3897884567"/>
                    </a:ext>
                  </a:extLst>
                </a:gridCol>
                <a:gridCol w="1080000">
                  <a:extLst>
                    <a:ext uri="{9D8B030D-6E8A-4147-A177-3AD203B41FA5}">
                      <a16:colId xmlns:a16="http://schemas.microsoft.com/office/drawing/2014/main" val="2454220298"/>
                    </a:ext>
                  </a:extLst>
                </a:gridCol>
                <a:gridCol w="1080000">
                  <a:extLst>
                    <a:ext uri="{9D8B030D-6E8A-4147-A177-3AD203B41FA5}">
                      <a16:colId xmlns:a16="http://schemas.microsoft.com/office/drawing/2014/main" val="675522366"/>
                    </a:ext>
                  </a:extLst>
                </a:gridCol>
                <a:gridCol w="1080000">
                  <a:extLst>
                    <a:ext uri="{9D8B030D-6E8A-4147-A177-3AD203B41FA5}">
                      <a16:colId xmlns:a16="http://schemas.microsoft.com/office/drawing/2014/main" val="2913686112"/>
                    </a:ext>
                  </a:extLst>
                </a:gridCol>
                <a:gridCol w="1080000">
                  <a:extLst>
                    <a:ext uri="{9D8B030D-6E8A-4147-A177-3AD203B41FA5}">
                      <a16:colId xmlns:a16="http://schemas.microsoft.com/office/drawing/2014/main" val="1339482383"/>
                    </a:ext>
                  </a:extLst>
                </a:gridCol>
              </a:tblGrid>
              <a:tr h="598760">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[1]</a:t>
                      </a:r>
                      <a:endParaRPr kumimoji="1" lang="ja-JP" altLang="en-US" sz="2800" dirty="0"/>
                    </a:p>
                  </a:txBody>
                  <a:tcPr/>
                </a:tc>
                <a:tc>
                  <a:txBody>
                    <a:bodyPr/>
                    <a:lstStyle/>
                    <a:p>
                      <a:pPr algn="ctr"/>
                      <a:r>
                        <a:rPr kumimoji="1" lang="en-US" altLang="ja-JP" sz="2800" dirty="0"/>
                        <a:t>[2]</a:t>
                      </a:r>
                      <a:endParaRPr kumimoji="1" lang="ja-JP" altLang="en-US" sz="2800" dirty="0"/>
                    </a:p>
                  </a:txBody>
                  <a:tcPr/>
                </a:tc>
                <a:tc>
                  <a:txBody>
                    <a:bodyPr/>
                    <a:lstStyle/>
                    <a:p>
                      <a:pPr algn="ctr"/>
                      <a:r>
                        <a:rPr kumimoji="1" lang="en-US" altLang="ja-JP" sz="2800" dirty="0"/>
                        <a:t>[3]</a:t>
                      </a:r>
                      <a:endParaRPr kumimoji="1" lang="ja-JP" altLang="en-US" sz="2800" dirty="0"/>
                    </a:p>
                  </a:txBody>
                  <a:tcPr/>
                </a:tc>
                <a:tc>
                  <a:txBody>
                    <a:bodyPr/>
                    <a:lstStyle/>
                    <a:p>
                      <a:pPr algn="ctr"/>
                      <a:r>
                        <a:rPr kumimoji="1" lang="en-US" altLang="ja-JP" sz="2800" dirty="0"/>
                        <a:t>[4]</a:t>
                      </a:r>
                      <a:endParaRPr kumimoji="1" lang="ja-JP" altLang="en-US" sz="2800" dirty="0"/>
                    </a:p>
                  </a:txBody>
                  <a:tcPr/>
                </a:tc>
                <a:tc>
                  <a:txBody>
                    <a:bodyPr/>
                    <a:lstStyle/>
                    <a:p>
                      <a:pPr algn="ctr"/>
                      <a:r>
                        <a:rPr kumimoji="1" lang="en-US" altLang="ja-JP" sz="2800" dirty="0"/>
                        <a:t>[5]</a:t>
                      </a:r>
                      <a:endParaRPr kumimoji="1" lang="ja-JP" altLang="en-US" sz="2800" dirty="0"/>
                    </a:p>
                  </a:txBody>
                  <a:tcPr/>
                </a:tc>
                <a:tc>
                  <a:txBody>
                    <a:bodyPr/>
                    <a:lstStyle/>
                    <a:p>
                      <a:pPr algn="ctr"/>
                      <a:r>
                        <a:rPr kumimoji="1" lang="en-US" altLang="ja-JP" sz="2800" dirty="0"/>
                        <a:t>[6]</a:t>
                      </a:r>
                      <a:endParaRPr kumimoji="1" lang="ja-JP" altLang="en-US" sz="2800" dirty="0"/>
                    </a:p>
                  </a:txBody>
                  <a:tcPr/>
                </a:tc>
                <a:tc>
                  <a:txBody>
                    <a:bodyPr/>
                    <a:lstStyle/>
                    <a:p>
                      <a:pPr algn="ctr"/>
                      <a:r>
                        <a:rPr kumimoji="1" lang="en-US" altLang="ja-JP" sz="2800" dirty="0"/>
                        <a:t>[7]</a:t>
                      </a:r>
                      <a:endParaRPr kumimoji="1" lang="ja-JP" altLang="en-US" sz="2800" dirty="0"/>
                    </a:p>
                  </a:txBody>
                  <a:tcPr/>
                </a:tc>
                <a:tc>
                  <a:txBody>
                    <a:bodyPr/>
                    <a:lstStyle/>
                    <a:p>
                      <a:pPr algn="ctr"/>
                      <a:r>
                        <a:rPr kumimoji="1" lang="en-US" altLang="ja-JP" sz="2800" dirty="0"/>
                        <a:t>[8]</a:t>
                      </a:r>
                      <a:endParaRPr kumimoji="1" lang="ja-JP" altLang="en-US" sz="2800" dirty="0"/>
                    </a:p>
                  </a:txBody>
                  <a:tcPr/>
                </a:tc>
                <a:tc>
                  <a:txBody>
                    <a:bodyPr/>
                    <a:lstStyle/>
                    <a:p>
                      <a:pPr algn="ctr"/>
                      <a:r>
                        <a:rPr kumimoji="1" lang="en-US" altLang="ja-JP" sz="2800" dirty="0"/>
                        <a:t>[9]</a:t>
                      </a:r>
                      <a:endParaRPr kumimoji="1" lang="ja-JP" altLang="en-US" sz="2800" dirty="0"/>
                    </a:p>
                  </a:txBody>
                  <a:tcPr/>
                </a:tc>
                <a:extLst>
                  <a:ext uri="{0D108BD9-81ED-4DB2-BD59-A6C34878D82A}">
                    <a16:rowId xmlns:a16="http://schemas.microsoft.com/office/drawing/2014/main" val="2275068971"/>
                  </a:ext>
                </a:extLst>
              </a:tr>
            </a:tbl>
          </a:graphicData>
        </a:graphic>
      </p:graphicFrame>
      <p:sp>
        <p:nvSpPr>
          <p:cNvPr id="6" name="テキスト ボックス 5">
            <a:extLst>
              <a:ext uri="{FF2B5EF4-FFF2-40B4-BE49-F238E27FC236}">
                <a16:creationId xmlns:a16="http://schemas.microsoft.com/office/drawing/2014/main" id="{672D8AD3-7CA0-438E-B0DE-46448DC8852A}"/>
              </a:ext>
            </a:extLst>
          </p:cNvPr>
          <p:cNvSpPr txBox="1"/>
          <p:nvPr/>
        </p:nvSpPr>
        <p:spPr>
          <a:xfrm>
            <a:off x="11046295" y="989856"/>
            <a:ext cx="748923" cy="769441"/>
          </a:xfrm>
          <a:prstGeom prst="rect">
            <a:avLst/>
          </a:prstGeom>
          <a:noFill/>
        </p:spPr>
        <p:txBody>
          <a:bodyPr wrap="none" rtlCol="0">
            <a:spAutoFit/>
          </a:bodyPr>
          <a:lstStyle/>
          <a:p>
            <a:r>
              <a:rPr lang="en-US" altLang="ja-JP" sz="4400" dirty="0"/>
              <a:t>…</a:t>
            </a:r>
            <a:endParaRPr kumimoji="1" lang="ja-JP" altLang="en-US" dirty="0"/>
          </a:p>
        </p:txBody>
      </p:sp>
      <p:sp>
        <p:nvSpPr>
          <p:cNvPr id="7" name="テキスト ボックス 6">
            <a:extLst>
              <a:ext uri="{FF2B5EF4-FFF2-40B4-BE49-F238E27FC236}">
                <a16:creationId xmlns:a16="http://schemas.microsoft.com/office/drawing/2014/main" id="{8B777949-607D-496C-86C7-2F58668A7608}"/>
              </a:ext>
            </a:extLst>
          </p:cNvPr>
          <p:cNvSpPr txBox="1"/>
          <p:nvPr/>
        </p:nvSpPr>
        <p:spPr>
          <a:xfrm>
            <a:off x="11097591" y="1759297"/>
            <a:ext cx="646331" cy="646331"/>
          </a:xfrm>
          <a:prstGeom prst="rect">
            <a:avLst/>
          </a:prstGeom>
          <a:noFill/>
        </p:spPr>
        <p:txBody>
          <a:bodyPr wrap="none" rtlCol="0">
            <a:spAutoFit/>
          </a:bodyPr>
          <a:lstStyle/>
          <a:p>
            <a:r>
              <a:rPr lang="en-US" altLang="ja-JP" sz="3600" dirty="0"/>
              <a:t>…</a:t>
            </a:r>
            <a:endParaRPr kumimoji="1" lang="ja-JP" altLang="en-US" sz="1400" dirty="0"/>
          </a:p>
        </p:txBody>
      </p:sp>
      <p:graphicFrame>
        <p:nvGraphicFramePr>
          <p:cNvPr id="8" name="表 7">
            <a:extLst>
              <a:ext uri="{FF2B5EF4-FFF2-40B4-BE49-F238E27FC236}">
                <a16:creationId xmlns:a16="http://schemas.microsoft.com/office/drawing/2014/main" id="{D4EA057E-4A54-477D-B4C0-55A9AA39016C}"/>
              </a:ext>
            </a:extLst>
          </p:cNvPr>
          <p:cNvGraphicFramePr>
            <a:graphicFrameLocks noGrp="1"/>
          </p:cNvGraphicFramePr>
          <p:nvPr/>
        </p:nvGraphicFramePr>
        <p:xfrm>
          <a:off x="2496000" y="3687165"/>
          <a:ext cx="7200000" cy="1080000"/>
        </p:xfrm>
        <a:graphic>
          <a:graphicData uri="http://schemas.openxmlformats.org/drawingml/2006/table">
            <a:tbl>
              <a:tblPr firstRow="1" bandRow="1">
                <a:tableStyleId>{2D5ABB26-0587-4C30-8999-92F81FD0307C}</a:tableStyleId>
              </a:tblPr>
              <a:tblGrid>
                <a:gridCol w="720000">
                  <a:extLst>
                    <a:ext uri="{9D8B030D-6E8A-4147-A177-3AD203B41FA5}">
                      <a16:colId xmlns:a16="http://schemas.microsoft.com/office/drawing/2014/main" val="4029373084"/>
                    </a:ext>
                  </a:extLst>
                </a:gridCol>
                <a:gridCol w="720000">
                  <a:extLst>
                    <a:ext uri="{9D8B030D-6E8A-4147-A177-3AD203B41FA5}">
                      <a16:colId xmlns:a16="http://schemas.microsoft.com/office/drawing/2014/main" val="624674759"/>
                    </a:ext>
                  </a:extLst>
                </a:gridCol>
                <a:gridCol w="720000">
                  <a:extLst>
                    <a:ext uri="{9D8B030D-6E8A-4147-A177-3AD203B41FA5}">
                      <a16:colId xmlns:a16="http://schemas.microsoft.com/office/drawing/2014/main" val="2205534289"/>
                    </a:ext>
                  </a:extLst>
                </a:gridCol>
                <a:gridCol w="720000">
                  <a:extLst>
                    <a:ext uri="{9D8B030D-6E8A-4147-A177-3AD203B41FA5}">
                      <a16:colId xmlns:a16="http://schemas.microsoft.com/office/drawing/2014/main" val="2615942856"/>
                    </a:ext>
                  </a:extLst>
                </a:gridCol>
                <a:gridCol w="720000">
                  <a:extLst>
                    <a:ext uri="{9D8B030D-6E8A-4147-A177-3AD203B41FA5}">
                      <a16:colId xmlns:a16="http://schemas.microsoft.com/office/drawing/2014/main" val="4137755477"/>
                    </a:ext>
                  </a:extLst>
                </a:gridCol>
                <a:gridCol w="720000">
                  <a:extLst>
                    <a:ext uri="{9D8B030D-6E8A-4147-A177-3AD203B41FA5}">
                      <a16:colId xmlns:a16="http://schemas.microsoft.com/office/drawing/2014/main" val="3897884567"/>
                    </a:ext>
                  </a:extLst>
                </a:gridCol>
                <a:gridCol w="720000">
                  <a:extLst>
                    <a:ext uri="{9D8B030D-6E8A-4147-A177-3AD203B41FA5}">
                      <a16:colId xmlns:a16="http://schemas.microsoft.com/office/drawing/2014/main" val="2454220298"/>
                    </a:ext>
                  </a:extLst>
                </a:gridCol>
                <a:gridCol w="720000">
                  <a:extLst>
                    <a:ext uri="{9D8B030D-6E8A-4147-A177-3AD203B41FA5}">
                      <a16:colId xmlns:a16="http://schemas.microsoft.com/office/drawing/2014/main" val="675522366"/>
                    </a:ext>
                  </a:extLst>
                </a:gridCol>
                <a:gridCol w="720000">
                  <a:extLst>
                    <a:ext uri="{9D8B030D-6E8A-4147-A177-3AD203B41FA5}">
                      <a16:colId xmlns:a16="http://schemas.microsoft.com/office/drawing/2014/main" val="2913686112"/>
                    </a:ext>
                  </a:extLst>
                </a:gridCol>
                <a:gridCol w="720000">
                  <a:extLst>
                    <a:ext uri="{9D8B030D-6E8A-4147-A177-3AD203B41FA5}">
                      <a16:colId xmlns:a16="http://schemas.microsoft.com/office/drawing/2014/main" val="1339482383"/>
                    </a:ext>
                  </a:extLst>
                </a:gridCol>
              </a:tblGrid>
              <a:tr h="1080000">
                <a:tc>
                  <a:txBody>
                    <a:bodyPr/>
                    <a:lstStyle/>
                    <a:p>
                      <a:pPr algn="ctr"/>
                      <a:r>
                        <a:rPr kumimoji="1" lang="en-US" altLang="ja-JP" sz="3600" dirty="0"/>
                        <a:t>1</a:t>
                      </a:r>
                      <a:endParaRPr kumimoji="1" lang="ja-JP" altLang="en-US" sz="3600" dirty="0"/>
                    </a:p>
                  </a:txBody>
                  <a:tcPr anchor="ctr"/>
                </a:tc>
                <a:tc>
                  <a:txBody>
                    <a:bodyPr/>
                    <a:lstStyle/>
                    <a:p>
                      <a:pPr algn="ctr"/>
                      <a:r>
                        <a:rPr kumimoji="1" lang="en-US" altLang="ja-JP" sz="3600" dirty="0"/>
                        <a:t>2</a:t>
                      </a:r>
                      <a:endParaRPr kumimoji="1" lang="ja-JP" altLang="en-US" sz="3600" dirty="0"/>
                    </a:p>
                  </a:txBody>
                  <a:tcPr anchor="ctr"/>
                </a:tc>
                <a:tc>
                  <a:txBody>
                    <a:bodyPr/>
                    <a:lstStyle/>
                    <a:p>
                      <a:pPr algn="ctr"/>
                      <a:r>
                        <a:rPr kumimoji="1" lang="en-US" altLang="ja-JP" sz="3600" dirty="0"/>
                        <a:t>2</a:t>
                      </a:r>
                      <a:endParaRPr kumimoji="1" lang="ja-JP" altLang="en-US" sz="3600" dirty="0"/>
                    </a:p>
                  </a:txBody>
                  <a:tcPr anchor="ctr"/>
                </a:tc>
                <a:tc>
                  <a:txBody>
                    <a:bodyPr/>
                    <a:lstStyle/>
                    <a:p>
                      <a:pPr algn="ctr"/>
                      <a:r>
                        <a:rPr kumimoji="1" lang="en-US" altLang="ja-JP" sz="3600" dirty="0"/>
                        <a:t>6</a:t>
                      </a:r>
                      <a:endParaRPr kumimoji="1" lang="ja-JP" altLang="en-US" sz="3600" dirty="0"/>
                    </a:p>
                  </a:txBody>
                  <a:tcPr anchor="ctr"/>
                </a:tc>
                <a:tc>
                  <a:txBody>
                    <a:bodyPr/>
                    <a:lstStyle/>
                    <a:p>
                      <a:pPr algn="ctr"/>
                      <a:r>
                        <a:rPr kumimoji="1" lang="en-US" altLang="ja-JP" sz="3600" dirty="0"/>
                        <a:t>2</a:t>
                      </a:r>
                      <a:endParaRPr kumimoji="1" lang="ja-JP" altLang="en-US" sz="3600" dirty="0"/>
                    </a:p>
                  </a:txBody>
                  <a:tcPr anchor="ctr"/>
                </a:tc>
                <a:tc>
                  <a:txBody>
                    <a:bodyPr/>
                    <a:lstStyle/>
                    <a:p>
                      <a:pPr algn="ctr"/>
                      <a:r>
                        <a:rPr kumimoji="1" lang="en-US" altLang="ja-JP" sz="3600" dirty="0"/>
                        <a:t>9</a:t>
                      </a:r>
                      <a:endParaRPr kumimoji="1" lang="ja-JP" altLang="en-US" sz="3600" dirty="0"/>
                    </a:p>
                  </a:txBody>
                  <a:tcPr anchor="ctr"/>
                </a:tc>
                <a:tc>
                  <a:txBody>
                    <a:bodyPr/>
                    <a:lstStyle/>
                    <a:p>
                      <a:pPr algn="ctr"/>
                      <a:r>
                        <a:rPr kumimoji="1" lang="en-US" altLang="ja-JP" sz="3600" dirty="0"/>
                        <a:t>2</a:t>
                      </a:r>
                      <a:endParaRPr kumimoji="1" lang="ja-JP" altLang="en-US" sz="3600" dirty="0"/>
                    </a:p>
                  </a:txBody>
                  <a:tcPr anchor="ctr"/>
                </a:tc>
                <a:tc>
                  <a:txBody>
                    <a:bodyPr/>
                    <a:lstStyle/>
                    <a:p>
                      <a:pPr algn="ctr"/>
                      <a:r>
                        <a:rPr kumimoji="1" lang="en-US" altLang="ja-JP" sz="3600" dirty="0"/>
                        <a:t>3</a:t>
                      </a:r>
                      <a:endParaRPr kumimoji="1" lang="ja-JP" altLang="en-US" sz="3600" dirty="0"/>
                    </a:p>
                  </a:txBody>
                  <a:tcPr anchor="ctr"/>
                </a:tc>
                <a:tc>
                  <a:txBody>
                    <a:bodyPr/>
                    <a:lstStyle/>
                    <a:p>
                      <a:pPr algn="ctr"/>
                      <a:r>
                        <a:rPr kumimoji="1" lang="en-US" altLang="ja-JP" sz="3600" dirty="0"/>
                        <a:t>3</a:t>
                      </a:r>
                      <a:endParaRPr kumimoji="1" lang="ja-JP" altLang="en-US" sz="3600" dirty="0"/>
                    </a:p>
                  </a:txBody>
                  <a:tcPr anchor="ctr"/>
                </a:tc>
                <a:tc>
                  <a:txBody>
                    <a:bodyPr/>
                    <a:lstStyle/>
                    <a:p>
                      <a:pPr algn="ctr"/>
                      <a:r>
                        <a:rPr kumimoji="1" lang="en-US" altLang="ja-JP" sz="3600" dirty="0"/>
                        <a:t>4</a:t>
                      </a:r>
                      <a:endParaRPr kumimoji="1" lang="ja-JP" altLang="en-US" sz="3600" dirty="0"/>
                    </a:p>
                  </a:txBody>
                  <a:tcPr anchor="ctr"/>
                </a:tc>
                <a:extLst>
                  <a:ext uri="{0D108BD9-81ED-4DB2-BD59-A6C34878D82A}">
                    <a16:rowId xmlns:a16="http://schemas.microsoft.com/office/drawing/2014/main" val="2275068971"/>
                  </a:ext>
                </a:extLst>
              </a:tr>
            </a:tbl>
          </a:graphicData>
        </a:graphic>
      </p:graphicFrame>
      <p:sp>
        <p:nvSpPr>
          <p:cNvPr id="9" name="矢印: 上 8">
            <a:extLst>
              <a:ext uri="{FF2B5EF4-FFF2-40B4-BE49-F238E27FC236}">
                <a16:creationId xmlns:a16="http://schemas.microsoft.com/office/drawing/2014/main" id="{435BFFBA-AABB-463F-B24C-A4BFD98507FC}"/>
              </a:ext>
            </a:extLst>
          </p:cNvPr>
          <p:cNvSpPr/>
          <p:nvPr/>
        </p:nvSpPr>
        <p:spPr>
          <a:xfrm>
            <a:off x="4872900" y="4630835"/>
            <a:ext cx="284813" cy="487181"/>
          </a:xfrm>
          <a:prstGeom prst="up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25137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DA2F3869-A99F-4744-92A6-A88844E67A77}"/>
              </a:ext>
            </a:extLst>
          </p:cNvPr>
          <p:cNvGraphicFramePr>
            <a:graphicFrameLocks noGrp="1"/>
          </p:cNvGraphicFramePr>
          <p:nvPr>
            <p:extLst>
              <p:ext uri="{D42A27DB-BD31-4B8C-83A1-F6EECF244321}">
                <p14:modId xmlns:p14="http://schemas.microsoft.com/office/powerpoint/2010/main" val="4013711189"/>
              </p:ext>
            </p:extLst>
          </p:nvPr>
        </p:nvGraphicFramePr>
        <p:xfrm>
          <a:off x="246295" y="764637"/>
          <a:ext cx="10800000" cy="108000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4029373084"/>
                    </a:ext>
                  </a:extLst>
                </a:gridCol>
                <a:gridCol w="1080000">
                  <a:extLst>
                    <a:ext uri="{9D8B030D-6E8A-4147-A177-3AD203B41FA5}">
                      <a16:colId xmlns:a16="http://schemas.microsoft.com/office/drawing/2014/main" val="624674759"/>
                    </a:ext>
                  </a:extLst>
                </a:gridCol>
                <a:gridCol w="1080000">
                  <a:extLst>
                    <a:ext uri="{9D8B030D-6E8A-4147-A177-3AD203B41FA5}">
                      <a16:colId xmlns:a16="http://schemas.microsoft.com/office/drawing/2014/main" val="2205534289"/>
                    </a:ext>
                  </a:extLst>
                </a:gridCol>
                <a:gridCol w="1080000">
                  <a:extLst>
                    <a:ext uri="{9D8B030D-6E8A-4147-A177-3AD203B41FA5}">
                      <a16:colId xmlns:a16="http://schemas.microsoft.com/office/drawing/2014/main" val="2615942856"/>
                    </a:ext>
                  </a:extLst>
                </a:gridCol>
                <a:gridCol w="1080000">
                  <a:extLst>
                    <a:ext uri="{9D8B030D-6E8A-4147-A177-3AD203B41FA5}">
                      <a16:colId xmlns:a16="http://schemas.microsoft.com/office/drawing/2014/main" val="4137755477"/>
                    </a:ext>
                  </a:extLst>
                </a:gridCol>
                <a:gridCol w="1080000">
                  <a:extLst>
                    <a:ext uri="{9D8B030D-6E8A-4147-A177-3AD203B41FA5}">
                      <a16:colId xmlns:a16="http://schemas.microsoft.com/office/drawing/2014/main" val="3897884567"/>
                    </a:ext>
                  </a:extLst>
                </a:gridCol>
                <a:gridCol w="1080000">
                  <a:extLst>
                    <a:ext uri="{9D8B030D-6E8A-4147-A177-3AD203B41FA5}">
                      <a16:colId xmlns:a16="http://schemas.microsoft.com/office/drawing/2014/main" val="2454220298"/>
                    </a:ext>
                  </a:extLst>
                </a:gridCol>
                <a:gridCol w="1080000">
                  <a:extLst>
                    <a:ext uri="{9D8B030D-6E8A-4147-A177-3AD203B41FA5}">
                      <a16:colId xmlns:a16="http://schemas.microsoft.com/office/drawing/2014/main" val="675522366"/>
                    </a:ext>
                  </a:extLst>
                </a:gridCol>
                <a:gridCol w="1080000">
                  <a:extLst>
                    <a:ext uri="{9D8B030D-6E8A-4147-A177-3AD203B41FA5}">
                      <a16:colId xmlns:a16="http://schemas.microsoft.com/office/drawing/2014/main" val="2913686112"/>
                    </a:ext>
                  </a:extLst>
                </a:gridCol>
                <a:gridCol w="1080000">
                  <a:extLst>
                    <a:ext uri="{9D8B030D-6E8A-4147-A177-3AD203B41FA5}">
                      <a16:colId xmlns:a16="http://schemas.microsoft.com/office/drawing/2014/main" val="1339482383"/>
                    </a:ext>
                  </a:extLst>
                </a:gridCol>
              </a:tblGrid>
              <a:tr h="1080000">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solidFill>
                      <a:schemeClr val="accent2"/>
                    </a:solidFill>
                  </a:tcPr>
                </a:tc>
                <a:tc>
                  <a:txBody>
                    <a:bodyPr/>
                    <a:lstStyle/>
                    <a:p>
                      <a:pPr algn="ctr"/>
                      <a:r>
                        <a:rPr kumimoji="1" lang="en-US" altLang="ja-JP" sz="3600" dirty="0"/>
                        <a:t>3</a:t>
                      </a:r>
                      <a:endParaRPr kumimoji="1" lang="ja-JP" altLang="en-US" sz="3600" dirty="0"/>
                    </a:p>
                  </a:txBody>
                  <a:tcPr anchor="ctr">
                    <a:solidFill>
                      <a:schemeClr val="accent2"/>
                    </a:solidFill>
                  </a:tcP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solidFill>
                      <a:schemeClr val="accent2"/>
                    </a:solidFill>
                  </a:tcP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extLst>
                  <a:ext uri="{0D108BD9-81ED-4DB2-BD59-A6C34878D82A}">
                    <a16:rowId xmlns:a16="http://schemas.microsoft.com/office/drawing/2014/main" val="2275068971"/>
                  </a:ext>
                </a:extLst>
              </a:tr>
            </a:tbl>
          </a:graphicData>
        </a:graphic>
      </p:graphicFrame>
      <p:graphicFrame>
        <p:nvGraphicFramePr>
          <p:cNvPr id="5" name="表 4">
            <a:extLst>
              <a:ext uri="{FF2B5EF4-FFF2-40B4-BE49-F238E27FC236}">
                <a16:creationId xmlns:a16="http://schemas.microsoft.com/office/drawing/2014/main" id="{A208E323-DAE5-4730-8555-DFBF5F68F69F}"/>
              </a:ext>
            </a:extLst>
          </p:cNvPr>
          <p:cNvGraphicFramePr>
            <a:graphicFrameLocks noGrp="1"/>
          </p:cNvGraphicFramePr>
          <p:nvPr/>
        </p:nvGraphicFramePr>
        <p:xfrm>
          <a:off x="246295" y="1844637"/>
          <a:ext cx="10800000" cy="598760"/>
        </p:xfrm>
        <a:graphic>
          <a:graphicData uri="http://schemas.openxmlformats.org/drawingml/2006/table">
            <a:tbl>
              <a:tblPr firstRow="1" bandRow="1">
                <a:tableStyleId>{2D5ABB26-0587-4C30-8999-92F81FD0307C}</a:tableStyleId>
              </a:tblPr>
              <a:tblGrid>
                <a:gridCol w="1080000">
                  <a:extLst>
                    <a:ext uri="{9D8B030D-6E8A-4147-A177-3AD203B41FA5}">
                      <a16:colId xmlns:a16="http://schemas.microsoft.com/office/drawing/2014/main" val="4029373084"/>
                    </a:ext>
                  </a:extLst>
                </a:gridCol>
                <a:gridCol w="1080000">
                  <a:extLst>
                    <a:ext uri="{9D8B030D-6E8A-4147-A177-3AD203B41FA5}">
                      <a16:colId xmlns:a16="http://schemas.microsoft.com/office/drawing/2014/main" val="624674759"/>
                    </a:ext>
                  </a:extLst>
                </a:gridCol>
                <a:gridCol w="1080000">
                  <a:extLst>
                    <a:ext uri="{9D8B030D-6E8A-4147-A177-3AD203B41FA5}">
                      <a16:colId xmlns:a16="http://schemas.microsoft.com/office/drawing/2014/main" val="2205534289"/>
                    </a:ext>
                  </a:extLst>
                </a:gridCol>
                <a:gridCol w="1080000">
                  <a:extLst>
                    <a:ext uri="{9D8B030D-6E8A-4147-A177-3AD203B41FA5}">
                      <a16:colId xmlns:a16="http://schemas.microsoft.com/office/drawing/2014/main" val="2615942856"/>
                    </a:ext>
                  </a:extLst>
                </a:gridCol>
                <a:gridCol w="1080000">
                  <a:extLst>
                    <a:ext uri="{9D8B030D-6E8A-4147-A177-3AD203B41FA5}">
                      <a16:colId xmlns:a16="http://schemas.microsoft.com/office/drawing/2014/main" val="4137755477"/>
                    </a:ext>
                  </a:extLst>
                </a:gridCol>
                <a:gridCol w="1080000">
                  <a:extLst>
                    <a:ext uri="{9D8B030D-6E8A-4147-A177-3AD203B41FA5}">
                      <a16:colId xmlns:a16="http://schemas.microsoft.com/office/drawing/2014/main" val="3897884567"/>
                    </a:ext>
                  </a:extLst>
                </a:gridCol>
                <a:gridCol w="1080000">
                  <a:extLst>
                    <a:ext uri="{9D8B030D-6E8A-4147-A177-3AD203B41FA5}">
                      <a16:colId xmlns:a16="http://schemas.microsoft.com/office/drawing/2014/main" val="2454220298"/>
                    </a:ext>
                  </a:extLst>
                </a:gridCol>
                <a:gridCol w="1080000">
                  <a:extLst>
                    <a:ext uri="{9D8B030D-6E8A-4147-A177-3AD203B41FA5}">
                      <a16:colId xmlns:a16="http://schemas.microsoft.com/office/drawing/2014/main" val="675522366"/>
                    </a:ext>
                  </a:extLst>
                </a:gridCol>
                <a:gridCol w="1080000">
                  <a:extLst>
                    <a:ext uri="{9D8B030D-6E8A-4147-A177-3AD203B41FA5}">
                      <a16:colId xmlns:a16="http://schemas.microsoft.com/office/drawing/2014/main" val="2913686112"/>
                    </a:ext>
                  </a:extLst>
                </a:gridCol>
                <a:gridCol w="1080000">
                  <a:extLst>
                    <a:ext uri="{9D8B030D-6E8A-4147-A177-3AD203B41FA5}">
                      <a16:colId xmlns:a16="http://schemas.microsoft.com/office/drawing/2014/main" val="1339482383"/>
                    </a:ext>
                  </a:extLst>
                </a:gridCol>
              </a:tblGrid>
              <a:tr h="598760">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[1]</a:t>
                      </a:r>
                      <a:endParaRPr kumimoji="1" lang="ja-JP" altLang="en-US" sz="2800" dirty="0"/>
                    </a:p>
                  </a:txBody>
                  <a:tcPr/>
                </a:tc>
                <a:tc>
                  <a:txBody>
                    <a:bodyPr/>
                    <a:lstStyle/>
                    <a:p>
                      <a:pPr algn="ctr"/>
                      <a:r>
                        <a:rPr kumimoji="1" lang="en-US" altLang="ja-JP" sz="2800" dirty="0"/>
                        <a:t>[2]</a:t>
                      </a:r>
                      <a:endParaRPr kumimoji="1" lang="ja-JP" altLang="en-US" sz="2800" dirty="0"/>
                    </a:p>
                  </a:txBody>
                  <a:tcPr/>
                </a:tc>
                <a:tc>
                  <a:txBody>
                    <a:bodyPr/>
                    <a:lstStyle/>
                    <a:p>
                      <a:pPr algn="ctr"/>
                      <a:r>
                        <a:rPr kumimoji="1" lang="en-US" altLang="ja-JP" sz="2800" dirty="0"/>
                        <a:t>[3]</a:t>
                      </a:r>
                      <a:endParaRPr kumimoji="1" lang="ja-JP" altLang="en-US" sz="2800" dirty="0"/>
                    </a:p>
                  </a:txBody>
                  <a:tcPr/>
                </a:tc>
                <a:tc>
                  <a:txBody>
                    <a:bodyPr/>
                    <a:lstStyle/>
                    <a:p>
                      <a:pPr algn="ctr"/>
                      <a:r>
                        <a:rPr kumimoji="1" lang="en-US" altLang="ja-JP" sz="2800" dirty="0"/>
                        <a:t>[4]</a:t>
                      </a:r>
                      <a:endParaRPr kumimoji="1" lang="ja-JP" altLang="en-US" sz="2800" dirty="0"/>
                    </a:p>
                  </a:txBody>
                  <a:tcPr/>
                </a:tc>
                <a:tc>
                  <a:txBody>
                    <a:bodyPr/>
                    <a:lstStyle/>
                    <a:p>
                      <a:pPr algn="ctr"/>
                      <a:r>
                        <a:rPr kumimoji="1" lang="en-US" altLang="ja-JP" sz="2800" dirty="0"/>
                        <a:t>[5]</a:t>
                      </a:r>
                      <a:endParaRPr kumimoji="1" lang="ja-JP" altLang="en-US" sz="2800" dirty="0"/>
                    </a:p>
                  </a:txBody>
                  <a:tcPr/>
                </a:tc>
                <a:tc>
                  <a:txBody>
                    <a:bodyPr/>
                    <a:lstStyle/>
                    <a:p>
                      <a:pPr algn="ctr"/>
                      <a:r>
                        <a:rPr kumimoji="1" lang="en-US" altLang="ja-JP" sz="2800" dirty="0"/>
                        <a:t>[6]</a:t>
                      </a:r>
                      <a:endParaRPr kumimoji="1" lang="ja-JP" altLang="en-US" sz="2800" dirty="0"/>
                    </a:p>
                  </a:txBody>
                  <a:tcPr/>
                </a:tc>
                <a:tc>
                  <a:txBody>
                    <a:bodyPr/>
                    <a:lstStyle/>
                    <a:p>
                      <a:pPr algn="ctr"/>
                      <a:r>
                        <a:rPr kumimoji="1" lang="en-US" altLang="ja-JP" sz="2800" dirty="0"/>
                        <a:t>[7]</a:t>
                      </a:r>
                      <a:endParaRPr kumimoji="1" lang="ja-JP" altLang="en-US" sz="2800" dirty="0"/>
                    </a:p>
                  </a:txBody>
                  <a:tcPr/>
                </a:tc>
                <a:tc>
                  <a:txBody>
                    <a:bodyPr/>
                    <a:lstStyle/>
                    <a:p>
                      <a:pPr algn="ctr"/>
                      <a:r>
                        <a:rPr kumimoji="1" lang="en-US" altLang="ja-JP" sz="2800" dirty="0"/>
                        <a:t>[8]</a:t>
                      </a:r>
                      <a:endParaRPr kumimoji="1" lang="ja-JP" altLang="en-US" sz="2800" dirty="0"/>
                    </a:p>
                  </a:txBody>
                  <a:tcPr/>
                </a:tc>
                <a:tc>
                  <a:txBody>
                    <a:bodyPr/>
                    <a:lstStyle/>
                    <a:p>
                      <a:pPr algn="ctr"/>
                      <a:r>
                        <a:rPr kumimoji="1" lang="en-US" altLang="ja-JP" sz="2800" dirty="0"/>
                        <a:t>[9]</a:t>
                      </a:r>
                      <a:endParaRPr kumimoji="1" lang="ja-JP" altLang="en-US" sz="2800" dirty="0"/>
                    </a:p>
                  </a:txBody>
                  <a:tcPr/>
                </a:tc>
                <a:extLst>
                  <a:ext uri="{0D108BD9-81ED-4DB2-BD59-A6C34878D82A}">
                    <a16:rowId xmlns:a16="http://schemas.microsoft.com/office/drawing/2014/main" val="2275068971"/>
                  </a:ext>
                </a:extLst>
              </a:tr>
            </a:tbl>
          </a:graphicData>
        </a:graphic>
      </p:graphicFrame>
      <p:sp>
        <p:nvSpPr>
          <p:cNvPr id="6" name="テキスト ボックス 5">
            <a:extLst>
              <a:ext uri="{FF2B5EF4-FFF2-40B4-BE49-F238E27FC236}">
                <a16:creationId xmlns:a16="http://schemas.microsoft.com/office/drawing/2014/main" id="{672D8AD3-7CA0-438E-B0DE-46448DC8852A}"/>
              </a:ext>
            </a:extLst>
          </p:cNvPr>
          <p:cNvSpPr txBox="1"/>
          <p:nvPr/>
        </p:nvSpPr>
        <p:spPr>
          <a:xfrm>
            <a:off x="11046295" y="989856"/>
            <a:ext cx="748923" cy="769441"/>
          </a:xfrm>
          <a:prstGeom prst="rect">
            <a:avLst/>
          </a:prstGeom>
          <a:noFill/>
        </p:spPr>
        <p:txBody>
          <a:bodyPr wrap="none" rtlCol="0">
            <a:spAutoFit/>
          </a:bodyPr>
          <a:lstStyle/>
          <a:p>
            <a:r>
              <a:rPr lang="en-US" altLang="ja-JP" sz="4400" dirty="0"/>
              <a:t>…</a:t>
            </a:r>
            <a:endParaRPr kumimoji="1" lang="ja-JP" altLang="en-US" dirty="0"/>
          </a:p>
        </p:txBody>
      </p:sp>
      <p:sp>
        <p:nvSpPr>
          <p:cNvPr id="7" name="テキスト ボックス 6">
            <a:extLst>
              <a:ext uri="{FF2B5EF4-FFF2-40B4-BE49-F238E27FC236}">
                <a16:creationId xmlns:a16="http://schemas.microsoft.com/office/drawing/2014/main" id="{8B777949-607D-496C-86C7-2F58668A7608}"/>
              </a:ext>
            </a:extLst>
          </p:cNvPr>
          <p:cNvSpPr txBox="1"/>
          <p:nvPr/>
        </p:nvSpPr>
        <p:spPr>
          <a:xfrm>
            <a:off x="11097591" y="1759297"/>
            <a:ext cx="646331" cy="646331"/>
          </a:xfrm>
          <a:prstGeom prst="rect">
            <a:avLst/>
          </a:prstGeom>
          <a:noFill/>
        </p:spPr>
        <p:txBody>
          <a:bodyPr wrap="none" rtlCol="0">
            <a:spAutoFit/>
          </a:bodyPr>
          <a:lstStyle/>
          <a:p>
            <a:r>
              <a:rPr lang="en-US" altLang="ja-JP" sz="3600" dirty="0"/>
              <a:t>…</a:t>
            </a:r>
            <a:endParaRPr kumimoji="1" lang="ja-JP" altLang="en-US" sz="1400" dirty="0"/>
          </a:p>
        </p:txBody>
      </p:sp>
      <p:graphicFrame>
        <p:nvGraphicFramePr>
          <p:cNvPr id="8" name="表 7">
            <a:extLst>
              <a:ext uri="{FF2B5EF4-FFF2-40B4-BE49-F238E27FC236}">
                <a16:creationId xmlns:a16="http://schemas.microsoft.com/office/drawing/2014/main" id="{D4EA057E-4A54-477D-B4C0-55A9AA39016C}"/>
              </a:ext>
            </a:extLst>
          </p:cNvPr>
          <p:cNvGraphicFramePr>
            <a:graphicFrameLocks noGrp="1"/>
          </p:cNvGraphicFramePr>
          <p:nvPr/>
        </p:nvGraphicFramePr>
        <p:xfrm>
          <a:off x="2496000" y="3687165"/>
          <a:ext cx="7200000" cy="1080000"/>
        </p:xfrm>
        <a:graphic>
          <a:graphicData uri="http://schemas.openxmlformats.org/drawingml/2006/table">
            <a:tbl>
              <a:tblPr firstRow="1" bandRow="1">
                <a:tableStyleId>{2D5ABB26-0587-4C30-8999-92F81FD0307C}</a:tableStyleId>
              </a:tblPr>
              <a:tblGrid>
                <a:gridCol w="720000">
                  <a:extLst>
                    <a:ext uri="{9D8B030D-6E8A-4147-A177-3AD203B41FA5}">
                      <a16:colId xmlns:a16="http://schemas.microsoft.com/office/drawing/2014/main" val="4029373084"/>
                    </a:ext>
                  </a:extLst>
                </a:gridCol>
                <a:gridCol w="720000">
                  <a:extLst>
                    <a:ext uri="{9D8B030D-6E8A-4147-A177-3AD203B41FA5}">
                      <a16:colId xmlns:a16="http://schemas.microsoft.com/office/drawing/2014/main" val="624674759"/>
                    </a:ext>
                  </a:extLst>
                </a:gridCol>
                <a:gridCol w="720000">
                  <a:extLst>
                    <a:ext uri="{9D8B030D-6E8A-4147-A177-3AD203B41FA5}">
                      <a16:colId xmlns:a16="http://schemas.microsoft.com/office/drawing/2014/main" val="2205534289"/>
                    </a:ext>
                  </a:extLst>
                </a:gridCol>
                <a:gridCol w="720000">
                  <a:extLst>
                    <a:ext uri="{9D8B030D-6E8A-4147-A177-3AD203B41FA5}">
                      <a16:colId xmlns:a16="http://schemas.microsoft.com/office/drawing/2014/main" val="2615942856"/>
                    </a:ext>
                  </a:extLst>
                </a:gridCol>
                <a:gridCol w="720000">
                  <a:extLst>
                    <a:ext uri="{9D8B030D-6E8A-4147-A177-3AD203B41FA5}">
                      <a16:colId xmlns:a16="http://schemas.microsoft.com/office/drawing/2014/main" val="4137755477"/>
                    </a:ext>
                  </a:extLst>
                </a:gridCol>
                <a:gridCol w="720000">
                  <a:extLst>
                    <a:ext uri="{9D8B030D-6E8A-4147-A177-3AD203B41FA5}">
                      <a16:colId xmlns:a16="http://schemas.microsoft.com/office/drawing/2014/main" val="3897884567"/>
                    </a:ext>
                  </a:extLst>
                </a:gridCol>
                <a:gridCol w="720000">
                  <a:extLst>
                    <a:ext uri="{9D8B030D-6E8A-4147-A177-3AD203B41FA5}">
                      <a16:colId xmlns:a16="http://schemas.microsoft.com/office/drawing/2014/main" val="2454220298"/>
                    </a:ext>
                  </a:extLst>
                </a:gridCol>
                <a:gridCol w="720000">
                  <a:extLst>
                    <a:ext uri="{9D8B030D-6E8A-4147-A177-3AD203B41FA5}">
                      <a16:colId xmlns:a16="http://schemas.microsoft.com/office/drawing/2014/main" val="675522366"/>
                    </a:ext>
                  </a:extLst>
                </a:gridCol>
                <a:gridCol w="720000">
                  <a:extLst>
                    <a:ext uri="{9D8B030D-6E8A-4147-A177-3AD203B41FA5}">
                      <a16:colId xmlns:a16="http://schemas.microsoft.com/office/drawing/2014/main" val="2913686112"/>
                    </a:ext>
                  </a:extLst>
                </a:gridCol>
                <a:gridCol w="720000">
                  <a:extLst>
                    <a:ext uri="{9D8B030D-6E8A-4147-A177-3AD203B41FA5}">
                      <a16:colId xmlns:a16="http://schemas.microsoft.com/office/drawing/2014/main" val="1339482383"/>
                    </a:ext>
                  </a:extLst>
                </a:gridCol>
              </a:tblGrid>
              <a:tr h="1080000">
                <a:tc>
                  <a:txBody>
                    <a:bodyPr/>
                    <a:lstStyle/>
                    <a:p>
                      <a:pPr algn="ctr"/>
                      <a:r>
                        <a:rPr kumimoji="1" lang="en-US" altLang="ja-JP" sz="3600" dirty="0"/>
                        <a:t>1</a:t>
                      </a:r>
                      <a:endParaRPr kumimoji="1" lang="ja-JP" altLang="en-US" sz="3600" dirty="0"/>
                    </a:p>
                  </a:txBody>
                  <a:tcPr anchor="ctr"/>
                </a:tc>
                <a:tc>
                  <a:txBody>
                    <a:bodyPr/>
                    <a:lstStyle/>
                    <a:p>
                      <a:pPr algn="ctr"/>
                      <a:r>
                        <a:rPr kumimoji="1" lang="en-US" altLang="ja-JP" sz="3600" dirty="0"/>
                        <a:t>2</a:t>
                      </a:r>
                      <a:endParaRPr kumimoji="1" lang="ja-JP" altLang="en-US" sz="3600" dirty="0"/>
                    </a:p>
                  </a:txBody>
                  <a:tcPr anchor="ctr"/>
                </a:tc>
                <a:tc>
                  <a:txBody>
                    <a:bodyPr/>
                    <a:lstStyle/>
                    <a:p>
                      <a:pPr algn="ctr"/>
                      <a:r>
                        <a:rPr kumimoji="1" lang="en-US" altLang="ja-JP" sz="3600" dirty="0"/>
                        <a:t>2</a:t>
                      </a:r>
                      <a:endParaRPr kumimoji="1" lang="ja-JP" altLang="en-US" sz="3600" dirty="0"/>
                    </a:p>
                  </a:txBody>
                  <a:tcPr anchor="ctr"/>
                </a:tc>
                <a:tc>
                  <a:txBody>
                    <a:bodyPr/>
                    <a:lstStyle/>
                    <a:p>
                      <a:pPr algn="ctr"/>
                      <a:r>
                        <a:rPr kumimoji="1" lang="en-US" altLang="ja-JP" sz="3600" dirty="0"/>
                        <a:t>6</a:t>
                      </a:r>
                      <a:endParaRPr kumimoji="1" lang="ja-JP" altLang="en-US" sz="3600" dirty="0"/>
                    </a:p>
                  </a:txBody>
                  <a:tcPr anchor="ctr"/>
                </a:tc>
                <a:tc>
                  <a:txBody>
                    <a:bodyPr/>
                    <a:lstStyle/>
                    <a:p>
                      <a:pPr algn="ctr"/>
                      <a:r>
                        <a:rPr kumimoji="1" lang="en-US" altLang="ja-JP" sz="3600" dirty="0"/>
                        <a:t>2</a:t>
                      </a:r>
                      <a:endParaRPr kumimoji="1" lang="ja-JP" altLang="en-US" sz="3600" dirty="0"/>
                    </a:p>
                  </a:txBody>
                  <a:tcPr anchor="ctr"/>
                </a:tc>
                <a:tc>
                  <a:txBody>
                    <a:bodyPr/>
                    <a:lstStyle/>
                    <a:p>
                      <a:pPr algn="ctr"/>
                      <a:r>
                        <a:rPr kumimoji="1" lang="en-US" altLang="ja-JP" sz="3600" dirty="0"/>
                        <a:t>9</a:t>
                      </a:r>
                      <a:endParaRPr kumimoji="1" lang="ja-JP" altLang="en-US" sz="3600" dirty="0"/>
                    </a:p>
                  </a:txBody>
                  <a:tcPr anchor="ctr"/>
                </a:tc>
                <a:tc>
                  <a:txBody>
                    <a:bodyPr/>
                    <a:lstStyle/>
                    <a:p>
                      <a:pPr algn="ctr"/>
                      <a:r>
                        <a:rPr kumimoji="1" lang="en-US" altLang="ja-JP" sz="3600" dirty="0"/>
                        <a:t>2</a:t>
                      </a:r>
                      <a:endParaRPr kumimoji="1" lang="ja-JP" altLang="en-US" sz="3600" dirty="0"/>
                    </a:p>
                  </a:txBody>
                  <a:tcPr anchor="ctr"/>
                </a:tc>
                <a:tc>
                  <a:txBody>
                    <a:bodyPr/>
                    <a:lstStyle/>
                    <a:p>
                      <a:pPr algn="ctr"/>
                      <a:r>
                        <a:rPr kumimoji="1" lang="en-US" altLang="ja-JP" sz="3600" dirty="0"/>
                        <a:t>3</a:t>
                      </a:r>
                      <a:endParaRPr kumimoji="1" lang="ja-JP" altLang="en-US" sz="3600" dirty="0"/>
                    </a:p>
                  </a:txBody>
                  <a:tcPr anchor="ctr"/>
                </a:tc>
                <a:tc>
                  <a:txBody>
                    <a:bodyPr/>
                    <a:lstStyle/>
                    <a:p>
                      <a:pPr algn="ctr"/>
                      <a:r>
                        <a:rPr kumimoji="1" lang="en-US" altLang="ja-JP" sz="3600" dirty="0"/>
                        <a:t>3</a:t>
                      </a:r>
                      <a:endParaRPr kumimoji="1" lang="ja-JP" altLang="en-US" sz="3600" dirty="0"/>
                    </a:p>
                  </a:txBody>
                  <a:tcPr anchor="ctr"/>
                </a:tc>
                <a:tc>
                  <a:txBody>
                    <a:bodyPr/>
                    <a:lstStyle/>
                    <a:p>
                      <a:pPr algn="ctr"/>
                      <a:r>
                        <a:rPr kumimoji="1" lang="en-US" altLang="ja-JP" sz="3600" dirty="0"/>
                        <a:t>4</a:t>
                      </a:r>
                      <a:endParaRPr kumimoji="1" lang="ja-JP" altLang="en-US" sz="3600" dirty="0"/>
                    </a:p>
                  </a:txBody>
                  <a:tcPr anchor="ctr"/>
                </a:tc>
                <a:extLst>
                  <a:ext uri="{0D108BD9-81ED-4DB2-BD59-A6C34878D82A}">
                    <a16:rowId xmlns:a16="http://schemas.microsoft.com/office/drawing/2014/main" val="2275068971"/>
                  </a:ext>
                </a:extLst>
              </a:tr>
            </a:tbl>
          </a:graphicData>
        </a:graphic>
      </p:graphicFrame>
      <p:sp>
        <p:nvSpPr>
          <p:cNvPr id="9" name="矢印: 上 8">
            <a:extLst>
              <a:ext uri="{FF2B5EF4-FFF2-40B4-BE49-F238E27FC236}">
                <a16:creationId xmlns:a16="http://schemas.microsoft.com/office/drawing/2014/main" id="{435BFFBA-AABB-463F-B24C-A4BFD98507FC}"/>
              </a:ext>
            </a:extLst>
          </p:cNvPr>
          <p:cNvSpPr/>
          <p:nvPr/>
        </p:nvSpPr>
        <p:spPr>
          <a:xfrm>
            <a:off x="5591357" y="4630835"/>
            <a:ext cx="284813" cy="487181"/>
          </a:xfrm>
          <a:prstGeom prst="up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02031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DA2F3869-A99F-4744-92A6-A88844E67A77}"/>
              </a:ext>
            </a:extLst>
          </p:cNvPr>
          <p:cNvGraphicFramePr>
            <a:graphicFrameLocks noGrp="1"/>
          </p:cNvGraphicFramePr>
          <p:nvPr>
            <p:extLst>
              <p:ext uri="{D42A27DB-BD31-4B8C-83A1-F6EECF244321}">
                <p14:modId xmlns:p14="http://schemas.microsoft.com/office/powerpoint/2010/main" val="1860819916"/>
              </p:ext>
            </p:extLst>
          </p:nvPr>
        </p:nvGraphicFramePr>
        <p:xfrm>
          <a:off x="246295" y="764637"/>
          <a:ext cx="10800000" cy="108000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4029373084"/>
                    </a:ext>
                  </a:extLst>
                </a:gridCol>
                <a:gridCol w="1080000">
                  <a:extLst>
                    <a:ext uri="{9D8B030D-6E8A-4147-A177-3AD203B41FA5}">
                      <a16:colId xmlns:a16="http://schemas.microsoft.com/office/drawing/2014/main" val="624674759"/>
                    </a:ext>
                  </a:extLst>
                </a:gridCol>
                <a:gridCol w="1080000">
                  <a:extLst>
                    <a:ext uri="{9D8B030D-6E8A-4147-A177-3AD203B41FA5}">
                      <a16:colId xmlns:a16="http://schemas.microsoft.com/office/drawing/2014/main" val="2205534289"/>
                    </a:ext>
                  </a:extLst>
                </a:gridCol>
                <a:gridCol w="1080000">
                  <a:extLst>
                    <a:ext uri="{9D8B030D-6E8A-4147-A177-3AD203B41FA5}">
                      <a16:colId xmlns:a16="http://schemas.microsoft.com/office/drawing/2014/main" val="2615942856"/>
                    </a:ext>
                  </a:extLst>
                </a:gridCol>
                <a:gridCol w="1080000">
                  <a:extLst>
                    <a:ext uri="{9D8B030D-6E8A-4147-A177-3AD203B41FA5}">
                      <a16:colId xmlns:a16="http://schemas.microsoft.com/office/drawing/2014/main" val="4137755477"/>
                    </a:ext>
                  </a:extLst>
                </a:gridCol>
                <a:gridCol w="1080000">
                  <a:extLst>
                    <a:ext uri="{9D8B030D-6E8A-4147-A177-3AD203B41FA5}">
                      <a16:colId xmlns:a16="http://schemas.microsoft.com/office/drawing/2014/main" val="3897884567"/>
                    </a:ext>
                  </a:extLst>
                </a:gridCol>
                <a:gridCol w="1080000">
                  <a:extLst>
                    <a:ext uri="{9D8B030D-6E8A-4147-A177-3AD203B41FA5}">
                      <a16:colId xmlns:a16="http://schemas.microsoft.com/office/drawing/2014/main" val="2454220298"/>
                    </a:ext>
                  </a:extLst>
                </a:gridCol>
                <a:gridCol w="1080000">
                  <a:extLst>
                    <a:ext uri="{9D8B030D-6E8A-4147-A177-3AD203B41FA5}">
                      <a16:colId xmlns:a16="http://schemas.microsoft.com/office/drawing/2014/main" val="675522366"/>
                    </a:ext>
                  </a:extLst>
                </a:gridCol>
                <a:gridCol w="1080000">
                  <a:extLst>
                    <a:ext uri="{9D8B030D-6E8A-4147-A177-3AD203B41FA5}">
                      <a16:colId xmlns:a16="http://schemas.microsoft.com/office/drawing/2014/main" val="2913686112"/>
                    </a:ext>
                  </a:extLst>
                </a:gridCol>
                <a:gridCol w="1080000">
                  <a:extLst>
                    <a:ext uri="{9D8B030D-6E8A-4147-A177-3AD203B41FA5}">
                      <a16:colId xmlns:a16="http://schemas.microsoft.com/office/drawing/2014/main" val="1339482383"/>
                    </a:ext>
                  </a:extLst>
                </a:gridCol>
              </a:tblGrid>
              <a:tr h="1080000">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solidFill>
                      <a:schemeClr val="accent2"/>
                    </a:solidFill>
                  </a:tcPr>
                </a:tc>
                <a:tc>
                  <a:txBody>
                    <a:bodyPr/>
                    <a:lstStyle/>
                    <a:p>
                      <a:pPr algn="ctr"/>
                      <a:r>
                        <a:rPr kumimoji="1" lang="en-US" altLang="ja-JP" sz="3600" dirty="0"/>
                        <a:t>3</a:t>
                      </a:r>
                      <a:endParaRPr kumimoji="1" lang="ja-JP" altLang="en-US" sz="3600" dirty="0"/>
                    </a:p>
                  </a:txBody>
                  <a:tcPr anchor="ctr">
                    <a:solidFill>
                      <a:schemeClr val="accent2"/>
                    </a:solidFill>
                  </a:tcP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solidFill>
                      <a:schemeClr val="accent2"/>
                    </a:solidFill>
                  </a:tcP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solidFill>
                      <a:schemeClr val="accent2"/>
                    </a:solidFill>
                  </a:tcPr>
                </a:tc>
                <a:extLst>
                  <a:ext uri="{0D108BD9-81ED-4DB2-BD59-A6C34878D82A}">
                    <a16:rowId xmlns:a16="http://schemas.microsoft.com/office/drawing/2014/main" val="2275068971"/>
                  </a:ext>
                </a:extLst>
              </a:tr>
            </a:tbl>
          </a:graphicData>
        </a:graphic>
      </p:graphicFrame>
      <p:graphicFrame>
        <p:nvGraphicFramePr>
          <p:cNvPr id="5" name="表 4">
            <a:extLst>
              <a:ext uri="{FF2B5EF4-FFF2-40B4-BE49-F238E27FC236}">
                <a16:creationId xmlns:a16="http://schemas.microsoft.com/office/drawing/2014/main" id="{A208E323-DAE5-4730-8555-DFBF5F68F69F}"/>
              </a:ext>
            </a:extLst>
          </p:cNvPr>
          <p:cNvGraphicFramePr>
            <a:graphicFrameLocks noGrp="1"/>
          </p:cNvGraphicFramePr>
          <p:nvPr/>
        </p:nvGraphicFramePr>
        <p:xfrm>
          <a:off x="246295" y="1844637"/>
          <a:ext cx="10800000" cy="598760"/>
        </p:xfrm>
        <a:graphic>
          <a:graphicData uri="http://schemas.openxmlformats.org/drawingml/2006/table">
            <a:tbl>
              <a:tblPr firstRow="1" bandRow="1">
                <a:tableStyleId>{2D5ABB26-0587-4C30-8999-92F81FD0307C}</a:tableStyleId>
              </a:tblPr>
              <a:tblGrid>
                <a:gridCol w="1080000">
                  <a:extLst>
                    <a:ext uri="{9D8B030D-6E8A-4147-A177-3AD203B41FA5}">
                      <a16:colId xmlns:a16="http://schemas.microsoft.com/office/drawing/2014/main" val="4029373084"/>
                    </a:ext>
                  </a:extLst>
                </a:gridCol>
                <a:gridCol w="1080000">
                  <a:extLst>
                    <a:ext uri="{9D8B030D-6E8A-4147-A177-3AD203B41FA5}">
                      <a16:colId xmlns:a16="http://schemas.microsoft.com/office/drawing/2014/main" val="624674759"/>
                    </a:ext>
                  </a:extLst>
                </a:gridCol>
                <a:gridCol w="1080000">
                  <a:extLst>
                    <a:ext uri="{9D8B030D-6E8A-4147-A177-3AD203B41FA5}">
                      <a16:colId xmlns:a16="http://schemas.microsoft.com/office/drawing/2014/main" val="2205534289"/>
                    </a:ext>
                  </a:extLst>
                </a:gridCol>
                <a:gridCol w="1080000">
                  <a:extLst>
                    <a:ext uri="{9D8B030D-6E8A-4147-A177-3AD203B41FA5}">
                      <a16:colId xmlns:a16="http://schemas.microsoft.com/office/drawing/2014/main" val="2615942856"/>
                    </a:ext>
                  </a:extLst>
                </a:gridCol>
                <a:gridCol w="1080000">
                  <a:extLst>
                    <a:ext uri="{9D8B030D-6E8A-4147-A177-3AD203B41FA5}">
                      <a16:colId xmlns:a16="http://schemas.microsoft.com/office/drawing/2014/main" val="4137755477"/>
                    </a:ext>
                  </a:extLst>
                </a:gridCol>
                <a:gridCol w="1080000">
                  <a:extLst>
                    <a:ext uri="{9D8B030D-6E8A-4147-A177-3AD203B41FA5}">
                      <a16:colId xmlns:a16="http://schemas.microsoft.com/office/drawing/2014/main" val="3897884567"/>
                    </a:ext>
                  </a:extLst>
                </a:gridCol>
                <a:gridCol w="1080000">
                  <a:extLst>
                    <a:ext uri="{9D8B030D-6E8A-4147-A177-3AD203B41FA5}">
                      <a16:colId xmlns:a16="http://schemas.microsoft.com/office/drawing/2014/main" val="2454220298"/>
                    </a:ext>
                  </a:extLst>
                </a:gridCol>
                <a:gridCol w="1080000">
                  <a:extLst>
                    <a:ext uri="{9D8B030D-6E8A-4147-A177-3AD203B41FA5}">
                      <a16:colId xmlns:a16="http://schemas.microsoft.com/office/drawing/2014/main" val="675522366"/>
                    </a:ext>
                  </a:extLst>
                </a:gridCol>
                <a:gridCol w="1080000">
                  <a:extLst>
                    <a:ext uri="{9D8B030D-6E8A-4147-A177-3AD203B41FA5}">
                      <a16:colId xmlns:a16="http://schemas.microsoft.com/office/drawing/2014/main" val="2913686112"/>
                    </a:ext>
                  </a:extLst>
                </a:gridCol>
                <a:gridCol w="1080000">
                  <a:extLst>
                    <a:ext uri="{9D8B030D-6E8A-4147-A177-3AD203B41FA5}">
                      <a16:colId xmlns:a16="http://schemas.microsoft.com/office/drawing/2014/main" val="1339482383"/>
                    </a:ext>
                  </a:extLst>
                </a:gridCol>
              </a:tblGrid>
              <a:tr h="598760">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[1]</a:t>
                      </a:r>
                      <a:endParaRPr kumimoji="1" lang="ja-JP" altLang="en-US" sz="2800" dirty="0"/>
                    </a:p>
                  </a:txBody>
                  <a:tcPr/>
                </a:tc>
                <a:tc>
                  <a:txBody>
                    <a:bodyPr/>
                    <a:lstStyle/>
                    <a:p>
                      <a:pPr algn="ctr"/>
                      <a:r>
                        <a:rPr kumimoji="1" lang="en-US" altLang="ja-JP" sz="2800" dirty="0"/>
                        <a:t>[2]</a:t>
                      </a:r>
                      <a:endParaRPr kumimoji="1" lang="ja-JP" altLang="en-US" sz="2800" dirty="0"/>
                    </a:p>
                  </a:txBody>
                  <a:tcPr/>
                </a:tc>
                <a:tc>
                  <a:txBody>
                    <a:bodyPr/>
                    <a:lstStyle/>
                    <a:p>
                      <a:pPr algn="ctr"/>
                      <a:r>
                        <a:rPr kumimoji="1" lang="en-US" altLang="ja-JP" sz="2800" dirty="0"/>
                        <a:t>[3]</a:t>
                      </a:r>
                      <a:endParaRPr kumimoji="1" lang="ja-JP" altLang="en-US" sz="2800" dirty="0"/>
                    </a:p>
                  </a:txBody>
                  <a:tcPr/>
                </a:tc>
                <a:tc>
                  <a:txBody>
                    <a:bodyPr/>
                    <a:lstStyle/>
                    <a:p>
                      <a:pPr algn="ctr"/>
                      <a:r>
                        <a:rPr kumimoji="1" lang="en-US" altLang="ja-JP" sz="2800" dirty="0"/>
                        <a:t>[4]</a:t>
                      </a:r>
                      <a:endParaRPr kumimoji="1" lang="ja-JP" altLang="en-US" sz="2800" dirty="0"/>
                    </a:p>
                  </a:txBody>
                  <a:tcPr/>
                </a:tc>
                <a:tc>
                  <a:txBody>
                    <a:bodyPr/>
                    <a:lstStyle/>
                    <a:p>
                      <a:pPr algn="ctr"/>
                      <a:r>
                        <a:rPr kumimoji="1" lang="en-US" altLang="ja-JP" sz="2800" dirty="0"/>
                        <a:t>[5]</a:t>
                      </a:r>
                      <a:endParaRPr kumimoji="1" lang="ja-JP" altLang="en-US" sz="2800" dirty="0"/>
                    </a:p>
                  </a:txBody>
                  <a:tcPr/>
                </a:tc>
                <a:tc>
                  <a:txBody>
                    <a:bodyPr/>
                    <a:lstStyle/>
                    <a:p>
                      <a:pPr algn="ctr"/>
                      <a:r>
                        <a:rPr kumimoji="1" lang="en-US" altLang="ja-JP" sz="2800" dirty="0"/>
                        <a:t>[6]</a:t>
                      </a:r>
                      <a:endParaRPr kumimoji="1" lang="ja-JP" altLang="en-US" sz="2800" dirty="0"/>
                    </a:p>
                  </a:txBody>
                  <a:tcPr/>
                </a:tc>
                <a:tc>
                  <a:txBody>
                    <a:bodyPr/>
                    <a:lstStyle/>
                    <a:p>
                      <a:pPr algn="ctr"/>
                      <a:r>
                        <a:rPr kumimoji="1" lang="en-US" altLang="ja-JP" sz="2800" dirty="0"/>
                        <a:t>[7]</a:t>
                      </a:r>
                      <a:endParaRPr kumimoji="1" lang="ja-JP" altLang="en-US" sz="2800" dirty="0"/>
                    </a:p>
                  </a:txBody>
                  <a:tcPr/>
                </a:tc>
                <a:tc>
                  <a:txBody>
                    <a:bodyPr/>
                    <a:lstStyle/>
                    <a:p>
                      <a:pPr algn="ctr"/>
                      <a:r>
                        <a:rPr kumimoji="1" lang="en-US" altLang="ja-JP" sz="2800" dirty="0"/>
                        <a:t>[8]</a:t>
                      </a:r>
                      <a:endParaRPr kumimoji="1" lang="ja-JP" altLang="en-US" sz="2800" dirty="0"/>
                    </a:p>
                  </a:txBody>
                  <a:tcPr/>
                </a:tc>
                <a:tc>
                  <a:txBody>
                    <a:bodyPr/>
                    <a:lstStyle/>
                    <a:p>
                      <a:pPr algn="ctr"/>
                      <a:r>
                        <a:rPr kumimoji="1" lang="en-US" altLang="ja-JP" sz="2800" dirty="0"/>
                        <a:t>[9]</a:t>
                      </a:r>
                      <a:endParaRPr kumimoji="1" lang="ja-JP" altLang="en-US" sz="2800" dirty="0"/>
                    </a:p>
                  </a:txBody>
                  <a:tcPr/>
                </a:tc>
                <a:extLst>
                  <a:ext uri="{0D108BD9-81ED-4DB2-BD59-A6C34878D82A}">
                    <a16:rowId xmlns:a16="http://schemas.microsoft.com/office/drawing/2014/main" val="2275068971"/>
                  </a:ext>
                </a:extLst>
              </a:tr>
            </a:tbl>
          </a:graphicData>
        </a:graphic>
      </p:graphicFrame>
      <p:sp>
        <p:nvSpPr>
          <p:cNvPr id="6" name="テキスト ボックス 5">
            <a:extLst>
              <a:ext uri="{FF2B5EF4-FFF2-40B4-BE49-F238E27FC236}">
                <a16:creationId xmlns:a16="http://schemas.microsoft.com/office/drawing/2014/main" id="{672D8AD3-7CA0-438E-B0DE-46448DC8852A}"/>
              </a:ext>
            </a:extLst>
          </p:cNvPr>
          <p:cNvSpPr txBox="1"/>
          <p:nvPr/>
        </p:nvSpPr>
        <p:spPr>
          <a:xfrm>
            <a:off x="11046295" y="989856"/>
            <a:ext cx="748923" cy="769441"/>
          </a:xfrm>
          <a:prstGeom prst="rect">
            <a:avLst/>
          </a:prstGeom>
          <a:noFill/>
        </p:spPr>
        <p:txBody>
          <a:bodyPr wrap="none" rtlCol="0">
            <a:spAutoFit/>
          </a:bodyPr>
          <a:lstStyle/>
          <a:p>
            <a:r>
              <a:rPr lang="en-US" altLang="ja-JP" sz="4400" dirty="0"/>
              <a:t>…</a:t>
            </a:r>
            <a:endParaRPr kumimoji="1" lang="ja-JP" altLang="en-US" dirty="0"/>
          </a:p>
        </p:txBody>
      </p:sp>
      <p:sp>
        <p:nvSpPr>
          <p:cNvPr id="7" name="テキスト ボックス 6">
            <a:extLst>
              <a:ext uri="{FF2B5EF4-FFF2-40B4-BE49-F238E27FC236}">
                <a16:creationId xmlns:a16="http://schemas.microsoft.com/office/drawing/2014/main" id="{8B777949-607D-496C-86C7-2F58668A7608}"/>
              </a:ext>
            </a:extLst>
          </p:cNvPr>
          <p:cNvSpPr txBox="1"/>
          <p:nvPr/>
        </p:nvSpPr>
        <p:spPr>
          <a:xfrm>
            <a:off x="11097591" y="1759297"/>
            <a:ext cx="646331" cy="646331"/>
          </a:xfrm>
          <a:prstGeom prst="rect">
            <a:avLst/>
          </a:prstGeom>
          <a:noFill/>
        </p:spPr>
        <p:txBody>
          <a:bodyPr wrap="none" rtlCol="0">
            <a:spAutoFit/>
          </a:bodyPr>
          <a:lstStyle/>
          <a:p>
            <a:r>
              <a:rPr lang="en-US" altLang="ja-JP" sz="3600" dirty="0"/>
              <a:t>…</a:t>
            </a:r>
            <a:endParaRPr kumimoji="1" lang="ja-JP" altLang="en-US" sz="1400" dirty="0"/>
          </a:p>
        </p:txBody>
      </p:sp>
      <p:graphicFrame>
        <p:nvGraphicFramePr>
          <p:cNvPr id="8" name="表 7">
            <a:extLst>
              <a:ext uri="{FF2B5EF4-FFF2-40B4-BE49-F238E27FC236}">
                <a16:creationId xmlns:a16="http://schemas.microsoft.com/office/drawing/2014/main" id="{D4EA057E-4A54-477D-B4C0-55A9AA39016C}"/>
              </a:ext>
            </a:extLst>
          </p:cNvPr>
          <p:cNvGraphicFramePr>
            <a:graphicFrameLocks noGrp="1"/>
          </p:cNvGraphicFramePr>
          <p:nvPr/>
        </p:nvGraphicFramePr>
        <p:xfrm>
          <a:off x="2496000" y="3687165"/>
          <a:ext cx="7200000" cy="1080000"/>
        </p:xfrm>
        <a:graphic>
          <a:graphicData uri="http://schemas.openxmlformats.org/drawingml/2006/table">
            <a:tbl>
              <a:tblPr firstRow="1" bandRow="1">
                <a:tableStyleId>{2D5ABB26-0587-4C30-8999-92F81FD0307C}</a:tableStyleId>
              </a:tblPr>
              <a:tblGrid>
                <a:gridCol w="720000">
                  <a:extLst>
                    <a:ext uri="{9D8B030D-6E8A-4147-A177-3AD203B41FA5}">
                      <a16:colId xmlns:a16="http://schemas.microsoft.com/office/drawing/2014/main" val="4029373084"/>
                    </a:ext>
                  </a:extLst>
                </a:gridCol>
                <a:gridCol w="720000">
                  <a:extLst>
                    <a:ext uri="{9D8B030D-6E8A-4147-A177-3AD203B41FA5}">
                      <a16:colId xmlns:a16="http://schemas.microsoft.com/office/drawing/2014/main" val="624674759"/>
                    </a:ext>
                  </a:extLst>
                </a:gridCol>
                <a:gridCol w="720000">
                  <a:extLst>
                    <a:ext uri="{9D8B030D-6E8A-4147-A177-3AD203B41FA5}">
                      <a16:colId xmlns:a16="http://schemas.microsoft.com/office/drawing/2014/main" val="2205534289"/>
                    </a:ext>
                  </a:extLst>
                </a:gridCol>
                <a:gridCol w="720000">
                  <a:extLst>
                    <a:ext uri="{9D8B030D-6E8A-4147-A177-3AD203B41FA5}">
                      <a16:colId xmlns:a16="http://schemas.microsoft.com/office/drawing/2014/main" val="2615942856"/>
                    </a:ext>
                  </a:extLst>
                </a:gridCol>
                <a:gridCol w="720000">
                  <a:extLst>
                    <a:ext uri="{9D8B030D-6E8A-4147-A177-3AD203B41FA5}">
                      <a16:colId xmlns:a16="http://schemas.microsoft.com/office/drawing/2014/main" val="4137755477"/>
                    </a:ext>
                  </a:extLst>
                </a:gridCol>
                <a:gridCol w="720000">
                  <a:extLst>
                    <a:ext uri="{9D8B030D-6E8A-4147-A177-3AD203B41FA5}">
                      <a16:colId xmlns:a16="http://schemas.microsoft.com/office/drawing/2014/main" val="3897884567"/>
                    </a:ext>
                  </a:extLst>
                </a:gridCol>
                <a:gridCol w="720000">
                  <a:extLst>
                    <a:ext uri="{9D8B030D-6E8A-4147-A177-3AD203B41FA5}">
                      <a16:colId xmlns:a16="http://schemas.microsoft.com/office/drawing/2014/main" val="2454220298"/>
                    </a:ext>
                  </a:extLst>
                </a:gridCol>
                <a:gridCol w="720000">
                  <a:extLst>
                    <a:ext uri="{9D8B030D-6E8A-4147-A177-3AD203B41FA5}">
                      <a16:colId xmlns:a16="http://schemas.microsoft.com/office/drawing/2014/main" val="675522366"/>
                    </a:ext>
                  </a:extLst>
                </a:gridCol>
                <a:gridCol w="720000">
                  <a:extLst>
                    <a:ext uri="{9D8B030D-6E8A-4147-A177-3AD203B41FA5}">
                      <a16:colId xmlns:a16="http://schemas.microsoft.com/office/drawing/2014/main" val="2913686112"/>
                    </a:ext>
                  </a:extLst>
                </a:gridCol>
                <a:gridCol w="720000">
                  <a:extLst>
                    <a:ext uri="{9D8B030D-6E8A-4147-A177-3AD203B41FA5}">
                      <a16:colId xmlns:a16="http://schemas.microsoft.com/office/drawing/2014/main" val="1339482383"/>
                    </a:ext>
                  </a:extLst>
                </a:gridCol>
              </a:tblGrid>
              <a:tr h="1080000">
                <a:tc>
                  <a:txBody>
                    <a:bodyPr/>
                    <a:lstStyle/>
                    <a:p>
                      <a:pPr algn="ctr"/>
                      <a:r>
                        <a:rPr kumimoji="1" lang="en-US" altLang="ja-JP" sz="3600" dirty="0"/>
                        <a:t>1</a:t>
                      </a:r>
                      <a:endParaRPr kumimoji="1" lang="ja-JP" altLang="en-US" sz="3600" dirty="0"/>
                    </a:p>
                  </a:txBody>
                  <a:tcPr anchor="ctr"/>
                </a:tc>
                <a:tc>
                  <a:txBody>
                    <a:bodyPr/>
                    <a:lstStyle/>
                    <a:p>
                      <a:pPr algn="ctr"/>
                      <a:r>
                        <a:rPr kumimoji="1" lang="en-US" altLang="ja-JP" sz="3600" dirty="0"/>
                        <a:t>2</a:t>
                      </a:r>
                      <a:endParaRPr kumimoji="1" lang="ja-JP" altLang="en-US" sz="3600" dirty="0"/>
                    </a:p>
                  </a:txBody>
                  <a:tcPr anchor="ctr"/>
                </a:tc>
                <a:tc>
                  <a:txBody>
                    <a:bodyPr/>
                    <a:lstStyle/>
                    <a:p>
                      <a:pPr algn="ctr"/>
                      <a:r>
                        <a:rPr kumimoji="1" lang="en-US" altLang="ja-JP" sz="3600" dirty="0"/>
                        <a:t>2</a:t>
                      </a:r>
                      <a:endParaRPr kumimoji="1" lang="ja-JP" altLang="en-US" sz="3600" dirty="0"/>
                    </a:p>
                  </a:txBody>
                  <a:tcPr anchor="ctr"/>
                </a:tc>
                <a:tc>
                  <a:txBody>
                    <a:bodyPr/>
                    <a:lstStyle/>
                    <a:p>
                      <a:pPr algn="ctr"/>
                      <a:r>
                        <a:rPr kumimoji="1" lang="en-US" altLang="ja-JP" sz="3600" dirty="0"/>
                        <a:t>6</a:t>
                      </a:r>
                      <a:endParaRPr kumimoji="1" lang="ja-JP" altLang="en-US" sz="3600" dirty="0"/>
                    </a:p>
                  </a:txBody>
                  <a:tcPr anchor="ctr"/>
                </a:tc>
                <a:tc>
                  <a:txBody>
                    <a:bodyPr/>
                    <a:lstStyle/>
                    <a:p>
                      <a:pPr algn="ctr"/>
                      <a:r>
                        <a:rPr kumimoji="1" lang="en-US" altLang="ja-JP" sz="3600" dirty="0"/>
                        <a:t>2</a:t>
                      </a:r>
                      <a:endParaRPr kumimoji="1" lang="ja-JP" altLang="en-US" sz="3600" dirty="0"/>
                    </a:p>
                  </a:txBody>
                  <a:tcPr anchor="ctr"/>
                </a:tc>
                <a:tc>
                  <a:txBody>
                    <a:bodyPr/>
                    <a:lstStyle/>
                    <a:p>
                      <a:pPr algn="ctr"/>
                      <a:r>
                        <a:rPr kumimoji="1" lang="en-US" altLang="ja-JP" sz="3600" dirty="0"/>
                        <a:t>9</a:t>
                      </a:r>
                      <a:endParaRPr kumimoji="1" lang="ja-JP" altLang="en-US" sz="3600" dirty="0"/>
                    </a:p>
                  </a:txBody>
                  <a:tcPr anchor="ctr"/>
                </a:tc>
                <a:tc>
                  <a:txBody>
                    <a:bodyPr/>
                    <a:lstStyle/>
                    <a:p>
                      <a:pPr algn="ctr"/>
                      <a:r>
                        <a:rPr kumimoji="1" lang="en-US" altLang="ja-JP" sz="3600" dirty="0"/>
                        <a:t>2</a:t>
                      </a:r>
                      <a:endParaRPr kumimoji="1" lang="ja-JP" altLang="en-US" sz="3600" dirty="0"/>
                    </a:p>
                  </a:txBody>
                  <a:tcPr anchor="ctr"/>
                </a:tc>
                <a:tc>
                  <a:txBody>
                    <a:bodyPr/>
                    <a:lstStyle/>
                    <a:p>
                      <a:pPr algn="ctr"/>
                      <a:r>
                        <a:rPr kumimoji="1" lang="en-US" altLang="ja-JP" sz="3600" dirty="0"/>
                        <a:t>3</a:t>
                      </a:r>
                      <a:endParaRPr kumimoji="1" lang="ja-JP" altLang="en-US" sz="3600" dirty="0"/>
                    </a:p>
                  </a:txBody>
                  <a:tcPr anchor="ctr"/>
                </a:tc>
                <a:tc>
                  <a:txBody>
                    <a:bodyPr/>
                    <a:lstStyle/>
                    <a:p>
                      <a:pPr algn="ctr"/>
                      <a:r>
                        <a:rPr kumimoji="1" lang="en-US" altLang="ja-JP" sz="3600" dirty="0"/>
                        <a:t>3</a:t>
                      </a:r>
                      <a:endParaRPr kumimoji="1" lang="ja-JP" altLang="en-US" sz="3600" dirty="0"/>
                    </a:p>
                  </a:txBody>
                  <a:tcPr anchor="ctr"/>
                </a:tc>
                <a:tc>
                  <a:txBody>
                    <a:bodyPr/>
                    <a:lstStyle/>
                    <a:p>
                      <a:pPr algn="ctr"/>
                      <a:r>
                        <a:rPr kumimoji="1" lang="en-US" altLang="ja-JP" sz="3600" dirty="0"/>
                        <a:t>4</a:t>
                      </a:r>
                      <a:endParaRPr kumimoji="1" lang="ja-JP" altLang="en-US" sz="3600" dirty="0"/>
                    </a:p>
                  </a:txBody>
                  <a:tcPr anchor="ctr"/>
                </a:tc>
                <a:extLst>
                  <a:ext uri="{0D108BD9-81ED-4DB2-BD59-A6C34878D82A}">
                    <a16:rowId xmlns:a16="http://schemas.microsoft.com/office/drawing/2014/main" val="2275068971"/>
                  </a:ext>
                </a:extLst>
              </a:tr>
            </a:tbl>
          </a:graphicData>
        </a:graphic>
      </p:graphicFrame>
      <p:sp>
        <p:nvSpPr>
          <p:cNvPr id="9" name="矢印: 上 8">
            <a:extLst>
              <a:ext uri="{FF2B5EF4-FFF2-40B4-BE49-F238E27FC236}">
                <a16:creationId xmlns:a16="http://schemas.microsoft.com/office/drawing/2014/main" id="{435BFFBA-AABB-463F-B24C-A4BFD98507FC}"/>
              </a:ext>
            </a:extLst>
          </p:cNvPr>
          <p:cNvSpPr/>
          <p:nvPr/>
        </p:nvSpPr>
        <p:spPr>
          <a:xfrm>
            <a:off x="6324329" y="4630835"/>
            <a:ext cx="284813" cy="487181"/>
          </a:xfrm>
          <a:prstGeom prst="up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46252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DA2F3869-A99F-4744-92A6-A88844E67A77}"/>
              </a:ext>
            </a:extLst>
          </p:cNvPr>
          <p:cNvGraphicFramePr>
            <a:graphicFrameLocks noGrp="1"/>
          </p:cNvGraphicFramePr>
          <p:nvPr>
            <p:extLst>
              <p:ext uri="{D42A27DB-BD31-4B8C-83A1-F6EECF244321}">
                <p14:modId xmlns:p14="http://schemas.microsoft.com/office/powerpoint/2010/main" val="1848347815"/>
              </p:ext>
            </p:extLst>
          </p:nvPr>
        </p:nvGraphicFramePr>
        <p:xfrm>
          <a:off x="246295" y="764637"/>
          <a:ext cx="10800000" cy="108000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4029373084"/>
                    </a:ext>
                  </a:extLst>
                </a:gridCol>
                <a:gridCol w="1080000">
                  <a:extLst>
                    <a:ext uri="{9D8B030D-6E8A-4147-A177-3AD203B41FA5}">
                      <a16:colId xmlns:a16="http://schemas.microsoft.com/office/drawing/2014/main" val="624674759"/>
                    </a:ext>
                  </a:extLst>
                </a:gridCol>
                <a:gridCol w="1080000">
                  <a:extLst>
                    <a:ext uri="{9D8B030D-6E8A-4147-A177-3AD203B41FA5}">
                      <a16:colId xmlns:a16="http://schemas.microsoft.com/office/drawing/2014/main" val="2205534289"/>
                    </a:ext>
                  </a:extLst>
                </a:gridCol>
                <a:gridCol w="1080000">
                  <a:extLst>
                    <a:ext uri="{9D8B030D-6E8A-4147-A177-3AD203B41FA5}">
                      <a16:colId xmlns:a16="http://schemas.microsoft.com/office/drawing/2014/main" val="2615942856"/>
                    </a:ext>
                  </a:extLst>
                </a:gridCol>
                <a:gridCol w="1080000">
                  <a:extLst>
                    <a:ext uri="{9D8B030D-6E8A-4147-A177-3AD203B41FA5}">
                      <a16:colId xmlns:a16="http://schemas.microsoft.com/office/drawing/2014/main" val="4137755477"/>
                    </a:ext>
                  </a:extLst>
                </a:gridCol>
                <a:gridCol w="1080000">
                  <a:extLst>
                    <a:ext uri="{9D8B030D-6E8A-4147-A177-3AD203B41FA5}">
                      <a16:colId xmlns:a16="http://schemas.microsoft.com/office/drawing/2014/main" val="3897884567"/>
                    </a:ext>
                  </a:extLst>
                </a:gridCol>
                <a:gridCol w="1080000">
                  <a:extLst>
                    <a:ext uri="{9D8B030D-6E8A-4147-A177-3AD203B41FA5}">
                      <a16:colId xmlns:a16="http://schemas.microsoft.com/office/drawing/2014/main" val="2454220298"/>
                    </a:ext>
                  </a:extLst>
                </a:gridCol>
                <a:gridCol w="1080000">
                  <a:extLst>
                    <a:ext uri="{9D8B030D-6E8A-4147-A177-3AD203B41FA5}">
                      <a16:colId xmlns:a16="http://schemas.microsoft.com/office/drawing/2014/main" val="675522366"/>
                    </a:ext>
                  </a:extLst>
                </a:gridCol>
                <a:gridCol w="1080000">
                  <a:extLst>
                    <a:ext uri="{9D8B030D-6E8A-4147-A177-3AD203B41FA5}">
                      <a16:colId xmlns:a16="http://schemas.microsoft.com/office/drawing/2014/main" val="2913686112"/>
                    </a:ext>
                  </a:extLst>
                </a:gridCol>
                <a:gridCol w="1080000">
                  <a:extLst>
                    <a:ext uri="{9D8B030D-6E8A-4147-A177-3AD203B41FA5}">
                      <a16:colId xmlns:a16="http://schemas.microsoft.com/office/drawing/2014/main" val="1339482383"/>
                    </a:ext>
                  </a:extLst>
                </a:gridCol>
              </a:tblGrid>
              <a:tr h="1080000">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solidFill>
                      <a:schemeClr val="accent2"/>
                    </a:solidFill>
                  </a:tcPr>
                </a:tc>
                <a:tc>
                  <a:txBody>
                    <a:bodyPr/>
                    <a:lstStyle/>
                    <a:p>
                      <a:pPr algn="ctr"/>
                      <a:r>
                        <a:rPr kumimoji="1" lang="en-US" altLang="ja-JP" sz="3600" dirty="0"/>
                        <a:t>4</a:t>
                      </a:r>
                      <a:endParaRPr kumimoji="1" lang="ja-JP" altLang="en-US" sz="3600" dirty="0"/>
                    </a:p>
                  </a:txBody>
                  <a:tcPr anchor="ctr">
                    <a:solidFill>
                      <a:schemeClr val="accent2"/>
                    </a:solidFill>
                  </a:tcPr>
                </a:tc>
                <a:tc>
                  <a:txBody>
                    <a:bodyPr/>
                    <a:lstStyle/>
                    <a:p>
                      <a:pPr algn="ctr"/>
                      <a:r>
                        <a:rPr kumimoji="1" lang="en-US" altLang="ja-JP" sz="3600" dirty="0"/>
                        <a:t>1</a:t>
                      </a:r>
                      <a:endParaRPr kumimoji="1" lang="ja-JP" altLang="en-US" sz="3600" dirty="0"/>
                    </a:p>
                  </a:txBody>
                  <a:tcPr anchor="ctr">
                    <a:solidFill>
                      <a:schemeClr val="accent2"/>
                    </a:solidFill>
                  </a:tcP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solidFill>
                      <a:schemeClr val="accent2"/>
                    </a:solidFill>
                  </a:tcP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solidFill>
                      <a:schemeClr val="accent2"/>
                    </a:solidFill>
                  </a:tcPr>
                </a:tc>
                <a:extLst>
                  <a:ext uri="{0D108BD9-81ED-4DB2-BD59-A6C34878D82A}">
                    <a16:rowId xmlns:a16="http://schemas.microsoft.com/office/drawing/2014/main" val="2275068971"/>
                  </a:ext>
                </a:extLst>
              </a:tr>
            </a:tbl>
          </a:graphicData>
        </a:graphic>
      </p:graphicFrame>
      <p:graphicFrame>
        <p:nvGraphicFramePr>
          <p:cNvPr id="5" name="表 4">
            <a:extLst>
              <a:ext uri="{FF2B5EF4-FFF2-40B4-BE49-F238E27FC236}">
                <a16:creationId xmlns:a16="http://schemas.microsoft.com/office/drawing/2014/main" id="{A208E323-DAE5-4730-8555-DFBF5F68F69F}"/>
              </a:ext>
            </a:extLst>
          </p:cNvPr>
          <p:cNvGraphicFramePr>
            <a:graphicFrameLocks noGrp="1"/>
          </p:cNvGraphicFramePr>
          <p:nvPr/>
        </p:nvGraphicFramePr>
        <p:xfrm>
          <a:off x="246295" y="1844637"/>
          <a:ext cx="10800000" cy="598760"/>
        </p:xfrm>
        <a:graphic>
          <a:graphicData uri="http://schemas.openxmlformats.org/drawingml/2006/table">
            <a:tbl>
              <a:tblPr firstRow="1" bandRow="1">
                <a:tableStyleId>{2D5ABB26-0587-4C30-8999-92F81FD0307C}</a:tableStyleId>
              </a:tblPr>
              <a:tblGrid>
                <a:gridCol w="1080000">
                  <a:extLst>
                    <a:ext uri="{9D8B030D-6E8A-4147-A177-3AD203B41FA5}">
                      <a16:colId xmlns:a16="http://schemas.microsoft.com/office/drawing/2014/main" val="4029373084"/>
                    </a:ext>
                  </a:extLst>
                </a:gridCol>
                <a:gridCol w="1080000">
                  <a:extLst>
                    <a:ext uri="{9D8B030D-6E8A-4147-A177-3AD203B41FA5}">
                      <a16:colId xmlns:a16="http://schemas.microsoft.com/office/drawing/2014/main" val="624674759"/>
                    </a:ext>
                  </a:extLst>
                </a:gridCol>
                <a:gridCol w="1080000">
                  <a:extLst>
                    <a:ext uri="{9D8B030D-6E8A-4147-A177-3AD203B41FA5}">
                      <a16:colId xmlns:a16="http://schemas.microsoft.com/office/drawing/2014/main" val="2205534289"/>
                    </a:ext>
                  </a:extLst>
                </a:gridCol>
                <a:gridCol w="1080000">
                  <a:extLst>
                    <a:ext uri="{9D8B030D-6E8A-4147-A177-3AD203B41FA5}">
                      <a16:colId xmlns:a16="http://schemas.microsoft.com/office/drawing/2014/main" val="2615942856"/>
                    </a:ext>
                  </a:extLst>
                </a:gridCol>
                <a:gridCol w="1080000">
                  <a:extLst>
                    <a:ext uri="{9D8B030D-6E8A-4147-A177-3AD203B41FA5}">
                      <a16:colId xmlns:a16="http://schemas.microsoft.com/office/drawing/2014/main" val="4137755477"/>
                    </a:ext>
                  </a:extLst>
                </a:gridCol>
                <a:gridCol w="1080000">
                  <a:extLst>
                    <a:ext uri="{9D8B030D-6E8A-4147-A177-3AD203B41FA5}">
                      <a16:colId xmlns:a16="http://schemas.microsoft.com/office/drawing/2014/main" val="3897884567"/>
                    </a:ext>
                  </a:extLst>
                </a:gridCol>
                <a:gridCol w="1080000">
                  <a:extLst>
                    <a:ext uri="{9D8B030D-6E8A-4147-A177-3AD203B41FA5}">
                      <a16:colId xmlns:a16="http://schemas.microsoft.com/office/drawing/2014/main" val="2454220298"/>
                    </a:ext>
                  </a:extLst>
                </a:gridCol>
                <a:gridCol w="1080000">
                  <a:extLst>
                    <a:ext uri="{9D8B030D-6E8A-4147-A177-3AD203B41FA5}">
                      <a16:colId xmlns:a16="http://schemas.microsoft.com/office/drawing/2014/main" val="675522366"/>
                    </a:ext>
                  </a:extLst>
                </a:gridCol>
                <a:gridCol w="1080000">
                  <a:extLst>
                    <a:ext uri="{9D8B030D-6E8A-4147-A177-3AD203B41FA5}">
                      <a16:colId xmlns:a16="http://schemas.microsoft.com/office/drawing/2014/main" val="2913686112"/>
                    </a:ext>
                  </a:extLst>
                </a:gridCol>
                <a:gridCol w="1080000">
                  <a:extLst>
                    <a:ext uri="{9D8B030D-6E8A-4147-A177-3AD203B41FA5}">
                      <a16:colId xmlns:a16="http://schemas.microsoft.com/office/drawing/2014/main" val="1339482383"/>
                    </a:ext>
                  </a:extLst>
                </a:gridCol>
              </a:tblGrid>
              <a:tr h="598760">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[1]</a:t>
                      </a:r>
                      <a:endParaRPr kumimoji="1" lang="ja-JP" altLang="en-US" sz="2800" dirty="0"/>
                    </a:p>
                  </a:txBody>
                  <a:tcPr/>
                </a:tc>
                <a:tc>
                  <a:txBody>
                    <a:bodyPr/>
                    <a:lstStyle/>
                    <a:p>
                      <a:pPr algn="ctr"/>
                      <a:r>
                        <a:rPr kumimoji="1" lang="en-US" altLang="ja-JP" sz="2800" dirty="0"/>
                        <a:t>[2]</a:t>
                      </a:r>
                      <a:endParaRPr kumimoji="1" lang="ja-JP" altLang="en-US" sz="2800" dirty="0"/>
                    </a:p>
                  </a:txBody>
                  <a:tcPr/>
                </a:tc>
                <a:tc>
                  <a:txBody>
                    <a:bodyPr/>
                    <a:lstStyle/>
                    <a:p>
                      <a:pPr algn="ctr"/>
                      <a:r>
                        <a:rPr kumimoji="1" lang="en-US" altLang="ja-JP" sz="2800" dirty="0"/>
                        <a:t>[3]</a:t>
                      </a:r>
                      <a:endParaRPr kumimoji="1" lang="ja-JP" altLang="en-US" sz="2800" dirty="0"/>
                    </a:p>
                  </a:txBody>
                  <a:tcPr/>
                </a:tc>
                <a:tc>
                  <a:txBody>
                    <a:bodyPr/>
                    <a:lstStyle/>
                    <a:p>
                      <a:pPr algn="ctr"/>
                      <a:r>
                        <a:rPr kumimoji="1" lang="en-US" altLang="ja-JP" sz="2800" dirty="0"/>
                        <a:t>[4]</a:t>
                      </a:r>
                      <a:endParaRPr kumimoji="1" lang="ja-JP" altLang="en-US" sz="2800" dirty="0"/>
                    </a:p>
                  </a:txBody>
                  <a:tcPr/>
                </a:tc>
                <a:tc>
                  <a:txBody>
                    <a:bodyPr/>
                    <a:lstStyle/>
                    <a:p>
                      <a:pPr algn="ctr"/>
                      <a:r>
                        <a:rPr kumimoji="1" lang="en-US" altLang="ja-JP" sz="2800" dirty="0"/>
                        <a:t>[5]</a:t>
                      </a:r>
                      <a:endParaRPr kumimoji="1" lang="ja-JP" altLang="en-US" sz="2800" dirty="0"/>
                    </a:p>
                  </a:txBody>
                  <a:tcPr/>
                </a:tc>
                <a:tc>
                  <a:txBody>
                    <a:bodyPr/>
                    <a:lstStyle/>
                    <a:p>
                      <a:pPr algn="ctr"/>
                      <a:r>
                        <a:rPr kumimoji="1" lang="en-US" altLang="ja-JP" sz="2800" dirty="0"/>
                        <a:t>[6]</a:t>
                      </a:r>
                      <a:endParaRPr kumimoji="1" lang="ja-JP" altLang="en-US" sz="2800" dirty="0"/>
                    </a:p>
                  </a:txBody>
                  <a:tcPr/>
                </a:tc>
                <a:tc>
                  <a:txBody>
                    <a:bodyPr/>
                    <a:lstStyle/>
                    <a:p>
                      <a:pPr algn="ctr"/>
                      <a:r>
                        <a:rPr kumimoji="1" lang="en-US" altLang="ja-JP" sz="2800" dirty="0"/>
                        <a:t>[7]</a:t>
                      </a:r>
                      <a:endParaRPr kumimoji="1" lang="ja-JP" altLang="en-US" sz="2800" dirty="0"/>
                    </a:p>
                  </a:txBody>
                  <a:tcPr/>
                </a:tc>
                <a:tc>
                  <a:txBody>
                    <a:bodyPr/>
                    <a:lstStyle/>
                    <a:p>
                      <a:pPr algn="ctr"/>
                      <a:r>
                        <a:rPr kumimoji="1" lang="en-US" altLang="ja-JP" sz="2800" dirty="0"/>
                        <a:t>[8]</a:t>
                      </a:r>
                      <a:endParaRPr kumimoji="1" lang="ja-JP" altLang="en-US" sz="2800" dirty="0"/>
                    </a:p>
                  </a:txBody>
                  <a:tcPr/>
                </a:tc>
                <a:tc>
                  <a:txBody>
                    <a:bodyPr/>
                    <a:lstStyle/>
                    <a:p>
                      <a:pPr algn="ctr"/>
                      <a:r>
                        <a:rPr kumimoji="1" lang="en-US" altLang="ja-JP" sz="2800" dirty="0"/>
                        <a:t>[9]</a:t>
                      </a:r>
                      <a:endParaRPr kumimoji="1" lang="ja-JP" altLang="en-US" sz="2800" dirty="0"/>
                    </a:p>
                  </a:txBody>
                  <a:tcPr/>
                </a:tc>
                <a:extLst>
                  <a:ext uri="{0D108BD9-81ED-4DB2-BD59-A6C34878D82A}">
                    <a16:rowId xmlns:a16="http://schemas.microsoft.com/office/drawing/2014/main" val="2275068971"/>
                  </a:ext>
                </a:extLst>
              </a:tr>
            </a:tbl>
          </a:graphicData>
        </a:graphic>
      </p:graphicFrame>
      <p:sp>
        <p:nvSpPr>
          <p:cNvPr id="6" name="テキスト ボックス 5">
            <a:extLst>
              <a:ext uri="{FF2B5EF4-FFF2-40B4-BE49-F238E27FC236}">
                <a16:creationId xmlns:a16="http://schemas.microsoft.com/office/drawing/2014/main" id="{672D8AD3-7CA0-438E-B0DE-46448DC8852A}"/>
              </a:ext>
            </a:extLst>
          </p:cNvPr>
          <p:cNvSpPr txBox="1"/>
          <p:nvPr/>
        </p:nvSpPr>
        <p:spPr>
          <a:xfrm>
            <a:off x="11046295" y="989856"/>
            <a:ext cx="748923" cy="769441"/>
          </a:xfrm>
          <a:prstGeom prst="rect">
            <a:avLst/>
          </a:prstGeom>
          <a:noFill/>
        </p:spPr>
        <p:txBody>
          <a:bodyPr wrap="none" rtlCol="0">
            <a:spAutoFit/>
          </a:bodyPr>
          <a:lstStyle/>
          <a:p>
            <a:r>
              <a:rPr lang="en-US" altLang="ja-JP" sz="4400" dirty="0"/>
              <a:t>…</a:t>
            </a:r>
            <a:endParaRPr kumimoji="1" lang="ja-JP" altLang="en-US" dirty="0"/>
          </a:p>
        </p:txBody>
      </p:sp>
      <p:sp>
        <p:nvSpPr>
          <p:cNvPr id="7" name="テキスト ボックス 6">
            <a:extLst>
              <a:ext uri="{FF2B5EF4-FFF2-40B4-BE49-F238E27FC236}">
                <a16:creationId xmlns:a16="http://schemas.microsoft.com/office/drawing/2014/main" id="{8B777949-607D-496C-86C7-2F58668A7608}"/>
              </a:ext>
            </a:extLst>
          </p:cNvPr>
          <p:cNvSpPr txBox="1"/>
          <p:nvPr/>
        </p:nvSpPr>
        <p:spPr>
          <a:xfrm>
            <a:off x="11097591" y="1759297"/>
            <a:ext cx="646331" cy="646331"/>
          </a:xfrm>
          <a:prstGeom prst="rect">
            <a:avLst/>
          </a:prstGeom>
          <a:noFill/>
        </p:spPr>
        <p:txBody>
          <a:bodyPr wrap="none" rtlCol="0">
            <a:spAutoFit/>
          </a:bodyPr>
          <a:lstStyle/>
          <a:p>
            <a:r>
              <a:rPr lang="en-US" altLang="ja-JP" sz="3600" dirty="0"/>
              <a:t>…</a:t>
            </a:r>
            <a:endParaRPr kumimoji="1" lang="ja-JP" altLang="en-US" sz="1400" dirty="0"/>
          </a:p>
        </p:txBody>
      </p:sp>
      <p:graphicFrame>
        <p:nvGraphicFramePr>
          <p:cNvPr id="8" name="表 7">
            <a:extLst>
              <a:ext uri="{FF2B5EF4-FFF2-40B4-BE49-F238E27FC236}">
                <a16:creationId xmlns:a16="http://schemas.microsoft.com/office/drawing/2014/main" id="{D4EA057E-4A54-477D-B4C0-55A9AA39016C}"/>
              </a:ext>
            </a:extLst>
          </p:cNvPr>
          <p:cNvGraphicFramePr>
            <a:graphicFrameLocks noGrp="1"/>
          </p:cNvGraphicFramePr>
          <p:nvPr/>
        </p:nvGraphicFramePr>
        <p:xfrm>
          <a:off x="2496000" y="3687165"/>
          <a:ext cx="7200000" cy="1080000"/>
        </p:xfrm>
        <a:graphic>
          <a:graphicData uri="http://schemas.openxmlformats.org/drawingml/2006/table">
            <a:tbl>
              <a:tblPr firstRow="1" bandRow="1">
                <a:tableStyleId>{2D5ABB26-0587-4C30-8999-92F81FD0307C}</a:tableStyleId>
              </a:tblPr>
              <a:tblGrid>
                <a:gridCol w="720000">
                  <a:extLst>
                    <a:ext uri="{9D8B030D-6E8A-4147-A177-3AD203B41FA5}">
                      <a16:colId xmlns:a16="http://schemas.microsoft.com/office/drawing/2014/main" val="4029373084"/>
                    </a:ext>
                  </a:extLst>
                </a:gridCol>
                <a:gridCol w="720000">
                  <a:extLst>
                    <a:ext uri="{9D8B030D-6E8A-4147-A177-3AD203B41FA5}">
                      <a16:colId xmlns:a16="http://schemas.microsoft.com/office/drawing/2014/main" val="624674759"/>
                    </a:ext>
                  </a:extLst>
                </a:gridCol>
                <a:gridCol w="720000">
                  <a:extLst>
                    <a:ext uri="{9D8B030D-6E8A-4147-A177-3AD203B41FA5}">
                      <a16:colId xmlns:a16="http://schemas.microsoft.com/office/drawing/2014/main" val="2205534289"/>
                    </a:ext>
                  </a:extLst>
                </a:gridCol>
                <a:gridCol w="720000">
                  <a:extLst>
                    <a:ext uri="{9D8B030D-6E8A-4147-A177-3AD203B41FA5}">
                      <a16:colId xmlns:a16="http://schemas.microsoft.com/office/drawing/2014/main" val="2615942856"/>
                    </a:ext>
                  </a:extLst>
                </a:gridCol>
                <a:gridCol w="720000">
                  <a:extLst>
                    <a:ext uri="{9D8B030D-6E8A-4147-A177-3AD203B41FA5}">
                      <a16:colId xmlns:a16="http://schemas.microsoft.com/office/drawing/2014/main" val="4137755477"/>
                    </a:ext>
                  </a:extLst>
                </a:gridCol>
                <a:gridCol w="720000">
                  <a:extLst>
                    <a:ext uri="{9D8B030D-6E8A-4147-A177-3AD203B41FA5}">
                      <a16:colId xmlns:a16="http://schemas.microsoft.com/office/drawing/2014/main" val="3897884567"/>
                    </a:ext>
                  </a:extLst>
                </a:gridCol>
                <a:gridCol w="720000">
                  <a:extLst>
                    <a:ext uri="{9D8B030D-6E8A-4147-A177-3AD203B41FA5}">
                      <a16:colId xmlns:a16="http://schemas.microsoft.com/office/drawing/2014/main" val="2454220298"/>
                    </a:ext>
                  </a:extLst>
                </a:gridCol>
                <a:gridCol w="720000">
                  <a:extLst>
                    <a:ext uri="{9D8B030D-6E8A-4147-A177-3AD203B41FA5}">
                      <a16:colId xmlns:a16="http://schemas.microsoft.com/office/drawing/2014/main" val="675522366"/>
                    </a:ext>
                  </a:extLst>
                </a:gridCol>
                <a:gridCol w="720000">
                  <a:extLst>
                    <a:ext uri="{9D8B030D-6E8A-4147-A177-3AD203B41FA5}">
                      <a16:colId xmlns:a16="http://schemas.microsoft.com/office/drawing/2014/main" val="2913686112"/>
                    </a:ext>
                  </a:extLst>
                </a:gridCol>
                <a:gridCol w="720000">
                  <a:extLst>
                    <a:ext uri="{9D8B030D-6E8A-4147-A177-3AD203B41FA5}">
                      <a16:colId xmlns:a16="http://schemas.microsoft.com/office/drawing/2014/main" val="1339482383"/>
                    </a:ext>
                  </a:extLst>
                </a:gridCol>
              </a:tblGrid>
              <a:tr h="1080000">
                <a:tc>
                  <a:txBody>
                    <a:bodyPr/>
                    <a:lstStyle/>
                    <a:p>
                      <a:pPr algn="ctr"/>
                      <a:r>
                        <a:rPr kumimoji="1" lang="en-US" altLang="ja-JP" sz="3600" dirty="0"/>
                        <a:t>1</a:t>
                      </a:r>
                      <a:endParaRPr kumimoji="1" lang="ja-JP" altLang="en-US" sz="3600" dirty="0"/>
                    </a:p>
                  </a:txBody>
                  <a:tcPr anchor="ctr"/>
                </a:tc>
                <a:tc>
                  <a:txBody>
                    <a:bodyPr/>
                    <a:lstStyle/>
                    <a:p>
                      <a:pPr algn="ctr"/>
                      <a:r>
                        <a:rPr kumimoji="1" lang="en-US" altLang="ja-JP" sz="3600" dirty="0"/>
                        <a:t>2</a:t>
                      </a:r>
                      <a:endParaRPr kumimoji="1" lang="ja-JP" altLang="en-US" sz="3600" dirty="0"/>
                    </a:p>
                  </a:txBody>
                  <a:tcPr anchor="ctr"/>
                </a:tc>
                <a:tc>
                  <a:txBody>
                    <a:bodyPr/>
                    <a:lstStyle/>
                    <a:p>
                      <a:pPr algn="ctr"/>
                      <a:r>
                        <a:rPr kumimoji="1" lang="en-US" altLang="ja-JP" sz="3600" dirty="0"/>
                        <a:t>2</a:t>
                      </a:r>
                      <a:endParaRPr kumimoji="1" lang="ja-JP" altLang="en-US" sz="3600" dirty="0"/>
                    </a:p>
                  </a:txBody>
                  <a:tcPr anchor="ctr"/>
                </a:tc>
                <a:tc>
                  <a:txBody>
                    <a:bodyPr/>
                    <a:lstStyle/>
                    <a:p>
                      <a:pPr algn="ctr"/>
                      <a:r>
                        <a:rPr kumimoji="1" lang="en-US" altLang="ja-JP" sz="3600" dirty="0"/>
                        <a:t>6</a:t>
                      </a:r>
                      <a:endParaRPr kumimoji="1" lang="ja-JP" altLang="en-US" sz="3600" dirty="0"/>
                    </a:p>
                  </a:txBody>
                  <a:tcPr anchor="ctr"/>
                </a:tc>
                <a:tc>
                  <a:txBody>
                    <a:bodyPr/>
                    <a:lstStyle/>
                    <a:p>
                      <a:pPr algn="ctr"/>
                      <a:r>
                        <a:rPr kumimoji="1" lang="en-US" altLang="ja-JP" sz="3600" dirty="0"/>
                        <a:t>2</a:t>
                      </a:r>
                      <a:endParaRPr kumimoji="1" lang="ja-JP" altLang="en-US" sz="3600" dirty="0"/>
                    </a:p>
                  </a:txBody>
                  <a:tcPr anchor="ctr"/>
                </a:tc>
                <a:tc>
                  <a:txBody>
                    <a:bodyPr/>
                    <a:lstStyle/>
                    <a:p>
                      <a:pPr algn="ctr"/>
                      <a:r>
                        <a:rPr kumimoji="1" lang="en-US" altLang="ja-JP" sz="3600" dirty="0"/>
                        <a:t>9</a:t>
                      </a:r>
                      <a:endParaRPr kumimoji="1" lang="ja-JP" altLang="en-US" sz="3600" dirty="0"/>
                    </a:p>
                  </a:txBody>
                  <a:tcPr anchor="ctr"/>
                </a:tc>
                <a:tc>
                  <a:txBody>
                    <a:bodyPr/>
                    <a:lstStyle/>
                    <a:p>
                      <a:pPr algn="ctr"/>
                      <a:r>
                        <a:rPr kumimoji="1" lang="en-US" altLang="ja-JP" sz="3600" dirty="0"/>
                        <a:t>2</a:t>
                      </a:r>
                      <a:endParaRPr kumimoji="1" lang="ja-JP" altLang="en-US" sz="3600" dirty="0"/>
                    </a:p>
                  </a:txBody>
                  <a:tcPr anchor="ctr"/>
                </a:tc>
                <a:tc>
                  <a:txBody>
                    <a:bodyPr/>
                    <a:lstStyle/>
                    <a:p>
                      <a:pPr algn="ctr"/>
                      <a:r>
                        <a:rPr kumimoji="1" lang="en-US" altLang="ja-JP" sz="3600" dirty="0"/>
                        <a:t>3</a:t>
                      </a:r>
                      <a:endParaRPr kumimoji="1" lang="ja-JP" altLang="en-US" sz="3600" dirty="0"/>
                    </a:p>
                  </a:txBody>
                  <a:tcPr anchor="ctr"/>
                </a:tc>
                <a:tc>
                  <a:txBody>
                    <a:bodyPr/>
                    <a:lstStyle/>
                    <a:p>
                      <a:pPr algn="ctr"/>
                      <a:r>
                        <a:rPr kumimoji="1" lang="en-US" altLang="ja-JP" sz="3600" dirty="0"/>
                        <a:t>3</a:t>
                      </a:r>
                      <a:endParaRPr kumimoji="1" lang="ja-JP" altLang="en-US" sz="3600" dirty="0"/>
                    </a:p>
                  </a:txBody>
                  <a:tcPr anchor="ctr"/>
                </a:tc>
                <a:tc>
                  <a:txBody>
                    <a:bodyPr/>
                    <a:lstStyle/>
                    <a:p>
                      <a:pPr algn="ctr"/>
                      <a:r>
                        <a:rPr kumimoji="1" lang="en-US" altLang="ja-JP" sz="3600" dirty="0"/>
                        <a:t>4</a:t>
                      </a:r>
                      <a:endParaRPr kumimoji="1" lang="ja-JP" altLang="en-US" sz="3600" dirty="0"/>
                    </a:p>
                  </a:txBody>
                  <a:tcPr anchor="ctr"/>
                </a:tc>
                <a:extLst>
                  <a:ext uri="{0D108BD9-81ED-4DB2-BD59-A6C34878D82A}">
                    <a16:rowId xmlns:a16="http://schemas.microsoft.com/office/drawing/2014/main" val="2275068971"/>
                  </a:ext>
                </a:extLst>
              </a:tr>
            </a:tbl>
          </a:graphicData>
        </a:graphic>
      </p:graphicFrame>
      <p:sp>
        <p:nvSpPr>
          <p:cNvPr id="9" name="矢印: 上 8">
            <a:extLst>
              <a:ext uri="{FF2B5EF4-FFF2-40B4-BE49-F238E27FC236}">
                <a16:creationId xmlns:a16="http://schemas.microsoft.com/office/drawing/2014/main" id="{435BFFBA-AABB-463F-B24C-A4BFD98507FC}"/>
              </a:ext>
            </a:extLst>
          </p:cNvPr>
          <p:cNvSpPr/>
          <p:nvPr/>
        </p:nvSpPr>
        <p:spPr>
          <a:xfrm>
            <a:off x="7761244" y="4630835"/>
            <a:ext cx="284813" cy="487181"/>
          </a:xfrm>
          <a:prstGeom prst="up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58484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DA2F3869-A99F-4744-92A6-A88844E67A77}"/>
              </a:ext>
            </a:extLst>
          </p:cNvPr>
          <p:cNvGraphicFramePr>
            <a:graphicFrameLocks noGrp="1"/>
          </p:cNvGraphicFramePr>
          <p:nvPr>
            <p:extLst>
              <p:ext uri="{D42A27DB-BD31-4B8C-83A1-F6EECF244321}">
                <p14:modId xmlns:p14="http://schemas.microsoft.com/office/powerpoint/2010/main" val="822777898"/>
              </p:ext>
            </p:extLst>
          </p:nvPr>
        </p:nvGraphicFramePr>
        <p:xfrm>
          <a:off x="246295" y="764637"/>
          <a:ext cx="10800000" cy="108000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4029373084"/>
                    </a:ext>
                  </a:extLst>
                </a:gridCol>
                <a:gridCol w="1080000">
                  <a:extLst>
                    <a:ext uri="{9D8B030D-6E8A-4147-A177-3AD203B41FA5}">
                      <a16:colId xmlns:a16="http://schemas.microsoft.com/office/drawing/2014/main" val="624674759"/>
                    </a:ext>
                  </a:extLst>
                </a:gridCol>
                <a:gridCol w="1080000">
                  <a:extLst>
                    <a:ext uri="{9D8B030D-6E8A-4147-A177-3AD203B41FA5}">
                      <a16:colId xmlns:a16="http://schemas.microsoft.com/office/drawing/2014/main" val="2205534289"/>
                    </a:ext>
                  </a:extLst>
                </a:gridCol>
                <a:gridCol w="1080000">
                  <a:extLst>
                    <a:ext uri="{9D8B030D-6E8A-4147-A177-3AD203B41FA5}">
                      <a16:colId xmlns:a16="http://schemas.microsoft.com/office/drawing/2014/main" val="2615942856"/>
                    </a:ext>
                  </a:extLst>
                </a:gridCol>
                <a:gridCol w="1080000">
                  <a:extLst>
                    <a:ext uri="{9D8B030D-6E8A-4147-A177-3AD203B41FA5}">
                      <a16:colId xmlns:a16="http://schemas.microsoft.com/office/drawing/2014/main" val="4137755477"/>
                    </a:ext>
                  </a:extLst>
                </a:gridCol>
                <a:gridCol w="1080000">
                  <a:extLst>
                    <a:ext uri="{9D8B030D-6E8A-4147-A177-3AD203B41FA5}">
                      <a16:colId xmlns:a16="http://schemas.microsoft.com/office/drawing/2014/main" val="3897884567"/>
                    </a:ext>
                  </a:extLst>
                </a:gridCol>
                <a:gridCol w="1080000">
                  <a:extLst>
                    <a:ext uri="{9D8B030D-6E8A-4147-A177-3AD203B41FA5}">
                      <a16:colId xmlns:a16="http://schemas.microsoft.com/office/drawing/2014/main" val="2454220298"/>
                    </a:ext>
                  </a:extLst>
                </a:gridCol>
                <a:gridCol w="1080000">
                  <a:extLst>
                    <a:ext uri="{9D8B030D-6E8A-4147-A177-3AD203B41FA5}">
                      <a16:colId xmlns:a16="http://schemas.microsoft.com/office/drawing/2014/main" val="675522366"/>
                    </a:ext>
                  </a:extLst>
                </a:gridCol>
                <a:gridCol w="1080000">
                  <a:extLst>
                    <a:ext uri="{9D8B030D-6E8A-4147-A177-3AD203B41FA5}">
                      <a16:colId xmlns:a16="http://schemas.microsoft.com/office/drawing/2014/main" val="2913686112"/>
                    </a:ext>
                  </a:extLst>
                </a:gridCol>
                <a:gridCol w="1080000">
                  <a:extLst>
                    <a:ext uri="{9D8B030D-6E8A-4147-A177-3AD203B41FA5}">
                      <a16:colId xmlns:a16="http://schemas.microsoft.com/office/drawing/2014/main" val="1339482383"/>
                    </a:ext>
                  </a:extLst>
                </a:gridCol>
              </a:tblGrid>
              <a:tr h="1080000">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solidFill>
                      <a:schemeClr val="accent2"/>
                    </a:solidFill>
                  </a:tcPr>
                </a:tc>
                <a:tc>
                  <a:txBody>
                    <a:bodyPr/>
                    <a:lstStyle/>
                    <a:p>
                      <a:pPr algn="ctr"/>
                      <a:r>
                        <a:rPr kumimoji="1" lang="en-US" altLang="ja-JP" sz="3600" dirty="0"/>
                        <a:t>4</a:t>
                      </a:r>
                      <a:endParaRPr kumimoji="1" lang="ja-JP" altLang="en-US" sz="3600" dirty="0"/>
                    </a:p>
                  </a:txBody>
                  <a:tcPr anchor="ctr">
                    <a:solidFill>
                      <a:schemeClr val="accent2"/>
                    </a:solidFill>
                  </a:tcPr>
                </a:tc>
                <a:tc>
                  <a:txBody>
                    <a:bodyPr/>
                    <a:lstStyle/>
                    <a:p>
                      <a:pPr algn="ctr"/>
                      <a:r>
                        <a:rPr kumimoji="1" lang="en-US" altLang="ja-JP" sz="3600" dirty="0"/>
                        <a:t>2</a:t>
                      </a:r>
                      <a:endParaRPr kumimoji="1" lang="ja-JP" altLang="en-US" sz="3600" dirty="0"/>
                    </a:p>
                  </a:txBody>
                  <a:tcPr anchor="ctr">
                    <a:solidFill>
                      <a:schemeClr val="accent2"/>
                    </a:solidFill>
                  </a:tcP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solidFill>
                      <a:schemeClr val="accent2"/>
                    </a:solidFill>
                  </a:tcP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solidFill>
                      <a:schemeClr val="accent2"/>
                    </a:solidFill>
                  </a:tcPr>
                </a:tc>
                <a:extLst>
                  <a:ext uri="{0D108BD9-81ED-4DB2-BD59-A6C34878D82A}">
                    <a16:rowId xmlns:a16="http://schemas.microsoft.com/office/drawing/2014/main" val="2275068971"/>
                  </a:ext>
                </a:extLst>
              </a:tr>
            </a:tbl>
          </a:graphicData>
        </a:graphic>
      </p:graphicFrame>
      <p:graphicFrame>
        <p:nvGraphicFramePr>
          <p:cNvPr id="5" name="表 4">
            <a:extLst>
              <a:ext uri="{FF2B5EF4-FFF2-40B4-BE49-F238E27FC236}">
                <a16:creationId xmlns:a16="http://schemas.microsoft.com/office/drawing/2014/main" id="{A208E323-DAE5-4730-8555-DFBF5F68F69F}"/>
              </a:ext>
            </a:extLst>
          </p:cNvPr>
          <p:cNvGraphicFramePr>
            <a:graphicFrameLocks noGrp="1"/>
          </p:cNvGraphicFramePr>
          <p:nvPr/>
        </p:nvGraphicFramePr>
        <p:xfrm>
          <a:off x="246295" y="1844637"/>
          <a:ext cx="10800000" cy="598760"/>
        </p:xfrm>
        <a:graphic>
          <a:graphicData uri="http://schemas.openxmlformats.org/drawingml/2006/table">
            <a:tbl>
              <a:tblPr firstRow="1" bandRow="1">
                <a:tableStyleId>{2D5ABB26-0587-4C30-8999-92F81FD0307C}</a:tableStyleId>
              </a:tblPr>
              <a:tblGrid>
                <a:gridCol w="1080000">
                  <a:extLst>
                    <a:ext uri="{9D8B030D-6E8A-4147-A177-3AD203B41FA5}">
                      <a16:colId xmlns:a16="http://schemas.microsoft.com/office/drawing/2014/main" val="4029373084"/>
                    </a:ext>
                  </a:extLst>
                </a:gridCol>
                <a:gridCol w="1080000">
                  <a:extLst>
                    <a:ext uri="{9D8B030D-6E8A-4147-A177-3AD203B41FA5}">
                      <a16:colId xmlns:a16="http://schemas.microsoft.com/office/drawing/2014/main" val="624674759"/>
                    </a:ext>
                  </a:extLst>
                </a:gridCol>
                <a:gridCol w="1080000">
                  <a:extLst>
                    <a:ext uri="{9D8B030D-6E8A-4147-A177-3AD203B41FA5}">
                      <a16:colId xmlns:a16="http://schemas.microsoft.com/office/drawing/2014/main" val="2205534289"/>
                    </a:ext>
                  </a:extLst>
                </a:gridCol>
                <a:gridCol w="1080000">
                  <a:extLst>
                    <a:ext uri="{9D8B030D-6E8A-4147-A177-3AD203B41FA5}">
                      <a16:colId xmlns:a16="http://schemas.microsoft.com/office/drawing/2014/main" val="2615942856"/>
                    </a:ext>
                  </a:extLst>
                </a:gridCol>
                <a:gridCol w="1080000">
                  <a:extLst>
                    <a:ext uri="{9D8B030D-6E8A-4147-A177-3AD203B41FA5}">
                      <a16:colId xmlns:a16="http://schemas.microsoft.com/office/drawing/2014/main" val="4137755477"/>
                    </a:ext>
                  </a:extLst>
                </a:gridCol>
                <a:gridCol w="1080000">
                  <a:extLst>
                    <a:ext uri="{9D8B030D-6E8A-4147-A177-3AD203B41FA5}">
                      <a16:colId xmlns:a16="http://schemas.microsoft.com/office/drawing/2014/main" val="3897884567"/>
                    </a:ext>
                  </a:extLst>
                </a:gridCol>
                <a:gridCol w="1080000">
                  <a:extLst>
                    <a:ext uri="{9D8B030D-6E8A-4147-A177-3AD203B41FA5}">
                      <a16:colId xmlns:a16="http://schemas.microsoft.com/office/drawing/2014/main" val="2454220298"/>
                    </a:ext>
                  </a:extLst>
                </a:gridCol>
                <a:gridCol w="1080000">
                  <a:extLst>
                    <a:ext uri="{9D8B030D-6E8A-4147-A177-3AD203B41FA5}">
                      <a16:colId xmlns:a16="http://schemas.microsoft.com/office/drawing/2014/main" val="675522366"/>
                    </a:ext>
                  </a:extLst>
                </a:gridCol>
                <a:gridCol w="1080000">
                  <a:extLst>
                    <a:ext uri="{9D8B030D-6E8A-4147-A177-3AD203B41FA5}">
                      <a16:colId xmlns:a16="http://schemas.microsoft.com/office/drawing/2014/main" val="2913686112"/>
                    </a:ext>
                  </a:extLst>
                </a:gridCol>
                <a:gridCol w="1080000">
                  <a:extLst>
                    <a:ext uri="{9D8B030D-6E8A-4147-A177-3AD203B41FA5}">
                      <a16:colId xmlns:a16="http://schemas.microsoft.com/office/drawing/2014/main" val="1339482383"/>
                    </a:ext>
                  </a:extLst>
                </a:gridCol>
              </a:tblGrid>
              <a:tr h="598760">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[1]</a:t>
                      </a:r>
                      <a:endParaRPr kumimoji="1" lang="ja-JP" altLang="en-US" sz="2800" dirty="0"/>
                    </a:p>
                  </a:txBody>
                  <a:tcPr/>
                </a:tc>
                <a:tc>
                  <a:txBody>
                    <a:bodyPr/>
                    <a:lstStyle/>
                    <a:p>
                      <a:pPr algn="ctr"/>
                      <a:r>
                        <a:rPr kumimoji="1" lang="en-US" altLang="ja-JP" sz="2800" dirty="0"/>
                        <a:t>[2]</a:t>
                      </a:r>
                      <a:endParaRPr kumimoji="1" lang="ja-JP" altLang="en-US" sz="2800" dirty="0"/>
                    </a:p>
                  </a:txBody>
                  <a:tcPr/>
                </a:tc>
                <a:tc>
                  <a:txBody>
                    <a:bodyPr/>
                    <a:lstStyle/>
                    <a:p>
                      <a:pPr algn="ctr"/>
                      <a:r>
                        <a:rPr kumimoji="1" lang="en-US" altLang="ja-JP" sz="2800" dirty="0"/>
                        <a:t>[3]</a:t>
                      </a:r>
                      <a:endParaRPr kumimoji="1" lang="ja-JP" altLang="en-US" sz="2800" dirty="0"/>
                    </a:p>
                  </a:txBody>
                  <a:tcPr/>
                </a:tc>
                <a:tc>
                  <a:txBody>
                    <a:bodyPr/>
                    <a:lstStyle/>
                    <a:p>
                      <a:pPr algn="ctr"/>
                      <a:r>
                        <a:rPr kumimoji="1" lang="en-US" altLang="ja-JP" sz="2800" dirty="0"/>
                        <a:t>[4]</a:t>
                      </a:r>
                      <a:endParaRPr kumimoji="1" lang="ja-JP" altLang="en-US" sz="2800" dirty="0"/>
                    </a:p>
                  </a:txBody>
                  <a:tcPr/>
                </a:tc>
                <a:tc>
                  <a:txBody>
                    <a:bodyPr/>
                    <a:lstStyle/>
                    <a:p>
                      <a:pPr algn="ctr"/>
                      <a:r>
                        <a:rPr kumimoji="1" lang="en-US" altLang="ja-JP" sz="2800" dirty="0"/>
                        <a:t>[5]</a:t>
                      </a:r>
                      <a:endParaRPr kumimoji="1" lang="ja-JP" altLang="en-US" sz="2800" dirty="0"/>
                    </a:p>
                  </a:txBody>
                  <a:tcPr/>
                </a:tc>
                <a:tc>
                  <a:txBody>
                    <a:bodyPr/>
                    <a:lstStyle/>
                    <a:p>
                      <a:pPr algn="ctr"/>
                      <a:r>
                        <a:rPr kumimoji="1" lang="en-US" altLang="ja-JP" sz="2800" dirty="0"/>
                        <a:t>[6]</a:t>
                      </a:r>
                      <a:endParaRPr kumimoji="1" lang="ja-JP" altLang="en-US" sz="2800" dirty="0"/>
                    </a:p>
                  </a:txBody>
                  <a:tcPr/>
                </a:tc>
                <a:tc>
                  <a:txBody>
                    <a:bodyPr/>
                    <a:lstStyle/>
                    <a:p>
                      <a:pPr algn="ctr"/>
                      <a:r>
                        <a:rPr kumimoji="1" lang="en-US" altLang="ja-JP" sz="2800" dirty="0"/>
                        <a:t>[7]</a:t>
                      </a:r>
                      <a:endParaRPr kumimoji="1" lang="ja-JP" altLang="en-US" sz="2800" dirty="0"/>
                    </a:p>
                  </a:txBody>
                  <a:tcPr/>
                </a:tc>
                <a:tc>
                  <a:txBody>
                    <a:bodyPr/>
                    <a:lstStyle/>
                    <a:p>
                      <a:pPr algn="ctr"/>
                      <a:r>
                        <a:rPr kumimoji="1" lang="en-US" altLang="ja-JP" sz="2800" dirty="0"/>
                        <a:t>[8]</a:t>
                      </a:r>
                      <a:endParaRPr kumimoji="1" lang="ja-JP" altLang="en-US" sz="2800" dirty="0"/>
                    </a:p>
                  </a:txBody>
                  <a:tcPr/>
                </a:tc>
                <a:tc>
                  <a:txBody>
                    <a:bodyPr/>
                    <a:lstStyle/>
                    <a:p>
                      <a:pPr algn="ctr"/>
                      <a:r>
                        <a:rPr kumimoji="1" lang="en-US" altLang="ja-JP" sz="2800" dirty="0"/>
                        <a:t>[9]</a:t>
                      </a:r>
                      <a:endParaRPr kumimoji="1" lang="ja-JP" altLang="en-US" sz="2800" dirty="0"/>
                    </a:p>
                  </a:txBody>
                  <a:tcPr/>
                </a:tc>
                <a:extLst>
                  <a:ext uri="{0D108BD9-81ED-4DB2-BD59-A6C34878D82A}">
                    <a16:rowId xmlns:a16="http://schemas.microsoft.com/office/drawing/2014/main" val="2275068971"/>
                  </a:ext>
                </a:extLst>
              </a:tr>
            </a:tbl>
          </a:graphicData>
        </a:graphic>
      </p:graphicFrame>
      <p:sp>
        <p:nvSpPr>
          <p:cNvPr id="6" name="テキスト ボックス 5">
            <a:extLst>
              <a:ext uri="{FF2B5EF4-FFF2-40B4-BE49-F238E27FC236}">
                <a16:creationId xmlns:a16="http://schemas.microsoft.com/office/drawing/2014/main" id="{672D8AD3-7CA0-438E-B0DE-46448DC8852A}"/>
              </a:ext>
            </a:extLst>
          </p:cNvPr>
          <p:cNvSpPr txBox="1"/>
          <p:nvPr/>
        </p:nvSpPr>
        <p:spPr>
          <a:xfrm>
            <a:off x="11046295" y="989856"/>
            <a:ext cx="748923" cy="769441"/>
          </a:xfrm>
          <a:prstGeom prst="rect">
            <a:avLst/>
          </a:prstGeom>
          <a:noFill/>
        </p:spPr>
        <p:txBody>
          <a:bodyPr wrap="none" rtlCol="0">
            <a:spAutoFit/>
          </a:bodyPr>
          <a:lstStyle/>
          <a:p>
            <a:r>
              <a:rPr lang="en-US" altLang="ja-JP" sz="4400" dirty="0"/>
              <a:t>…</a:t>
            </a:r>
            <a:endParaRPr kumimoji="1" lang="ja-JP" altLang="en-US" dirty="0"/>
          </a:p>
        </p:txBody>
      </p:sp>
      <p:sp>
        <p:nvSpPr>
          <p:cNvPr id="7" name="テキスト ボックス 6">
            <a:extLst>
              <a:ext uri="{FF2B5EF4-FFF2-40B4-BE49-F238E27FC236}">
                <a16:creationId xmlns:a16="http://schemas.microsoft.com/office/drawing/2014/main" id="{8B777949-607D-496C-86C7-2F58668A7608}"/>
              </a:ext>
            </a:extLst>
          </p:cNvPr>
          <p:cNvSpPr txBox="1"/>
          <p:nvPr/>
        </p:nvSpPr>
        <p:spPr>
          <a:xfrm>
            <a:off x="11097591" y="1759297"/>
            <a:ext cx="646331" cy="646331"/>
          </a:xfrm>
          <a:prstGeom prst="rect">
            <a:avLst/>
          </a:prstGeom>
          <a:noFill/>
        </p:spPr>
        <p:txBody>
          <a:bodyPr wrap="none" rtlCol="0">
            <a:spAutoFit/>
          </a:bodyPr>
          <a:lstStyle/>
          <a:p>
            <a:r>
              <a:rPr lang="en-US" altLang="ja-JP" sz="3600" dirty="0"/>
              <a:t>…</a:t>
            </a:r>
            <a:endParaRPr kumimoji="1" lang="ja-JP" altLang="en-US" sz="1400" dirty="0"/>
          </a:p>
        </p:txBody>
      </p:sp>
      <p:graphicFrame>
        <p:nvGraphicFramePr>
          <p:cNvPr id="8" name="表 7">
            <a:extLst>
              <a:ext uri="{FF2B5EF4-FFF2-40B4-BE49-F238E27FC236}">
                <a16:creationId xmlns:a16="http://schemas.microsoft.com/office/drawing/2014/main" id="{D4EA057E-4A54-477D-B4C0-55A9AA39016C}"/>
              </a:ext>
            </a:extLst>
          </p:cNvPr>
          <p:cNvGraphicFramePr>
            <a:graphicFrameLocks noGrp="1"/>
          </p:cNvGraphicFramePr>
          <p:nvPr/>
        </p:nvGraphicFramePr>
        <p:xfrm>
          <a:off x="2496000" y="3687165"/>
          <a:ext cx="7200000" cy="1080000"/>
        </p:xfrm>
        <a:graphic>
          <a:graphicData uri="http://schemas.openxmlformats.org/drawingml/2006/table">
            <a:tbl>
              <a:tblPr firstRow="1" bandRow="1">
                <a:tableStyleId>{2D5ABB26-0587-4C30-8999-92F81FD0307C}</a:tableStyleId>
              </a:tblPr>
              <a:tblGrid>
                <a:gridCol w="720000">
                  <a:extLst>
                    <a:ext uri="{9D8B030D-6E8A-4147-A177-3AD203B41FA5}">
                      <a16:colId xmlns:a16="http://schemas.microsoft.com/office/drawing/2014/main" val="4029373084"/>
                    </a:ext>
                  </a:extLst>
                </a:gridCol>
                <a:gridCol w="720000">
                  <a:extLst>
                    <a:ext uri="{9D8B030D-6E8A-4147-A177-3AD203B41FA5}">
                      <a16:colId xmlns:a16="http://schemas.microsoft.com/office/drawing/2014/main" val="624674759"/>
                    </a:ext>
                  </a:extLst>
                </a:gridCol>
                <a:gridCol w="720000">
                  <a:extLst>
                    <a:ext uri="{9D8B030D-6E8A-4147-A177-3AD203B41FA5}">
                      <a16:colId xmlns:a16="http://schemas.microsoft.com/office/drawing/2014/main" val="2205534289"/>
                    </a:ext>
                  </a:extLst>
                </a:gridCol>
                <a:gridCol w="720000">
                  <a:extLst>
                    <a:ext uri="{9D8B030D-6E8A-4147-A177-3AD203B41FA5}">
                      <a16:colId xmlns:a16="http://schemas.microsoft.com/office/drawing/2014/main" val="2615942856"/>
                    </a:ext>
                  </a:extLst>
                </a:gridCol>
                <a:gridCol w="720000">
                  <a:extLst>
                    <a:ext uri="{9D8B030D-6E8A-4147-A177-3AD203B41FA5}">
                      <a16:colId xmlns:a16="http://schemas.microsoft.com/office/drawing/2014/main" val="4137755477"/>
                    </a:ext>
                  </a:extLst>
                </a:gridCol>
                <a:gridCol w="720000">
                  <a:extLst>
                    <a:ext uri="{9D8B030D-6E8A-4147-A177-3AD203B41FA5}">
                      <a16:colId xmlns:a16="http://schemas.microsoft.com/office/drawing/2014/main" val="3897884567"/>
                    </a:ext>
                  </a:extLst>
                </a:gridCol>
                <a:gridCol w="720000">
                  <a:extLst>
                    <a:ext uri="{9D8B030D-6E8A-4147-A177-3AD203B41FA5}">
                      <a16:colId xmlns:a16="http://schemas.microsoft.com/office/drawing/2014/main" val="2454220298"/>
                    </a:ext>
                  </a:extLst>
                </a:gridCol>
                <a:gridCol w="720000">
                  <a:extLst>
                    <a:ext uri="{9D8B030D-6E8A-4147-A177-3AD203B41FA5}">
                      <a16:colId xmlns:a16="http://schemas.microsoft.com/office/drawing/2014/main" val="675522366"/>
                    </a:ext>
                  </a:extLst>
                </a:gridCol>
                <a:gridCol w="720000">
                  <a:extLst>
                    <a:ext uri="{9D8B030D-6E8A-4147-A177-3AD203B41FA5}">
                      <a16:colId xmlns:a16="http://schemas.microsoft.com/office/drawing/2014/main" val="2913686112"/>
                    </a:ext>
                  </a:extLst>
                </a:gridCol>
                <a:gridCol w="720000">
                  <a:extLst>
                    <a:ext uri="{9D8B030D-6E8A-4147-A177-3AD203B41FA5}">
                      <a16:colId xmlns:a16="http://schemas.microsoft.com/office/drawing/2014/main" val="1339482383"/>
                    </a:ext>
                  </a:extLst>
                </a:gridCol>
              </a:tblGrid>
              <a:tr h="1080000">
                <a:tc>
                  <a:txBody>
                    <a:bodyPr/>
                    <a:lstStyle/>
                    <a:p>
                      <a:pPr algn="ctr"/>
                      <a:r>
                        <a:rPr kumimoji="1" lang="en-US" altLang="ja-JP" sz="3600" dirty="0"/>
                        <a:t>1</a:t>
                      </a:r>
                      <a:endParaRPr kumimoji="1" lang="ja-JP" altLang="en-US" sz="3600" dirty="0"/>
                    </a:p>
                  </a:txBody>
                  <a:tcPr anchor="ctr"/>
                </a:tc>
                <a:tc>
                  <a:txBody>
                    <a:bodyPr/>
                    <a:lstStyle/>
                    <a:p>
                      <a:pPr algn="ctr"/>
                      <a:r>
                        <a:rPr kumimoji="1" lang="en-US" altLang="ja-JP" sz="3600" dirty="0"/>
                        <a:t>2</a:t>
                      </a:r>
                      <a:endParaRPr kumimoji="1" lang="ja-JP" altLang="en-US" sz="3600" dirty="0"/>
                    </a:p>
                  </a:txBody>
                  <a:tcPr anchor="ctr"/>
                </a:tc>
                <a:tc>
                  <a:txBody>
                    <a:bodyPr/>
                    <a:lstStyle/>
                    <a:p>
                      <a:pPr algn="ctr"/>
                      <a:r>
                        <a:rPr kumimoji="1" lang="en-US" altLang="ja-JP" sz="3600" dirty="0"/>
                        <a:t>2</a:t>
                      </a:r>
                      <a:endParaRPr kumimoji="1" lang="ja-JP" altLang="en-US" sz="3600" dirty="0"/>
                    </a:p>
                  </a:txBody>
                  <a:tcPr anchor="ctr"/>
                </a:tc>
                <a:tc>
                  <a:txBody>
                    <a:bodyPr/>
                    <a:lstStyle/>
                    <a:p>
                      <a:pPr algn="ctr"/>
                      <a:r>
                        <a:rPr kumimoji="1" lang="en-US" altLang="ja-JP" sz="3600" dirty="0"/>
                        <a:t>6</a:t>
                      </a:r>
                      <a:endParaRPr kumimoji="1" lang="ja-JP" altLang="en-US" sz="3600" dirty="0"/>
                    </a:p>
                  </a:txBody>
                  <a:tcPr anchor="ctr"/>
                </a:tc>
                <a:tc>
                  <a:txBody>
                    <a:bodyPr/>
                    <a:lstStyle/>
                    <a:p>
                      <a:pPr algn="ctr"/>
                      <a:r>
                        <a:rPr kumimoji="1" lang="en-US" altLang="ja-JP" sz="3600" dirty="0"/>
                        <a:t>2</a:t>
                      </a:r>
                      <a:endParaRPr kumimoji="1" lang="ja-JP" altLang="en-US" sz="3600" dirty="0"/>
                    </a:p>
                  </a:txBody>
                  <a:tcPr anchor="ctr"/>
                </a:tc>
                <a:tc>
                  <a:txBody>
                    <a:bodyPr/>
                    <a:lstStyle/>
                    <a:p>
                      <a:pPr algn="ctr"/>
                      <a:r>
                        <a:rPr kumimoji="1" lang="en-US" altLang="ja-JP" sz="3600" dirty="0"/>
                        <a:t>9</a:t>
                      </a:r>
                      <a:endParaRPr kumimoji="1" lang="ja-JP" altLang="en-US" sz="3600" dirty="0"/>
                    </a:p>
                  </a:txBody>
                  <a:tcPr anchor="ctr"/>
                </a:tc>
                <a:tc>
                  <a:txBody>
                    <a:bodyPr/>
                    <a:lstStyle/>
                    <a:p>
                      <a:pPr algn="ctr"/>
                      <a:r>
                        <a:rPr kumimoji="1" lang="en-US" altLang="ja-JP" sz="3600" dirty="0"/>
                        <a:t>2</a:t>
                      </a:r>
                      <a:endParaRPr kumimoji="1" lang="ja-JP" altLang="en-US" sz="3600" dirty="0"/>
                    </a:p>
                  </a:txBody>
                  <a:tcPr anchor="ctr"/>
                </a:tc>
                <a:tc>
                  <a:txBody>
                    <a:bodyPr/>
                    <a:lstStyle/>
                    <a:p>
                      <a:pPr algn="ctr"/>
                      <a:r>
                        <a:rPr kumimoji="1" lang="en-US" altLang="ja-JP" sz="3600" dirty="0"/>
                        <a:t>3</a:t>
                      </a:r>
                      <a:endParaRPr kumimoji="1" lang="ja-JP" altLang="en-US" sz="3600" dirty="0"/>
                    </a:p>
                  </a:txBody>
                  <a:tcPr anchor="ctr"/>
                </a:tc>
                <a:tc>
                  <a:txBody>
                    <a:bodyPr/>
                    <a:lstStyle/>
                    <a:p>
                      <a:pPr algn="ctr"/>
                      <a:r>
                        <a:rPr kumimoji="1" lang="en-US" altLang="ja-JP" sz="3600" dirty="0"/>
                        <a:t>3</a:t>
                      </a:r>
                      <a:endParaRPr kumimoji="1" lang="ja-JP" altLang="en-US" sz="3600" dirty="0"/>
                    </a:p>
                  </a:txBody>
                  <a:tcPr anchor="ctr"/>
                </a:tc>
                <a:tc>
                  <a:txBody>
                    <a:bodyPr/>
                    <a:lstStyle/>
                    <a:p>
                      <a:pPr algn="ctr"/>
                      <a:r>
                        <a:rPr kumimoji="1" lang="en-US" altLang="ja-JP" sz="3600" dirty="0"/>
                        <a:t>4</a:t>
                      </a:r>
                      <a:endParaRPr kumimoji="1" lang="ja-JP" altLang="en-US" sz="3600" dirty="0"/>
                    </a:p>
                  </a:txBody>
                  <a:tcPr anchor="ctr"/>
                </a:tc>
                <a:extLst>
                  <a:ext uri="{0D108BD9-81ED-4DB2-BD59-A6C34878D82A}">
                    <a16:rowId xmlns:a16="http://schemas.microsoft.com/office/drawing/2014/main" val="2275068971"/>
                  </a:ext>
                </a:extLst>
              </a:tr>
            </a:tbl>
          </a:graphicData>
        </a:graphic>
      </p:graphicFrame>
      <p:sp>
        <p:nvSpPr>
          <p:cNvPr id="9" name="矢印: 上 8">
            <a:extLst>
              <a:ext uri="{FF2B5EF4-FFF2-40B4-BE49-F238E27FC236}">
                <a16:creationId xmlns:a16="http://schemas.microsoft.com/office/drawing/2014/main" id="{435BFFBA-AABB-463F-B24C-A4BFD98507FC}"/>
              </a:ext>
            </a:extLst>
          </p:cNvPr>
          <p:cNvSpPr/>
          <p:nvPr/>
        </p:nvSpPr>
        <p:spPr>
          <a:xfrm>
            <a:off x="8472444" y="4630835"/>
            <a:ext cx="284813" cy="487181"/>
          </a:xfrm>
          <a:prstGeom prst="up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89282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DA2F3869-A99F-4744-92A6-A88844E67A77}"/>
              </a:ext>
            </a:extLst>
          </p:cNvPr>
          <p:cNvGraphicFramePr>
            <a:graphicFrameLocks noGrp="1"/>
          </p:cNvGraphicFramePr>
          <p:nvPr>
            <p:extLst>
              <p:ext uri="{D42A27DB-BD31-4B8C-83A1-F6EECF244321}">
                <p14:modId xmlns:p14="http://schemas.microsoft.com/office/powerpoint/2010/main" val="3988390323"/>
              </p:ext>
            </p:extLst>
          </p:nvPr>
        </p:nvGraphicFramePr>
        <p:xfrm>
          <a:off x="246295" y="764637"/>
          <a:ext cx="10800000" cy="108000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4029373084"/>
                    </a:ext>
                  </a:extLst>
                </a:gridCol>
                <a:gridCol w="1080000">
                  <a:extLst>
                    <a:ext uri="{9D8B030D-6E8A-4147-A177-3AD203B41FA5}">
                      <a16:colId xmlns:a16="http://schemas.microsoft.com/office/drawing/2014/main" val="624674759"/>
                    </a:ext>
                  </a:extLst>
                </a:gridCol>
                <a:gridCol w="1080000">
                  <a:extLst>
                    <a:ext uri="{9D8B030D-6E8A-4147-A177-3AD203B41FA5}">
                      <a16:colId xmlns:a16="http://schemas.microsoft.com/office/drawing/2014/main" val="2205534289"/>
                    </a:ext>
                  </a:extLst>
                </a:gridCol>
                <a:gridCol w="1080000">
                  <a:extLst>
                    <a:ext uri="{9D8B030D-6E8A-4147-A177-3AD203B41FA5}">
                      <a16:colId xmlns:a16="http://schemas.microsoft.com/office/drawing/2014/main" val="2615942856"/>
                    </a:ext>
                  </a:extLst>
                </a:gridCol>
                <a:gridCol w="1080000">
                  <a:extLst>
                    <a:ext uri="{9D8B030D-6E8A-4147-A177-3AD203B41FA5}">
                      <a16:colId xmlns:a16="http://schemas.microsoft.com/office/drawing/2014/main" val="4137755477"/>
                    </a:ext>
                  </a:extLst>
                </a:gridCol>
                <a:gridCol w="1080000">
                  <a:extLst>
                    <a:ext uri="{9D8B030D-6E8A-4147-A177-3AD203B41FA5}">
                      <a16:colId xmlns:a16="http://schemas.microsoft.com/office/drawing/2014/main" val="3897884567"/>
                    </a:ext>
                  </a:extLst>
                </a:gridCol>
                <a:gridCol w="1080000">
                  <a:extLst>
                    <a:ext uri="{9D8B030D-6E8A-4147-A177-3AD203B41FA5}">
                      <a16:colId xmlns:a16="http://schemas.microsoft.com/office/drawing/2014/main" val="2454220298"/>
                    </a:ext>
                  </a:extLst>
                </a:gridCol>
                <a:gridCol w="1080000">
                  <a:extLst>
                    <a:ext uri="{9D8B030D-6E8A-4147-A177-3AD203B41FA5}">
                      <a16:colId xmlns:a16="http://schemas.microsoft.com/office/drawing/2014/main" val="675522366"/>
                    </a:ext>
                  </a:extLst>
                </a:gridCol>
                <a:gridCol w="1080000">
                  <a:extLst>
                    <a:ext uri="{9D8B030D-6E8A-4147-A177-3AD203B41FA5}">
                      <a16:colId xmlns:a16="http://schemas.microsoft.com/office/drawing/2014/main" val="2913686112"/>
                    </a:ext>
                  </a:extLst>
                </a:gridCol>
                <a:gridCol w="1080000">
                  <a:extLst>
                    <a:ext uri="{9D8B030D-6E8A-4147-A177-3AD203B41FA5}">
                      <a16:colId xmlns:a16="http://schemas.microsoft.com/office/drawing/2014/main" val="1339482383"/>
                    </a:ext>
                  </a:extLst>
                </a:gridCol>
              </a:tblGrid>
              <a:tr h="1080000">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solidFill>
                      <a:schemeClr val="accent2"/>
                    </a:solidFill>
                  </a:tcPr>
                </a:tc>
                <a:tc>
                  <a:txBody>
                    <a:bodyPr/>
                    <a:lstStyle/>
                    <a:p>
                      <a:pPr algn="ctr"/>
                      <a:r>
                        <a:rPr kumimoji="1" lang="en-US" altLang="ja-JP" sz="3600" dirty="0"/>
                        <a:t>4</a:t>
                      </a:r>
                      <a:endParaRPr kumimoji="1" lang="ja-JP" altLang="en-US" sz="3600" dirty="0"/>
                    </a:p>
                  </a:txBody>
                  <a:tcPr anchor="ctr">
                    <a:solidFill>
                      <a:schemeClr val="accent2"/>
                    </a:solidFill>
                  </a:tcPr>
                </a:tc>
                <a:tc>
                  <a:txBody>
                    <a:bodyPr/>
                    <a:lstStyle/>
                    <a:p>
                      <a:pPr algn="ctr"/>
                      <a:r>
                        <a:rPr kumimoji="1" lang="en-US" altLang="ja-JP" sz="3600" dirty="0"/>
                        <a:t>2</a:t>
                      </a:r>
                      <a:endParaRPr kumimoji="1" lang="ja-JP" altLang="en-US" sz="3600" dirty="0"/>
                    </a:p>
                  </a:txBody>
                  <a:tcPr anchor="ctr">
                    <a:solidFill>
                      <a:schemeClr val="accent2"/>
                    </a:solidFill>
                  </a:tcPr>
                </a:tc>
                <a:tc>
                  <a:txBody>
                    <a:bodyPr/>
                    <a:lstStyle/>
                    <a:p>
                      <a:pPr algn="ctr"/>
                      <a:r>
                        <a:rPr kumimoji="1" lang="en-US" altLang="ja-JP" sz="3600" dirty="0"/>
                        <a:t>1</a:t>
                      </a:r>
                      <a:endParaRPr kumimoji="1" lang="ja-JP" altLang="en-US" sz="3600" dirty="0"/>
                    </a:p>
                  </a:txBody>
                  <a:tcPr anchor="ctr">
                    <a:solidFill>
                      <a:schemeClr val="accent2"/>
                    </a:solidFill>
                  </a:tcP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solidFill>
                      <a:schemeClr val="accent2"/>
                    </a:solidFill>
                  </a:tcP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solidFill>
                      <a:schemeClr val="accent2"/>
                    </a:solidFill>
                  </a:tcPr>
                </a:tc>
                <a:extLst>
                  <a:ext uri="{0D108BD9-81ED-4DB2-BD59-A6C34878D82A}">
                    <a16:rowId xmlns:a16="http://schemas.microsoft.com/office/drawing/2014/main" val="2275068971"/>
                  </a:ext>
                </a:extLst>
              </a:tr>
            </a:tbl>
          </a:graphicData>
        </a:graphic>
      </p:graphicFrame>
      <p:graphicFrame>
        <p:nvGraphicFramePr>
          <p:cNvPr id="5" name="表 4">
            <a:extLst>
              <a:ext uri="{FF2B5EF4-FFF2-40B4-BE49-F238E27FC236}">
                <a16:creationId xmlns:a16="http://schemas.microsoft.com/office/drawing/2014/main" id="{A208E323-DAE5-4730-8555-DFBF5F68F69F}"/>
              </a:ext>
            </a:extLst>
          </p:cNvPr>
          <p:cNvGraphicFramePr>
            <a:graphicFrameLocks noGrp="1"/>
          </p:cNvGraphicFramePr>
          <p:nvPr/>
        </p:nvGraphicFramePr>
        <p:xfrm>
          <a:off x="246295" y="1844637"/>
          <a:ext cx="10800000" cy="598760"/>
        </p:xfrm>
        <a:graphic>
          <a:graphicData uri="http://schemas.openxmlformats.org/drawingml/2006/table">
            <a:tbl>
              <a:tblPr firstRow="1" bandRow="1">
                <a:tableStyleId>{2D5ABB26-0587-4C30-8999-92F81FD0307C}</a:tableStyleId>
              </a:tblPr>
              <a:tblGrid>
                <a:gridCol w="1080000">
                  <a:extLst>
                    <a:ext uri="{9D8B030D-6E8A-4147-A177-3AD203B41FA5}">
                      <a16:colId xmlns:a16="http://schemas.microsoft.com/office/drawing/2014/main" val="4029373084"/>
                    </a:ext>
                  </a:extLst>
                </a:gridCol>
                <a:gridCol w="1080000">
                  <a:extLst>
                    <a:ext uri="{9D8B030D-6E8A-4147-A177-3AD203B41FA5}">
                      <a16:colId xmlns:a16="http://schemas.microsoft.com/office/drawing/2014/main" val="624674759"/>
                    </a:ext>
                  </a:extLst>
                </a:gridCol>
                <a:gridCol w="1080000">
                  <a:extLst>
                    <a:ext uri="{9D8B030D-6E8A-4147-A177-3AD203B41FA5}">
                      <a16:colId xmlns:a16="http://schemas.microsoft.com/office/drawing/2014/main" val="2205534289"/>
                    </a:ext>
                  </a:extLst>
                </a:gridCol>
                <a:gridCol w="1080000">
                  <a:extLst>
                    <a:ext uri="{9D8B030D-6E8A-4147-A177-3AD203B41FA5}">
                      <a16:colId xmlns:a16="http://schemas.microsoft.com/office/drawing/2014/main" val="2615942856"/>
                    </a:ext>
                  </a:extLst>
                </a:gridCol>
                <a:gridCol w="1080000">
                  <a:extLst>
                    <a:ext uri="{9D8B030D-6E8A-4147-A177-3AD203B41FA5}">
                      <a16:colId xmlns:a16="http://schemas.microsoft.com/office/drawing/2014/main" val="4137755477"/>
                    </a:ext>
                  </a:extLst>
                </a:gridCol>
                <a:gridCol w="1080000">
                  <a:extLst>
                    <a:ext uri="{9D8B030D-6E8A-4147-A177-3AD203B41FA5}">
                      <a16:colId xmlns:a16="http://schemas.microsoft.com/office/drawing/2014/main" val="3897884567"/>
                    </a:ext>
                  </a:extLst>
                </a:gridCol>
                <a:gridCol w="1080000">
                  <a:extLst>
                    <a:ext uri="{9D8B030D-6E8A-4147-A177-3AD203B41FA5}">
                      <a16:colId xmlns:a16="http://schemas.microsoft.com/office/drawing/2014/main" val="2454220298"/>
                    </a:ext>
                  </a:extLst>
                </a:gridCol>
                <a:gridCol w="1080000">
                  <a:extLst>
                    <a:ext uri="{9D8B030D-6E8A-4147-A177-3AD203B41FA5}">
                      <a16:colId xmlns:a16="http://schemas.microsoft.com/office/drawing/2014/main" val="675522366"/>
                    </a:ext>
                  </a:extLst>
                </a:gridCol>
                <a:gridCol w="1080000">
                  <a:extLst>
                    <a:ext uri="{9D8B030D-6E8A-4147-A177-3AD203B41FA5}">
                      <a16:colId xmlns:a16="http://schemas.microsoft.com/office/drawing/2014/main" val="2913686112"/>
                    </a:ext>
                  </a:extLst>
                </a:gridCol>
                <a:gridCol w="1080000">
                  <a:extLst>
                    <a:ext uri="{9D8B030D-6E8A-4147-A177-3AD203B41FA5}">
                      <a16:colId xmlns:a16="http://schemas.microsoft.com/office/drawing/2014/main" val="1339482383"/>
                    </a:ext>
                  </a:extLst>
                </a:gridCol>
              </a:tblGrid>
              <a:tr h="598760">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[1]</a:t>
                      </a:r>
                      <a:endParaRPr kumimoji="1" lang="ja-JP" altLang="en-US" sz="2800" dirty="0"/>
                    </a:p>
                  </a:txBody>
                  <a:tcPr/>
                </a:tc>
                <a:tc>
                  <a:txBody>
                    <a:bodyPr/>
                    <a:lstStyle/>
                    <a:p>
                      <a:pPr algn="ctr"/>
                      <a:r>
                        <a:rPr kumimoji="1" lang="en-US" altLang="ja-JP" sz="2800" dirty="0"/>
                        <a:t>[2]</a:t>
                      </a:r>
                      <a:endParaRPr kumimoji="1" lang="ja-JP" altLang="en-US" sz="2800" dirty="0"/>
                    </a:p>
                  </a:txBody>
                  <a:tcPr/>
                </a:tc>
                <a:tc>
                  <a:txBody>
                    <a:bodyPr/>
                    <a:lstStyle/>
                    <a:p>
                      <a:pPr algn="ctr"/>
                      <a:r>
                        <a:rPr kumimoji="1" lang="en-US" altLang="ja-JP" sz="2800" dirty="0"/>
                        <a:t>[3]</a:t>
                      </a:r>
                      <a:endParaRPr kumimoji="1" lang="ja-JP" altLang="en-US" sz="2800" dirty="0"/>
                    </a:p>
                  </a:txBody>
                  <a:tcPr/>
                </a:tc>
                <a:tc>
                  <a:txBody>
                    <a:bodyPr/>
                    <a:lstStyle/>
                    <a:p>
                      <a:pPr algn="ctr"/>
                      <a:r>
                        <a:rPr kumimoji="1" lang="en-US" altLang="ja-JP" sz="2800" dirty="0"/>
                        <a:t>[4]</a:t>
                      </a:r>
                      <a:endParaRPr kumimoji="1" lang="ja-JP" altLang="en-US" sz="2800" dirty="0"/>
                    </a:p>
                  </a:txBody>
                  <a:tcPr/>
                </a:tc>
                <a:tc>
                  <a:txBody>
                    <a:bodyPr/>
                    <a:lstStyle/>
                    <a:p>
                      <a:pPr algn="ctr"/>
                      <a:r>
                        <a:rPr kumimoji="1" lang="en-US" altLang="ja-JP" sz="2800" dirty="0"/>
                        <a:t>[5]</a:t>
                      </a:r>
                      <a:endParaRPr kumimoji="1" lang="ja-JP" altLang="en-US" sz="2800" dirty="0"/>
                    </a:p>
                  </a:txBody>
                  <a:tcPr/>
                </a:tc>
                <a:tc>
                  <a:txBody>
                    <a:bodyPr/>
                    <a:lstStyle/>
                    <a:p>
                      <a:pPr algn="ctr"/>
                      <a:r>
                        <a:rPr kumimoji="1" lang="en-US" altLang="ja-JP" sz="2800" dirty="0"/>
                        <a:t>[6]</a:t>
                      </a:r>
                      <a:endParaRPr kumimoji="1" lang="ja-JP" altLang="en-US" sz="2800" dirty="0"/>
                    </a:p>
                  </a:txBody>
                  <a:tcPr/>
                </a:tc>
                <a:tc>
                  <a:txBody>
                    <a:bodyPr/>
                    <a:lstStyle/>
                    <a:p>
                      <a:pPr algn="ctr"/>
                      <a:r>
                        <a:rPr kumimoji="1" lang="en-US" altLang="ja-JP" sz="2800" dirty="0"/>
                        <a:t>[7]</a:t>
                      </a:r>
                      <a:endParaRPr kumimoji="1" lang="ja-JP" altLang="en-US" sz="2800" dirty="0"/>
                    </a:p>
                  </a:txBody>
                  <a:tcPr/>
                </a:tc>
                <a:tc>
                  <a:txBody>
                    <a:bodyPr/>
                    <a:lstStyle/>
                    <a:p>
                      <a:pPr algn="ctr"/>
                      <a:r>
                        <a:rPr kumimoji="1" lang="en-US" altLang="ja-JP" sz="2800" dirty="0"/>
                        <a:t>[8]</a:t>
                      </a:r>
                      <a:endParaRPr kumimoji="1" lang="ja-JP" altLang="en-US" sz="2800" dirty="0"/>
                    </a:p>
                  </a:txBody>
                  <a:tcPr/>
                </a:tc>
                <a:tc>
                  <a:txBody>
                    <a:bodyPr/>
                    <a:lstStyle/>
                    <a:p>
                      <a:pPr algn="ctr"/>
                      <a:r>
                        <a:rPr kumimoji="1" lang="en-US" altLang="ja-JP" sz="2800" dirty="0"/>
                        <a:t>[9]</a:t>
                      </a:r>
                      <a:endParaRPr kumimoji="1" lang="ja-JP" altLang="en-US" sz="2800" dirty="0"/>
                    </a:p>
                  </a:txBody>
                  <a:tcPr/>
                </a:tc>
                <a:extLst>
                  <a:ext uri="{0D108BD9-81ED-4DB2-BD59-A6C34878D82A}">
                    <a16:rowId xmlns:a16="http://schemas.microsoft.com/office/drawing/2014/main" val="2275068971"/>
                  </a:ext>
                </a:extLst>
              </a:tr>
            </a:tbl>
          </a:graphicData>
        </a:graphic>
      </p:graphicFrame>
      <p:sp>
        <p:nvSpPr>
          <p:cNvPr id="6" name="テキスト ボックス 5">
            <a:extLst>
              <a:ext uri="{FF2B5EF4-FFF2-40B4-BE49-F238E27FC236}">
                <a16:creationId xmlns:a16="http://schemas.microsoft.com/office/drawing/2014/main" id="{672D8AD3-7CA0-438E-B0DE-46448DC8852A}"/>
              </a:ext>
            </a:extLst>
          </p:cNvPr>
          <p:cNvSpPr txBox="1"/>
          <p:nvPr/>
        </p:nvSpPr>
        <p:spPr>
          <a:xfrm>
            <a:off x="11046295" y="989856"/>
            <a:ext cx="748923" cy="769441"/>
          </a:xfrm>
          <a:prstGeom prst="rect">
            <a:avLst/>
          </a:prstGeom>
          <a:noFill/>
        </p:spPr>
        <p:txBody>
          <a:bodyPr wrap="none" rtlCol="0">
            <a:spAutoFit/>
          </a:bodyPr>
          <a:lstStyle/>
          <a:p>
            <a:r>
              <a:rPr lang="en-US" altLang="ja-JP" sz="4400" dirty="0"/>
              <a:t>…</a:t>
            </a:r>
            <a:endParaRPr kumimoji="1" lang="ja-JP" altLang="en-US" dirty="0"/>
          </a:p>
        </p:txBody>
      </p:sp>
      <p:sp>
        <p:nvSpPr>
          <p:cNvPr id="7" name="テキスト ボックス 6">
            <a:extLst>
              <a:ext uri="{FF2B5EF4-FFF2-40B4-BE49-F238E27FC236}">
                <a16:creationId xmlns:a16="http://schemas.microsoft.com/office/drawing/2014/main" id="{8B777949-607D-496C-86C7-2F58668A7608}"/>
              </a:ext>
            </a:extLst>
          </p:cNvPr>
          <p:cNvSpPr txBox="1"/>
          <p:nvPr/>
        </p:nvSpPr>
        <p:spPr>
          <a:xfrm>
            <a:off x="11097591" y="1759297"/>
            <a:ext cx="646331" cy="646331"/>
          </a:xfrm>
          <a:prstGeom prst="rect">
            <a:avLst/>
          </a:prstGeom>
          <a:noFill/>
        </p:spPr>
        <p:txBody>
          <a:bodyPr wrap="none" rtlCol="0">
            <a:spAutoFit/>
          </a:bodyPr>
          <a:lstStyle/>
          <a:p>
            <a:r>
              <a:rPr lang="en-US" altLang="ja-JP" sz="3600" dirty="0"/>
              <a:t>…</a:t>
            </a:r>
            <a:endParaRPr kumimoji="1" lang="ja-JP" altLang="en-US" sz="1400" dirty="0"/>
          </a:p>
        </p:txBody>
      </p:sp>
      <p:graphicFrame>
        <p:nvGraphicFramePr>
          <p:cNvPr id="8" name="表 7">
            <a:extLst>
              <a:ext uri="{FF2B5EF4-FFF2-40B4-BE49-F238E27FC236}">
                <a16:creationId xmlns:a16="http://schemas.microsoft.com/office/drawing/2014/main" id="{D4EA057E-4A54-477D-B4C0-55A9AA39016C}"/>
              </a:ext>
            </a:extLst>
          </p:cNvPr>
          <p:cNvGraphicFramePr>
            <a:graphicFrameLocks noGrp="1"/>
          </p:cNvGraphicFramePr>
          <p:nvPr/>
        </p:nvGraphicFramePr>
        <p:xfrm>
          <a:off x="2496000" y="3687165"/>
          <a:ext cx="7200000" cy="1080000"/>
        </p:xfrm>
        <a:graphic>
          <a:graphicData uri="http://schemas.openxmlformats.org/drawingml/2006/table">
            <a:tbl>
              <a:tblPr firstRow="1" bandRow="1">
                <a:tableStyleId>{2D5ABB26-0587-4C30-8999-92F81FD0307C}</a:tableStyleId>
              </a:tblPr>
              <a:tblGrid>
                <a:gridCol w="720000">
                  <a:extLst>
                    <a:ext uri="{9D8B030D-6E8A-4147-A177-3AD203B41FA5}">
                      <a16:colId xmlns:a16="http://schemas.microsoft.com/office/drawing/2014/main" val="4029373084"/>
                    </a:ext>
                  </a:extLst>
                </a:gridCol>
                <a:gridCol w="720000">
                  <a:extLst>
                    <a:ext uri="{9D8B030D-6E8A-4147-A177-3AD203B41FA5}">
                      <a16:colId xmlns:a16="http://schemas.microsoft.com/office/drawing/2014/main" val="624674759"/>
                    </a:ext>
                  </a:extLst>
                </a:gridCol>
                <a:gridCol w="720000">
                  <a:extLst>
                    <a:ext uri="{9D8B030D-6E8A-4147-A177-3AD203B41FA5}">
                      <a16:colId xmlns:a16="http://schemas.microsoft.com/office/drawing/2014/main" val="2205534289"/>
                    </a:ext>
                  </a:extLst>
                </a:gridCol>
                <a:gridCol w="720000">
                  <a:extLst>
                    <a:ext uri="{9D8B030D-6E8A-4147-A177-3AD203B41FA5}">
                      <a16:colId xmlns:a16="http://schemas.microsoft.com/office/drawing/2014/main" val="2615942856"/>
                    </a:ext>
                  </a:extLst>
                </a:gridCol>
                <a:gridCol w="720000">
                  <a:extLst>
                    <a:ext uri="{9D8B030D-6E8A-4147-A177-3AD203B41FA5}">
                      <a16:colId xmlns:a16="http://schemas.microsoft.com/office/drawing/2014/main" val="4137755477"/>
                    </a:ext>
                  </a:extLst>
                </a:gridCol>
                <a:gridCol w="720000">
                  <a:extLst>
                    <a:ext uri="{9D8B030D-6E8A-4147-A177-3AD203B41FA5}">
                      <a16:colId xmlns:a16="http://schemas.microsoft.com/office/drawing/2014/main" val="3897884567"/>
                    </a:ext>
                  </a:extLst>
                </a:gridCol>
                <a:gridCol w="720000">
                  <a:extLst>
                    <a:ext uri="{9D8B030D-6E8A-4147-A177-3AD203B41FA5}">
                      <a16:colId xmlns:a16="http://schemas.microsoft.com/office/drawing/2014/main" val="2454220298"/>
                    </a:ext>
                  </a:extLst>
                </a:gridCol>
                <a:gridCol w="720000">
                  <a:extLst>
                    <a:ext uri="{9D8B030D-6E8A-4147-A177-3AD203B41FA5}">
                      <a16:colId xmlns:a16="http://schemas.microsoft.com/office/drawing/2014/main" val="675522366"/>
                    </a:ext>
                  </a:extLst>
                </a:gridCol>
                <a:gridCol w="720000">
                  <a:extLst>
                    <a:ext uri="{9D8B030D-6E8A-4147-A177-3AD203B41FA5}">
                      <a16:colId xmlns:a16="http://schemas.microsoft.com/office/drawing/2014/main" val="2913686112"/>
                    </a:ext>
                  </a:extLst>
                </a:gridCol>
                <a:gridCol w="720000">
                  <a:extLst>
                    <a:ext uri="{9D8B030D-6E8A-4147-A177-3AD203B41FA5}">
                      <a16:colId xmlns:a16="http://schemas.microsoft.com/office/drawing/2014/main" val="1339482383"/>
                    </a:ext>
                  </a:extLst>
                </a:gridCol>
              </a:tblGrid>
              <a:tr h="1080000">
                <a:tc>
                  <a:txBody>
                    <a:bodyPr/>
                    <a:lstStyle/>
                    <a:p>
                      <a:pPr algn="ctr"/>
                      <a:r>
                        <a:rPr kumimoji="1" lang="en-US" altLang="ja-JP" sz="3600" dirty="0"/>
                        <a:t>1</a:t>
                      </a:r>
                      <a:endParaRPr kumimoji="1" lang="ja-JP" altLang="en-US" sz="3600" dirty="0"/>
                    </a:p>
                  </a:txBody>
                  <a:tcPr anchor="ctr"/>
                </a:tc>
                <a:tc>
                  <a:txBody>
                    <a:bodyPr/>
                    <a:lstStyle/>
                    <a:p>
                      <a:pPr algn="ctr"/>
                      <a:r>
                        <a:rPr kumimoji="1" lang="en-US" altLang="ja-JP" sz="3600" dirty="0"/>
                        <a:t>2</a:t>
                      </a:r>
                      <a:endParaRPr kumimoji="1" lang="ja-JP" altLang="en-US" sz="3600" dirty="0"/>
                    </a:p>
                  </a:txBody>
                  <a:tcPr anchor="ctr"/>
                </a:tc>
                <a:tc>
                  <a:txBody>
                    <a:bodyPr/>
                    <a:lstStyle/>
                    <a:p>
                      <a:pPr algn="ctr"/>
                      <a:r>
                        <a:rPr kumimoji="1" lang="en-US" altLang="ja-JP" sz="3600" dirty="0"/>
                        <a:t>2</a:t>
                      </a:r>
                      <a:endParaRPr kumimoji="1" lang="ja-JP" altLang="en-US" sz="3600" dirty="0"/>
                    </a:p>
                  </a:txBody>
                  <a:tcPr anchor="ctr"/>
                </a:tc>
                <a:tc>
                  <a:txBody>
                    <a:bodyPr/>
                    <a:lstStyle/>
                    <a:p>
                      <a:pPr algn="ctr"/>
                      <a:r>
                        <a:rPr kumimoji="1" lang="en-US" altLang="ja-JP" sz="3600" dirty="0"/>
                        <a:t>6</a:t>
                      </a:r>
                      <a:endParaRPr kumimoji="1" lang="ja-JP" altLang="en-US" sz="3600" dirty="0"/>
                    </a:p>
                  </a:txBody>
                  <a:tcPr anchor="ctr"/>
                </a:tc>
                <a:tc>
                  <a:txBody>
                    <a:bodyPr/>
                    <a:lstStyle/>
                    <a:p>
                      <a:pPr algn="ctr"/>
                      <a:r>
                        <a:rPr kumimoji="1" lang="en-US" altLang="ja-JP" sz="3600" dirty="0"/>
                        <a:t>2</a:t>
                      </a:r>
                      <a:endParaRPr kumimoji="1" lang="ja-JP" altLang="en-US" sz="3600" dirty="0"/>
                    </a:p>
                  </a:txBody>
                  <a:tcPr anchor="ctr"/>
                </a:tc>
                <a:tc>
                  <a:txBody>
                    <a:bodyPr/>
                    <a:lstStyle/>
                    <a:p>
                      <a:pPr algn="ctr"/>
                      <a:r>
                        <a:rPr kumimoji="1" lang="en-US" altLang="ja-JP" sz="3600" dirty="0"/>
                        <a:t>9</a:t>
                      </a:r>
                      <a:endParaRPr kumimoji="1" lang="ja-JP" altLang="en-US" sz="3600" dirty="0"/>
                    </a:p>
                  </a:txBody>
                  <a:tcPr anchor="ctr"/>
                </a:tc>
                <a:tc>
                  <a:txBody>
                    <a:bodyPr/>
                    <a:lstStyle/>
                    <a:p>
                      <a:pPr algn="ctr"/>
                      <a:r>
                        <a:rPr kumimoji="1" lang="en-US" altLang="ja-JP" sz="3600" dirty="0"/>
                        <a:t>2</a:t>
                      </a:r>
                      <a:endParaRPr kumimoji="1" lang="ja-JP" altLang="en-US" sz="3600" dirty="0"/>
                    </a:p>
                  </a:txBody>
                  <a:tcPr anchor="ctr"/>
                </a:tc>
                <a:tc>
                  <a:txBody>
                    <a:bodyPr/>
                    <a:lstStyle/>
                    <a:p>
                      <a:pPr algn="ctr"/>
                      <a:r>
                        <a:rPr kumimoji="1" lang="en-US" altLang="ja-JP" sz="3600" dirty="0"/>
                        <a:t>3</a:t>
                      </a:r>
                      <a:endParaRPr kumimoji="1" lang="ja-JP" altLang="en-US" sz="3600" dirty="0"/>
                    </a:p>
                  </a:txBody>
                  <a:tcPr anchor="ctr"/>
                </a:tc>
                <a:tc>
                  <a:txBody>
                    <a:bodyPr/>
                    <a:lstStyle/>
                    <a:p>
                      <a:pPr algn="ctr"/>
                      <a:r>
                        <a:rPr kumimoji="1" lang="en-US" altLang="ja-JP" sz="3600" dirty="0"/>
                        <a:t>3</a:t>
                      </a:r>
                      <a:endParaRPr kumimoji="1" lang="ja-JP" altLang="en-US" sz="3600" dirty="0"/>
                    </a:p>
                  </a:txBody>
                  <a:tcPr anchor="ctr"/>
                </a:tc>
                <a:tc>
                  <a:txBody>
                    <a:bodyPr/>
                    <a:lstStyle/>
                    <a:p>
                      <a:pPr algn="ctr"/>
                      <a:r>
                        <a:rPr kumimoji="1" lang="en-US" altLang="ja-JP" sz="3600" dirty="0"/>
                        <a:t>4</a:t>
                      </a:r>
                      <a:endParaRPr kumimoji="1" lang="ja-JP" altLang="en-US" sz="3600" dirty="0"/>
                    </a:p>
                  </a:txBody>
                  <a:tcPr anchor="ctr"/>
                </a:tc>
                <a:extLst>
                  <a:ext uri="{0D108BD9-81ED-4DB2-BD59-A6C34878D82A}">
                    <a16:rowId xmlns:a16="http://schemas.microsoft.com/office/drawing/2014/main" val="2275068971"/>
                  </a:ext>
                </a:extLst>
              </a:tr>
            </a:tbl>
          </a:graphicData>
        </a:graphic>
      </p:graphicFrame>
      <p:sp>
        <p:nvSpPr>
          <p:cNvPr id="9" name="矢印: 上 8">
            <a:extLst>
              <a:ext uri="{FF2B5EF4-FFF2-40B4-BE49-F238E27FC236}">
                <a16:creationId xmlns:a16="http://schemas.microsoft.com/office/drawing/2014/main" id="{435BFFBA-AABB-463F-B24C-A4BFD98507FC}"/>
              </a:ext>
            </a:extLst>
          </p:cNvPr>
          <p:cNvSpPr/>
          <p:nvPr/>
        </p:nvSpPr>
        <p:spPr>
          <a:xfrm>
            <a:off x="9198158" y="4630835"/>
            <a:ext cx="284813" cy="487181"/>
          </a:xfrm>
          <a:prstGeom prst="up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86576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DA2F3869-A99F-4744-92A6-A88844E67A77}"/>
              </a:ext>
            </a:extLst>
          </p:cNvPr>
          <p:cNvGraphicFramePr>
            <a:graphicFrameLocks noGrp="1"/>
          </p:cNvGraphicFramePr>
          <p:nvPr/>
        </p:nvGraphicFramePr>
        <p:xfrm>
          <a:off x="246295" y="764637"/>
          <a:ext cx="10800000" cy="108000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4029373084"/>
                    </a:ext>
                  </a:extLst>
                </a:gridCol>
                <a:gridCol w="1080000">
                  <a:extLst>
                    <a:ext uri="{9D8B030D-6E8A-4147-A177-3AD203B41FA5}">
                      <a16:colId xmlns:a16="http://schemas.microsoft.com/office/drawing/2014/main" val="624674759"/>
                    </a:ext>
                  </a:extLst>
                </a:gridCol>
                <a:gridCol w="1080000">
                  <a:extLst>
                    <a:ext uri="{9D8B030D-6E8A-4147-A177-3AD203B41FA5}">
                      <a16:colId xmlns:a16="http://schemas.microsoft.com/office/drawing/2014/main" val="2205534289"/>
                    </a:ext>
                  </a:extLst>
                </a:gridCol>
                <a:gridCol w="1080000">
                  <a:extLst>
                    <a:ext uri="{9D8B030D-6E8A-4147-A177-3AD203B41FA5}">
                      <a16:colId xmlns:a16="http://schemas.microsoft.com/office/drawing/2014/main" val="2615942856"/>
                    </a:ext>
                  </a:extLst>
                </a:gridCol>
                <a:gridCol w="1080000">
                  <a:extLst>
                    <a:ext uri="{9D8B030D-6E8A-4147-A177-3AD203B41FA5}">
                      <a16:colId xmlns:a16="http://schemas.microsoft.com/office/drawing/2014/main" val="4137755477"/>
                    </a:ext>
                  </a:extLst>
                </a:gridCol>
                <a:gridCol w="1080000">
                  <a:extLst>
                    <a:ext uri="{9D8B030D-6E8A-4147-A177-3AD203B41FA5}">
                      <a16:colId xmlns:a16="http://schemas.microsoft.com/office/drawing/2014/main" val="3897884567"/>
                    </a:ext>
                  </a:extLst>
                </a:gridCol>
                <a:gridCol w="1080000">
                  <a:extLst>
                    <a:ext uri="{9D8B030D-6E8A-4147-A177-3AD203B41FA5}">
                      <a16:colId xmlns:a16="http://schemas.microsoft.com/office/drawing/2014/main" val="2454220298"/>
                    </a:ext>
                  </a:extLst>
                </a:gridCol>
                <a:gridCol w="1080000">
                  <a:extLst>
                    <a:ext uri="{9D8B030D-6E8A-4147-A177-3AD203B41FA5}">
                      <a16:colId xmlns:a16="http://schemas.microsoft.com/office/drawing/2014/main" val="675522366"/>
                    </a:ext>
                  </a:extLst>
                </a:gridCol>
                <a:gridCol w="1080000">
                  <a:extLst>
                    <a:ext uri="{9D8B030D-6E8A-4147-A177-3AD203B41FA5}">
                      <a16:colId xmlns:a16="http://schemas.microsoft.com/office/drawing/2014/main" val="2913686112"/>
                    </a:ext>
                  </a:extLst>
                </a:gridCol>
                <a:gridCol w="1080000">
                  <a:extLst>
                    <a:ext uri="{9D8B030D-6E8A-4147-A177-3AD203B41FA5}">
                      <a16:colId xmlns:a16="http://schemas.microsoft.com/office/drawing/2014/main" val="1339482383"/>
                    </a:ext>
                  </a:extLst>
                </a:gridCol>
              </a:tblGrid>
              <a:tr h="1080000">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solidFill>
                      <a:schemeClr val="accent2"/>
                    </a:solidFill>
                  </a:tcPr>
                </a:tc>
                <a:tc>
                  <a:txBody>
                    <a:bodyPr/>
                    <a:lstStyle/>
                    <a:p>
                      <a:pPr algn="ctr"/>
                      <a:r>
                        <a:rPr kumimoji="1" lang="en-US" altLang="ja-JP" sz="3600" dirty="0"/>
                        <a:t>4</a:t>
                      </a:r>
                      <a:endParaRPr kumimoji="1" lang="ja-JP" altLang="en-US" sz="3600" dirty="0"/>
                    </a:p>
                  </a:txBody>
                  <a:tcPr anchor="ctr">
                    <a:solidFill>
                      <a:schemeClr val="accent2"/>
                    </a:solidFill>
                  </a:tcPr>
                </a:tc>
                <a:tc>
                  <a:txBody>
                    <a:bodyPr/>
                    <a:lstStyle/>
                    <a:p>
                      <a:pPr algn="ctr"/>
                      <a:r>
                        <a:rPr kumimoji="1" lang="en-US" altLang="ja-JP" sz="3600" dirty="0"/>
                        <a:t>2</a:t>
                      </a:r>
                      <a:endParaRPr kumimoji="1" lang="ja-JP" altLang="en-US" sz="3600" dirty="0"/>
                    </a:p>
                  </a:txBody>
                  <a:tcPr anchor="ctr">
                    <a:solidFill>
                      <a:schemeClr val="accent2"/>
                    </a:solidFill>
                  </a:tcPr>
                </a:tc>
                <a:tc>
                  <a:txBody>
                    <a:bodyPr/>
                    <a:lstStyle/>
                    <a:p>
                      <a:pPr algn="ctr"/>
                      <a:r>
                        <a:rPr kumimoji="1" lang="en-US" altLang="ja-JP" sz="3600" dirty="0"/>
                        <a:t>1</a:t>
                      </a:r>
                      <a:endParaRPr kumimoji="1" lang="ja-JP" altLang="en-US" sz="3600" dirty="0"/>
                    </a:p>
                  </a:txBody>
                  <a:tcPr anchor="ctr">
                    <a:solidFill>
                      <a:schemeClr val="accent2"/>
                    </a:solidFill>
                  </a:tcP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solidFill>
                      <a:schemeClr val="accent2"/>
                    </a:solidFill>
                  </a:tcP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solidFill>
                      <a:schemeClr val="accent2"/>
                    </a:solidFill>
                  </a:tcPr>
                </a:tc>
                <a:extLst>
                  <a:ext uri="{0D108BD9-81ED-4DB2-BD59-A6C34878D82A}">
                    <a16:rowId xmlns:a16="http://schemas.microsoft.com/office/drawing/2014/main" val="2275068971"/>
                  </a:ext>
                </a:extLst>
              </a:tr>
            </a:tbl>
          </a:graphicData>
        </a:graphic>
      </p:graphicFrame>
      <p:graphicFrame>
        <p:nvGraphicFramePr>
          <p:cNvPr id="5" name="表 4">
            <a:extLst>
              <a:ext uri="{FF2B5EF4-FFF2-40B4-BE49-F238E27FC236}">
                <a16:creationId xmlns:a16="http://schemas.microsoft.com/office/drawing/2014/main" id="{A208E323-DAE5-4730-8555-DFBF5F68F69F}"/>
              </a:ext>
            </a:extLst>
          </p:cNvPr>
          <p:cNvGraphicFramePr>
            <a:graphicFrameLocks noGrp="1"/>
          </p:cNvGraphicFramePr>
          <p:nvPr/>
        </p:nvGraphicFramePr>
        <p:xfrm>
          <a:off x="246295" y="1844637"/>
          <a:ext cx="10800000" cy="598760"/>
        </p:xfrm>
        <a:graphic>
          <a:graphicData uri="http://schemas.openxmlformats.org/drawingml/2006/table">
            <a:tbl>
              <a:tblPr firstRow="1" bandRow="1">
                <a:tableStyleId>{2D5ABB26-0587-4C30-8999-92F81FD0307C}</a:tableStyleId>
              </a:tblPr>
              <a:tblGrid>
                <a:gridCol w="1080000">
                  <a:extLst>
                    <a:ext uri="{9D8B030D-6E8A-4147-A177-3AD203B41FA5}">
                      <a16:colId xmlns:a16="http://schemas.microsoft.com/office/drawing/2014/main" val="4029373084"/>
                    </a:ext>
                  </a:extLst>
                </a:gridCol>
                <a:gridCol w="1080000">
                  <a:extLst>
                    <a:ext uri="{9D8B030D-6E8A-4147-A177-3AD203B41FA5}">
                      <a16:colId xmlns:a16="http://schemas.microsoft.com/office/drawing/2014/main" val="624674759"/>
                    </a:ext>
                  </a:extLst>
                </a:gridCol>
                <a:gridCol w="1080000">
                  <a:extLst>
                    <a:ext uri="{9D8B030D-6E8A-4147-A177-3AD203B41FA5}">
                      <a16:colId xmlns:a16="http://schemas.microsoft.com/office/drawing/2014/main" val="2205534289"/>
                    </a:ext>
                  </a:extLst>
                </a:gridCol>
                <a:gridCol w="1080000">
                  <a:extLst>
                    <a:ext uri="{9D8B030D-6E8A-4147-A177-3AD203B41FA5}">
                      <a16:colId xmlns:a16="http://schemas.microsoft.com/office/drawing/2014/main" val="2615942856"/>
                    </a:ext>
                  </a:extLst>
                </a:gridCol>
                <a:gridCol w="1080000">
                  <a:extLst>
                    <a:ext uri="{9D8B030D-6E8A-4147-A177-3AD203B41FA5}">
                      <a16:colId xmlns:a16="http://schemas.microsoft.com/office/drawing/2014/main" val="4137755477"/>
                    </a:ext>
                  </a:extLst>
                </a:gridCol>
                <a:gridCol w="1080000">
                  <a:extLst>
                    <a:ext uri="{9D8B030D-6E8A-4147-A177-3AD203B41FA5}">
                      <a16:colId xmlns:a16="http://schemas.microsoft.com/office/drawing/2014/main" val="3897884567"/>
                    </a:ext>
                  </a:extLst>
                </a:gridCol>
                <a:gridCol w="1080000">
                  <a:extLst>
                    <a:ext uri="{9D8B030D-6E8A-4147-A177-3AD203B41FA5}">
                      <a16:colId xmlns:a16="http://schemas.microsoft.com/office/drawing/2014/main" val="2454220298"/>
                    </a:ext>
                  </a:extLst>
                </a:gridCol>
                <a:gridCol w="1080000">
                  <a:extLst>
                    <a:ext uri="{9D8B030D-6E8A-4147-A177-3AD203B41FA5}">
                      <a16:colId xmlns:a16="http://schemas.microsoft.com/office/drawing/2014/main" val="675522366"/>
                    </a:ext>
                  </a:extLst>
                </a:gridCol>
                <a:gridCol w="1080000">
                  <a:extLst>
                    <a:ext uri="{9D8B030D-6E8A-4147-A177-3AD203B41FA5}">
                      <a16:colId xmlns:a16="http://schemas.microsoft.com/office/drawing/2014/main" val="2913686112"/>
                    </a:ext>
                  </a:extLst>
                </a:gridCol>
                <a:gridCol w="1080000">
                  <a:extLst>
                    <a:ext uri="{9D8B030D-6E8A-4147-A177-3AD203B41FA5}">
                      <a16:colId xmlns:a16="http://schemas.microsoft.com/office/drawing/2014/main" val="1339482383"/>
                    </a:ext>
                  </a:extLst>
                </a:gridCol>
              </a:tblGrid>
              <a:tr h="598760">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[1]</a:t>
                      </a:r>
                      <a:endParaRPr kumimoji="1" lang="ja-JP" altLang="en-US" sz="2800" dirty="0"/>
                    </a:p>
                  </a:txBody>
                  <a:tcPr/>
                </a:tc>
                <a:tc>
                  <a:txBody>
                    <a:bodyPr/>
                    <a:lstStyle/>
                    <a:p>
                      <a:pPr algn="ctr"/>
                      <a:r>
                        <a:rPr kumimoji="1" lang="en-US" altLang="ja-JP" sz="2800" dirty="0"/>
                        <a:t>[2]</a:t>
                      </a:r>
                      <a:endParaRPr kumimoji="1" lang="ja-JP" altLang="en-US" sz="2800" dirty="0"/>
                    </a:p>
                  </a:txBody>
                  <a:tcPr/>
                </a:tc>
                <a:tc>
                  <a:txBody>
                    <a:bodyPr/>
                    <a:lstStyle/>
                    <a:p>
                      <a:pPr algn="ctr"/>
                      <a:r>
                        <a:rPr kumimoji="1" lang="en-US" altLang="ja-JP" sz="2800" dirty="0"/>
                        <a:t>[3]</a:t>
                      </a:r>
                      <a:endParaRPr kumimoji="1" lang="ja-JP" altLang="en-US" sz="2800" dirty="0"/>
                    </a:p>
                  </a:txBody>
                  <a:tcPr/>
                </a:tc>
                <a:tc>
                  <a:txBody>
                    <a:bodyPr/>
                    <a:lstStyle/>
                    <a:p>
                      <a:pPr algn="ctr"/>
                      <a:r>
                        <a:rPr kumimoji="1" lang="en-US" altLang="ja-JP" sz="2800" dirty="0"/>
                        <a:t>[4]</a:t>
                      </a:r>
                      <a:endParaRPr kumimoji="1" lang="ja-JP" altLang="en-US" sz="2800" dirty="0"/>
                    </a:p>
                  </a:txBody>
                  <a:tcPr/>
                </a:tc>
                <a:tc>
                  <a:txBody>
                    <a:bodyPr/>
                    <a:lstStyle/>
                    <a:p>
                      <a:pPr algn="ctr"/>
                      <a:r>
                        <a:rPr kumimoji="1" lang="en-US" altLang="ja-JP" sz="2800" dirty="0"/>
                        <a:t>[5]</a:t>
                      </a:r>
                      <a:endParaRPr kumimoji="1" lang="ja-JP" altLang="en-US" sz="2800" dirty="0"/>
                    </a:p>
                  </a:txBody>
                  <a:tcPr/>
                </a:tc>
                <a:tc>
                  <a:txBody>
                    <a:bodyPr/>
                    <a:lstStyle/>
                    <a:p>
                      <a:pPr algn="ctr"/>
                      <a:r>
                        <a:rPr kumimoji="1" lang="en-US" altLang="ja-JP" sz="2800" dirty="0"/>
                        <a:t>[6]</a:t>
                      </a:r>
                      <a:endParaRPr kumimoji="1" lang="ja-JP" altLang="en-US" sz="2800" dirty="0"/>
                    </a:p>
                  </a:txBody>
                  <a:tcPr/>
                </a:tc>
                <a:tc>
                  <a:txBody>
                    <a:bodyPr/>
                    <a:lstStyle/>
                    <a:p>
                      <a:pPr algn="ctr"/>
                      <a:r>
                        <a:rPr kumimoji="1" lang="en-US" altLang="ja-JP" sz="2800" dirty="0"/>
                        <a:t>[7]</a:t>
                      </a:r>
                      <a:endParaRPr kumimoji="1" lang="ja-JP" altLang="en-US" sz="2800" dirty="0"/>
                    </a:p>
                  </a:txBody>
                  <a:tcPr/>
                </a:tc>
                <a:tc>
                  <a:txBody>
                    <a:bodyPr/>
                    <a:lstStyle/>
                    <a:p>
                      <a:pPr algn="ctr"/>
                      <a:r>
                        <a:rPr kumimoji="1" lang="en-US" altLang="ja-JP" sz="2800" dirty="0"/>
                        <a:t>[8]</a:t>
                      </a:r>
                      <a:endParaRPr kumimoji="1" lang="ja-JP" altLang="en-US" sz="2800" dirty="0"/>
                    </a:p>
                  </a:txBody>
                  <a:tcPr/>
                </a:tc>
                <a:tc>
                  <a:txBody>
                    <a:bodyPr/>
                    <a:lstStyle/>
                    <a:p>
                      <a:pPr algn="ctr"/>
                      <a:r>
                        <a:rPr kumimoji="1" lang="en-US" altLang="ja-JP" sz="2800" dirty="0"/>
                        <a:t>[9]</a:t>
                      </a:r>
                      <a:endParaRPr kumimoji="1" lang="ja-JP" altLang="en-US" sz="2800" dirty="0"/>
                    </a:p>
                  </a:txBody>
                  <a:tcPr/>
                </a:tc>
                <a:extLst>
                  <a:ext uri="{0D108BD9-81ED-4DB2-BD59-A6C34878D82A}">
                    <a16:rowId xmlns:a16="http://schemas.microsoft.com/office/drawing/2014/main" val="2275068971"/>
                  </a:ext>
                </a:extLst>
              </a:tr>
            </a:tbl>
          </a:graphicData>
        </a:graphic>
      </p:graphicFrame>
      <p:sp>
        <p:nvSpPr>
          <p:cNvPr id="6" name="テキスト ボックス 5">
            <a:extLst>
              <a:ext uri="{FF2B5EF4-FFF2-40B4-BE49-F238E27FC236}">
                <a16:creationId xmlns:a16="http://schemas.microsoft.com/office/drawing/2014/main" id="{672D8AD3-7CA0-438E-B0DE-46448DC8852A}"/>
              </a:ext>
            </a:extLst>
          </p:cNvPr>
          <p:cNvSpPr txBox="1"/>
          <p:nvPr/>
        </p:nvSpPr>
        <p:spPr>
          <a:xfrm>
            <a:off x="11046295" y="989856"/>
            <a:ext cx="748923" cy="769441"/>
          </a:xfrm>
          <a:prstGeom prst="rect">
            <a:avLst/>
          </a:prstGeom>
          <a:noFill/>
        </p:spPr>
        <p:txBody>
          <a:bodyPr wrap="none" rtlCol="0">
            <a:spAutoFit/>
          </a:bodyPr>
          <a:lstStyle/>
          <a:p>
            <a:r>
              <a:rPr lang="en-US" altLang="ja-JP" sz="4400" dirty="0"/>
              <a:t>…</a:t>
            </a:r>
            <a:endParaRPr kumimoji="1" lang="ja-JP" altLang="en-US" dirty="0"/>
          </a:p>
        </p:txBody>
      </p:sp>
      <p:sp>
        <p:nvSpPr>
          <p:cNvPr id="7" name="テキスト ボックス 6">
            <a:extLst>
              <a:ext uri="{FF2B5EF4-FFF2-40B4-BE49-F238E27FC236}">
                <a16:creationId xmlns:a16="http://schemas.microsoft.com/office/drawing/2014/main" id="{8B777949-607D-496C-86C7-2F58668A7608}"/>
              </a:ext>
            </a:extLst>
          </p:cNvPr>
          <p:cNvSpPr txBox="1"/>
          <p:nvPr/>
        </p:nvSpPr>
        <p:spPr>
          <a:xfrm>
            <a:off x="11097591" y="1759297"/>
            <a:ext cx="646331" cy="646331"/>
          </a:xfrm>
          <a:prstGeom prst="rect">
            <a:avLst/>
          </a:prstGeom>
          <a:noFill/>
        </p:spPr>
        <p:txBody>
          <a:bodyPr wrap="none" rtlCol="0">
            <a:spAutoFit/>
          </a:bodyPr>
          <a:lstStyle/>
          <a:p>
            <a:r>
              <a:rPr lang="en-US" altLang="ja-JP" sz="3600" dirty="0"/>
              <a:t>…</a:t>
            </a:r>
            <a:endParaRPr kumimoji="1" lang="ja-JP" altLang="en-US" sz="1400" dirty="0"/>
          </a:p>
        </p:txBody>
      </p:sp>
      <p:sp>
        <p:nvSpPr>
          <p:cNvPr id="10" name="矢印: 上 9">
            <a:extLst>
              <a:ext uri="{FF2B5EF4-FFF2-40B4-BE49-F238E27FC236}">
                <a16:creationId xmlns:a16="http://schemas.microsoft.com/office/drawing/2014/main" id="{8137A626-529D-4508-BED4-F8BCB5A3050C}"/>
              </a:ext>
            </a:extLst>
          </p:cNvPr>
          <p:cNvSpPr/>
          <p:nvPr/>
        </p:nvSpPr>
        <p:spPr>
          <a:xfrm>
            <a:off x="518615" y="2443397"/>
            <a:ext cx="533671" cy="900263"/>
          </a:xfrm>
          <a:prstGeom prst="up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7F5EA535-B642-4266-95B2-6ED5FE4C55EE}"/>
              </a:ext>
            </a:extLst>
          </p:cNvPr>
          <p:cNvSpPr txBox="1"/>
          <p:nvPr/>
        </p:nvSpPr>
        <p:spPr>
          <a:xfrm>
            <a:off x="83056" y="3431413"/>
            <a:ext cx="1393819" cy="584775"/>
          </a:xfrm>
          <a:prstGeom prst="rect">
            <a:avLst/>
          </a:prstGeom>
          <a:noFill/>
        </p:spPr>
        <p:txBody>
          <a:bodyPr wrap="square" rtlCol="0">
            <a:spAutoFit/>
          </a:bodyPr>
          <a:lstStyle/>
          <a:p>
            <a:r>
              <a:rPr kumimoji="1" lang="en-US" altLang="ja-JP" sz="3200" dirty="0" err="1"/>
              <a:t>cnt</a:t>
            </a:r>
            <a:r>
              <a:rPr lang="en-US" altLang="ja-JP" sz="3200" dirty="0"/>
              <a:t> : 0</a:t>
            </a:r>
            <a:endParaRPr kumimoji="1" lang="ja-JP" altLang="en-US" sz="3200" dirty="0"/>
          </a:p>
        </p:txBody>
      </p:sp>
    </p:spTree>
    <p:extLst>
      <p:ext uri="{BB962C8B-B14F-4D97-AF65-F5344CB8AC3E}">
        <p14:creationId xmlns:p14="http://schemas.microsoft.com/office/powerpoint/2010/main" val="26895422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DA2F3869-A99F-4744-92A6-A88844E67A77}"/>
              </a:ext>
            </a:extLst>
          </p:cNvPr>
          <p:cNvGraphicFramePr>
            <a:graphicFrameLocks noGrp="1"/>
          </p:cNvGraphicFramePr>
          <p:nvPr/>
        </p:nvGraphicFramePr>
        <p:xfrm>
          <a:off x="246295" y="764637"/>
          <a:ext cx="10800000" cy="108000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4029373084"/>
                    </a:ext>
                  </a:extLst>
                </a:gridCol>
                <a:gridCol w="1080000">
                  <a:extLst>
                    <a:ext uri="{9D8B030D-6E8A-4147-A177-3AD203B41FA5}">
                      <a16:colId xmlns:a16="http://schemas.microsoft.com/office/drawing/2014/main" val="624674759"/>
                    </a:ext>
                  </a:extLst>
                </a:gridCol>
                <a:gridCol w="1080000">
                  <a:extLst>
                    <a:ext uri="{9D8B030D-6E8A-4147-A177-3AD203B41FA5}">
                      <a16:colId xmlns:a16="http://schemas.microsoft.com/office/drawing/2014/main" val="2205534289"/>
                    </a:ext>
                  </a:extLst>
                </a:gridCol>
                <a:gridCol w="1080000">
                  <a:extLst>
                    <a:ext uri="{9D8B030D-6E8A-4147-A177-3AD203B41FA5}">
                      <a16:colId xmlns:a16="http://schemas.microsoft.com/office/drawing/2014/main" val="2615942856"/>
                    </a:ext>
                  </a:extLst>
                </a:gridCol>
                <a:gridCol w="1080000">
                  <a:extLst>
                    <a:ext uri="{9D8B030D-6E8A-4147-A177-3AD203B41FA5}">
                      <a16:colId xmlns:a16="http://schemas.microsoft.com/office/drawing/2014/main" val="4137755477"/>
                    </a:ext>
                  </a:extLst>
                </a:gridCol>
                <a:gridCol w="1080000">
                  <a:extLst>
                    <a:ext uri="{9D8B030D-6E8A-4147-A177-3AD203B41FA5}">
                      <a16:colId xmlns:a16="http://schemas.microsoft.com/office/drawing/2014/main" val="3897884567"/>
                    </a:ext>
                  </a:extLst>
                </a:gridCol>
                <a:gridCol w="1080000">
                  <a:extLst>
                    <a:ext uri="{9D8B030D-6E8A-4147-A177-3AD203B41FA5}">
                      <a16:colId xmlns:a16="http://schemas.microsoft.com/office/drawing/2014/main" val="2454220298"/>
                    </a:ext>
                  </a:extLst>
                </a:gridCol>
                <a:gridCol w="1080000">
                  <a:extLst>
                    <a:ext uri="{9D8B030D-6E8A-4147-A177-3AD203B41FA5}">
                      <a16:colId xmlns:a16="http://schemas.microsoft.com/office/drawing/2014/main" val="675522366"/>
                    </a:ext>
                  </a:extLst>
                </a:gridCol>
                <a:gridCol w="1080000">
                  <a:extLst>
                    <a:ext uri="{9D8B030D-6E8A-4147-A177-3AD203B41FA5}">
                      <a16:colId xmlns:a16="http://schemas.microsoft.com/office/drawing/2014/main" val="2913686112"/>
                    </a:ext>
                  </a:extLst>
                </a:gridCol>
                <a:gridCol w="1080000">
                  <a:extLst>
                    <a:ext uri="{9D8B030D-6E8A-4147-A177-3AD203B41FA5}">
                      <a16:colId xmlns:a16="http://schemas.microsoft.com/office/drawing/2014/main" val="1339482383"/>
                    </a:ext>
                  </a:extLst>
                </a:gridCol>
              </a:tblGrid>
              <a:tr h="1080000">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solidFill>
                      <a:schemeClr val="accent2"/>
                    </a:solidFill>
                  </a:tcPr>
                </a:tc>
                <a:tc>
                  <a:txBody>
                    <a:bodyPr/>
                    <a:lstStyle/>
                    <a:p>
                      <a:pPr algn="ctr"/>
                      <a:r>
                        <a:rPr kumimoji="1" lang="en-US" altLang="ja-JP" sz="3600" dirty="0"/>
                        <a:t>4</a:t>
                      </a:r>
                      <a:endParaRPr kumimoji="1" lang="ja-JP" altLang="en-US" sz="3600" dirty="0"/>
                    </a:p>
                  </a:txBody>
                  <a:tcPr anchor="ctr">
                    <a:solidFill>
                      <a:schemeClr val="accent2"/>
                    </a:solidFill>
                  </a:tcPr>
                </a:tc>
                <a:tc>
                  <a:txBody>
                    <a:bodyPr/>
                    <a:lstStyle/>
                    <a:p>
                      <a:pPr algn="ctr"/>
                      <a:r>
                        <a:rPr kumimoji="1" lang="en-US" altLang="ja-JP" sz="3600" dirty="0"/>
                        <a:t>2</a:t>
                      </a:r>
                      <a:endParaRPr kumimoji="1" lang="ja-JP" altLang="en-US" sz="3600" dirty="0"/>
                    </a:p>
                  </a:txBody>
                  <a:tcPr anchor="ctr">
                    <a:solidFill>
                      <a:schemeClr val="accent2"/>
                    </a:solidFill>
                  </a:tcPr>
                </a:tc>
                <a:tc>
                  <a:txBody>
                    <a:bodyPr/>
                    <a:lstStyle/>
                    <a:p>
                      <a:pPr algn="ctr"/>
                      <a:r>
                        <a:rPr kumimoji="1" lang="en-US" altLang="ja-JP" sz="3600" dirty="0"/>
                        <a:t>1</a:t>
                      </a:r>
                      <a:endParaRPr kumimoji="1" lang="ja-JP" altLang="en-US" sz="3600" dirty="0"/>
                    </a:p>
                  </a:txBody>
                  <a:tcPr anchor="ctr">
                    <a:solidFill>
                      <a:schemeClr val="accent2"/>
                    </a:solidFill>
                  </a:tcP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solidFill>
                      <a:schemeClr val="accent2"/>
                    </a:solidFill>
                  </a:tcP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solidFill>
                      <a:schemeClr val="accent2"/>
                    </a:solidFill>
                  </a:tcPr>
                </a:tc>
                <a:extLst>
                  <a:ext uri="{0D108BD9-81ED-4DB2-BD59-A6C34878D82A}">
                    <a16:rowId xmlns:a16="http://schemas.microsoft.com/office/drawing/2014/main" val="2275068971"/>
                  </a:ext>
                </a:extLst>
              </a:tr>
            </a:tbl>
          </a:graphicData>
        </a:graphic>
      </p:graphicFrame>
      <p:graphicFrame>
        <p:nvGraphicFramePr>
          <p:cNvPr id="5" name="表 4">
            <a:extLst>
              <a:ext uri="{FF2B5EF4-FFF2-40B4-BE49-F238E27FC236}">
                <a16:creationId xmlns:a16="http://schemas.microsoft.com/office/drawing/2014/main" id="{A208E323-DAE5-4730-8555-DFBF5F68F69F}"/>
              </a:ext>
            </a:extLst>
          </p:cNvPr>
          <p:cNvGraphicFramePr>
            <a:graphicFrameLocks noGrp="1"/>
          </p:cNvGraphicFramePr>
          <p:nvPr/>
        </p:nvGraphicFramePr>
        <p:xfrm>
          <a:off x="246295" y="1844637"/>
          <a:ext cx="10800000" cy="598760"/>
        </p:xfrm>
        <a:graphic>
          <a:graphicData uri="http://schemas.openxmlformats.org/drawingml/2006/table">
            <a:tbl>
              <a:tblPr firstRow="1" bandRow="1">
                <a:tableStyleId>{2D5ABB26-0587-4C30-8999-92F81FD0307C}</a:tableStyleId>
              </a:tblPr>
              <a:tblGrid>
                <a:gridCol w="1080000">
                  <a:extLst>
                    <a:ext uri="{9D8B030D-6E8A-4147-A177-3AD203B41FA5}">
                      <a16:colId xmlns:a16="http://schemas.microsoft.com/office/drawing/2014/main" val="4029373084"/>
                    </a:ext>
                  </a:extLst>
                </a:gridCol>
                <a:gridCol w="1080000">
                  <a:extLst>
                    <a:ext uri="{9D8B030D-6E8A-4147-A177-3AD203B41FA5}">
                      <a16:colId xmlns:a16="http://schemas.microsoft.com/office/drawing/2014/main" val="624674759"/>
                    </a:ext>
                  </a:extLst>
                </a:gridCol>
                <a:gridCol w="1080000">
                  <a:extLst>
                    <a:ext uri="{9D8B030D-6E8A-4147-A177-3AD203B41FA5}">
                      <a16:colId xmlns:a16="http://schemas.microsoft.com/office/drawing/2014/main" val="2205534289"/>
                    </a:ext>
                  </a:extLst>
                </a:gridCol>
                <a:gridCol w="1080000">
                  <a:extLst>
                    <a:ext uri="{9D8B030D-6E8A-4147-A177-3AD203B41FA5}">
                      <a16:colId xmlns:a16="http://schemas.microsoft.com/office/drawing/2014/main" val="2615942856"/>
                    </a:ext>
                  </a:extLst>
                </a:gridCol>
                <a:gridCol w="1080000">
                  <a:extLst>
                    <a:ext uri="{9D8B030D-6E8A-4147-A177-3AD203B41FA5}">
                      <a16:colId xmlns:a16="http://schemas.microsoft.com/office/drawing/2014/main" val="4137755477"/>
                    </a:ext>
                  </a:extLst>
                </a:gridCol>
                <a:gridCol w="1080000">
                  <a:extLst>
                    <a:ext uri="{9D8B030D-6E8A-4147-A177-3AD203B41FA5}">
                      <a16:colId xmlns:a16="http://schemas.microsoft.com/office/drawing/2014/main" val="3897884567"/>
                    </a:ext>
                  </a:extLst>
                </a:gridCol>
                <a:gridCol w="1080000">
                  <a:extLst>
                    <a:ext uri="{9D8B030D-6E8A-4147-A177-3AD203B41FA5}">
                      <a16:colId xmlns:a16="http://schemas.microsoft.com/office/drawing/2014/main" val="2454220298"/>
                    </a:ext>
                  </a:extLst>
                </a:gridCol>
                <a:gridCol w="1080000">
                  <a:extLst>
                    <a:ext uri="{9D8B030D-6E8A-4147-A177-3AD203B41FA5}">
                      <a16:colId xmlns:a16="http://schemas.microsoft.com/office/drawing/2014/main" val="675522366"/>
                    </a:ext>
                  </a:extLst>
                </a:gridCol>
                <a:gridCol w="1080000">
                  <a:extLst>
                    <a:ext uri="{9D8B030D-6E8A-4147-A177-3AD203B41FA5}">
                      <a16:colId xmlns:a16="http://schemas.microsoft.com/office/drawing/2014/main" val="2913686112"/>
                    </a:ext>
                  </a:extLst>
                </a:gridCol>
                <a:gridCol w="1080000">
                  <a:extLst>
                    <a:ext uri="{9D8B030D-6E8A-4147-A177-3AD203B41FA5}">
                      <a16:colId xmlns:a16="http://schemas.microsoft.com/office/drawing/2014/main" val="1339482383"/>
                    </a:ext>
                  </a:extLst>
                </a:gridCol>
              </a:tblGrid>
              <a:tr h="598760">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[1]</a:t>
                      </a:r>
                      <a:endParaRPr kumimoji="1" lang="ja-JP" altLang="en-US" sz="2800" dirty="0"/>
                    </a:p>
                  </a:txBody>
                  <a:tcPr/>
                </a:tc>
                <a:tc>
                  <a:txBody>
                    <a:bodyPr/>
                    <a:lstStyle/>
                    <a:p>
                      <a:pPr algn="ctr"/>
                      <a:r>
                        <a:rPr kumimoji="1" lang="en-US" altLang="ja-JP" sz="2800" dirty="0"/>
                        <a:t>[2]</a:t>
                      </a:r>
                      <a:endParaRPr kumimoji="1" lang="ja-JP" altLang="en-US" sz="2800" dirty="0"/>
                    </a:p>
                  </a:txBody>
                  <a:tcPr/>
                </a:tc>
                <a:tc>
                  <a:txBody>
                    <a:bodyPr/>
                    <a:lstStyle/>
                    <a:p>
                      <a:pPr algn="ctr"/>
                      <a:r>
                        <a:rPr kumimoji="1" lang="en-US" altLang="ja-JP" sz="2800" dirty="0"/>
                        <a:t>[3]</a:t>
                      </a:r>
                      <a:endParaRPr kumimoji="1" lang="ja-JP" altLang="en-US" sz="2800" dirty="0"/>
                    </a:p>
                  </a:txBody>
                  <a:tcPr/>
                </a:tc>
                <a:tc>
                  <a:txBody>
                    <a:bodyPr/>
                    <a:lstStyle/>
                    <a:p>
                      <a:pPr algn="ctr"/>
                      <a:r>
                        <a:rPr kumimoji="1" lang="en-US" altLang="ja-JP" sz="2800" dirty="0"/>
                        <a:t>[4]</a:t>
                      </a:r>
                      <a:endParaRPr kumimoji="1" lang="ja-JP" altLang="en-US" sz="2800" dirty="0"/>
                    </a:p>
                  </a:txBody>
                  <a:tcPr/>
                </a:tc>
                <a:tc>
                  <a:txBody>
                    <a:bodyPr/>
                    <a:lstStyle/>
                    <a:p>
                      <a:pPr algn="ctr"/>
                      <a:r>
                        <a:rPr kumimoji="1" lang="en-US" altLang="ja-JP" sz="2800" dirty="0"/>
                        <a:t>[5]</a:t>
                      </a:r>
                      <a:endParaRPr kumimoji="1" lang="ja-JP" altLang="en-US" sz="2800" dirty="0"/>
                    </a:p>
                  </a:txBody>
                  <a:tcPr/>
                </a:tc>
                <a:tc>
                  <a:txBody>
                    <a:bodyPr/>
                    <a:lstStyle/>
                    <a:p>
                      <a:pPr algn="ctr"/>
                      <a:r>
                        <a:rPr kumimoji="1" lang="en-US" altLang="ja-JP" sz="2800" dirty="0"/>
                        <a:t>[6]</a:t>
                      </a:r>
                      <a:endParaRPr kumimoji="1" lang="ja-JP" altLang="en-US" sz="2800" dirty="0"/>
                    </a:p>
                  </a:txBody>
                  <a:tcPr/>
                </a:tc>
                <a:tc>
                  <a:txBody>
                    <a:bodyPr/>
                    <a:lstStyle/>
                    <a:p>
                      <a:pPr algn="ctr"/>
                      <a:r>
                        <a:rPr kumimoji="1" lang="en-US" altLang="ja-JP" sz="2800" dirty="0"/>
                        <a:t>[7]</a:t>
                      </a:r>
                      <a:endParaRPr kumimoji="1" lang="ja-JP" altLang="en-US" sz="2800" dirty="0"/>
                    </a:p>
                  </a:txBody>
                  <a:tcPr/>
                </a:tc>
                <a:tc>
                  <a:txBody>
                    <a:bodyPr/>
                    <a:lstStyle/>
                    <a:p>
                      <a:pPr algn="ctr"/>
                      <a:r>
                        <a:rPr kumimoji="1" lang="en-US" altLang="ja-JP" sz="2800" dirty="0"/>
                        <a:t>[8]</a:t>
                      </a:r>
                      <a:endParaRPr kumimoji="1" lang="ja-JP" altLang="en-US" sz="2800" dirty="0"/>
                    </a:p>
                  </a:txBody>
                  <a:tcPr/>
                </a:tc>
                <a:tc>
                  <a:txBody>
                    <a:bodyPr/>
                    <a:lstStyle/>
                    <a:p>
                      <a:pPr algn="ctr"/>
                      <a:r>
                        <a:rPr kumimoji="1" lang="en-US" altLang="ja-JP" sz="2800" dirty="0"/>
                        <a:t>[9]</a:t>
                      </a:r>
                      <a:endParaRPr kumimoji="1" lang="ja-JP" altLang="en-US" sz="2800" dirty="0"/>
                    </a:p>
                  </a:txBody>
                  <a:tcPr/>
                </a:tc>
                <a:extLst>
                  <a:ext uri="{0D108BD9-81ED-4DB2-BD59-A6C34878D82A}">
                    <a16:rowId xmlns:a16="http://schemas.microsoft.com/office/drawing/2014/main" val="2275068971"/>
                  </a:ext>
                </a:extLst>
              </a:tr>
            </a:tbl>
          </a:graphicData>
        </a:graphic>
      </p:graphicFrame>
      <p:sp>
        <p:nvSpPr>
          <p:cNvPr id="6" name="テキスト ボックス 5">
            <a:extLst>
              <a:ext uri="{FF2B5EF4-FFF2-40B4-BE49-F238E27FC236}">
                <a16:creationId xmlns:a16="http://schemas.microsoft.com/office/drawing/2014/main" id="{672D8AD3-7CA0-438E-B0DE-46448DC8852A}"/>
              </a:ext>
            </a:extLst>
          </p:cNvPr>
          <p:cNvSpPr txBox="1"/>
          <p:nvPr/>
        </p:nvSpPr>
        <p:spPr>
          <a:xfrm>
            <a:off x="11046295" y="989856"/>
            <a:ext cx="748923" cy="769441"/>
          </a:xfrm>
          <a:prstGeom prst="rect">
            <a:avLst/>
          </a:prstGeom>
          <a:noFill/>
        </p:spPr>
        <p:txBody>
          <a:bodyPr wrap="none" rtlCol="0">
            <a:spAutoFit/>
          </a:bodyPr>
          <a:lstStyle/>
          <a:p>
            <a:r>
              <a:rPr lang="en-US" altLang="ja-JP" sz="4400" dirty="0"/>
              <a:t>…</a:t>
            </a:r>
            <a:endParaRPr kumimoji="1" lang="ja-JP" altLang="en-US" dirty="0"/>
          </a:p>
        </p:txBody>
      </p:sp>
      <p:sp>
        <p:nvSpPr>
          <p:cNvPr id="7" name="テキスト ボックス 6">
            <a:extLst>
              <a:ext uri="{FF2B5EF4-FFF2-40B4-BE49-F238E27FC236}">
                <a16:creationId xmlns:a16="http://schemas.microsoft.com/office/drawing/2014/main" id="{8B777949-607D-496C-86C7-2F58668A7608}"/>
              </a:ext>
            </a:extLst>
          </p:cNvPr>
          <p:cNvSpPr txBox="1"/>
          <p:nvPr/>
        </p:nvSpPr>
        <p:spPr>
          <a:xfrm>
            <a:off x="11097591" y="1759297"/>
            <a:ext cx="646331" cy="646331"/>
          </a:xfrm>
          <a:prstGeom prst="rect">
            <a:avLst/>
          </a:prstGeom>
          <a:noFill/>
        </p:spPr>
        <p:txBody>
          <a:bodyPr wrap="none" rtlCol="0">
            <a:spAutoFit/>
          </a:bodyPr>
          <a:lstStyle/>
          <a:p>
            <a:r>
              <a:rPr lang="en-US" altLang="ja-JP" sz="3600" dirty="0"/>
              <a:t>…</a:t>
            </a:r>
            <a:endParaRPr kumimoji="1" lang="ja-JP" altLang="en-US" sz="1400" dirty="0"/>
          </a:p>
        </p:txBody>
      </p:sp>
      <p:sp>
        <p:nvSpPr>
          <p:cNvPr id="10" name="矢印: 上 9">
            <a:extLst>
              <a:ext uri="{FF2B5EF4-FFF2-40B4-BE49-F238E27FC236}">
                <a16:creationId xmlns:a16="http://schemas.microsoft.com/office/drawing/2014/main" id="{8137A626-529D-4508-BED4-F8BCB5A3050C}"/>
              </a:ext>
            </a:extLst>
          </p:cNvPr>
          <p:cNvSpPr/>
          <p:nvPr/>
        </p:nvSpPr>
        <p:spPr>
          <a:xfrm>
            <a:off x="1636215" y="2443397"/>
            <a:ext cx="533671" cy="900263"/>
          </a:xfrm>
          <a:prstGeom prst="up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7F5EA535-B642-4266-95B2-6ED5FE4C55EE}"/>
              </a:ext>
            </a:extLst>
          </p:cNvPr>
          <p:cNvSpPr txBox="1"/>
          <p:nvPr/>
        </p:nvSpPr>
        <p:spPr>
          <a:xfrm>
            <a:off x="1200656" y="3431413"/>
            <a:ext cx="1393819" cy="584775"/>
          </a:xfrm>
          <a:prstGeom prst="rect">
            <a:avLst/>
          </a:prstGeom>
          <a:noFill/>
        </p:spPr>
        <p:txBody>
          <a:bodyPr wrap="square" rtlCol="0">
            <a:spAutoFit/>
          </a:bodyPr>
          <a:lstStyle/>
          <a:p>
            <a:r>
              <a:rPr kumimoji="1" lang="en-US" altLang="ja-JP" sz="3200" dirty="0" err="1"/>
              <a:t>cnt</a:t>
            </a:r>
            <a:r>
              <a:rPr lang="en-US" altLang="ja-JP" sz="3200" dirty="0"/>
              <a:t> : 1</a:t>
            </a:r>
            <a:endParaRPr kumimoji="1" lang="ja-JP" altLang="en-US" sz="3200" dirty="0"/>
          </a:p>
        </p:txBody>
      </p:sp>
    </p:spTree>
    <p:extLst>
      <p:ext uri="{BB962C8B-B14F-4D97-AF65-F5344CB8AC3E}">
        <p14:creationId xmlns:p14="http://schemas.microsoft.com/office/powerpoint/2010/main" val="3001976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9282D8-538F-41F3-9991-AAAA489599FD}"/>
              </a:ext>
            </a:extLst>
          </p:cNvPr>
          <p:cNvSpPr>
            <a:spLocks noGrp="1"/>
          </p:cNvSpPr>
          <p:nvPr>
            <p:ph type="title"/>
          </p:nvPr>
        </p:nvSpPr>
        <p:spPr/>
        <p:txBody>
          <a:bodyPr/>
          <a:lstStyle/>
          <a:p>
            <a:r>
              <a:rPr kumimoji="1" lang="ja-JP" altLang="en-US" dirty="0"/>
              <a:t>演習</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3AD4CCFD-AB0D-4576-B5B6-B9D9A8B5EFCE}"/>
              </a:ext>
            </a:extLst>
          </p:cNvPr>
          <p:cNvSpPr>
            <a:spLocks noGrp="1"/>
          </p:cNvSpPr>
          <p:nvPr>
            <p:ph idx="1"/>
          </p:nvPr>
        </p:nvSpPr>
        <p:spPr/>
        <p:txBody>
          <a:bodyPr/>
          <a:lstStyle/>
          <a:p>
            <a:pPr marL="0" indent="0">
              <a:buNone/>
            </a:pPr>
            <a:r>
              <a:rPr kumimoji="1" lang="en-US" altLang="ja-JP" dirty="0"/>
              <a:t>[</a:t>
            </a:r>
            <a:r>
              <a:rPr kumimoji="1" lang="ja-JP" altLang="en-US" dirty="0"/>
              <a:t>ソートの応用</a:t>
            </a:r>
            <a:r>
              <a:rPr kumimoji="1" lang="en-US" altLang="ja-JP" dirty="0"/>
              <a:t>]</a:t>
            </a:r>
          </a:p>
          <a:p>
            <a:pPr marL="0" indent="0">
              <a:buNone/>
            </a:pPr>
            <a:r>
              <a:rPr lang="en-US" altLang="ja-JP" dirty="0"/>
              <a:t>pair</a:t>
            </a:r>
            <a:r>
              <a:rPr lang="ja-JP" altLang="en-US" dirty="0"/>
              <a:t>も</a:t>
            </a:r>
            <a:r>
              <a:rPr lang="en-US" altLang="ja-JP" dirty="0" err="1"/>
              <a:t>stirng</a:t>
            </a:r>
            <a:r>
              <a:rPr lang="ja-JP" altLang="en-US" dirty="0"/>
              <a:t>もソートの対象になれる</a:t>
            </a:r>
            <a:endParaRPr kumimoji="1" lang="en-US" altLang="ja-JP" dirty="0"/>
          </a:p>
          <a:p>
            <a:r>
              <a:rPr kumimoji="1" lang="en-US" altLang="ja-JP" dirty="0"/>
              <a:t>ABC041_C</a:t>
            </a:r>
          </a:p>
          <a:p>
            <a:r>
              <a:rPr lang="en-US" altLang="ja-JP" dirty="0"/>
              <a:t>ABC042_B</a:t>
            </a:r>
            <a:endParaRPr kumimoji="1" lang="ja-JP" altLang="en-US" dirty="0"/>
          </a:p>
        </p:txBody>
      </p:sp>
    </p:spTree>
    <p:extLst>
      <p:ext uri="{BB962C8B-B14F-4D97-AF65-F5344CB8AC3E}">
        <p14:creationId xmlns:p14="http://schemas.microsoft.com/office/powerpoint/2010/main" val="15142502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DA2F3869-A99F-4744-92A6-A88844E67A77}"/>
              </a:ext>
            </a:extLst>
          </p:cNvPr>
          <p:cNvGraphicFramePr>
            <a:graphicFrameLocks noGrp="1"/>
          </p:cNvGraphicFramePr>
          <p:nvPr/>
        </p:nvGraphicFramePr>
        <p:xfrm>
          <a:off x="246295" y="764637"/>
          <a:ext cx="10800000" cy="108000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4029373084"/>
                    </a:ext>
                  </a:extLst>
                </a:gridCol>
                <a:gridCol w="1080000">
                  <a:extLst>
                    <a:ext uri="{9D8B030D-6E8A-4147-A177-3AD203B41FA5}">
                      <a16:colId xmlns:a16="http://schemas.microsoft.com/office/drawing/2014/main" val="624674759"/>
                    </a:ext>
                  </a:extLst>
                </a:gridCol>
                <a:gridCol w="1080000">
                  <a:extLst>
                    <a:ext uri="{9D8B030D-6E8A-4147-A177-3AD203B41FA5}">
                      <a16:colId xmlns:a16="http://schemas.microsoft.com/office/drawing/2014/main" val="2205534289"/>
                    </a:ext>
                  </a:extLst>
                </a:gridCol>
                <a:gridCol w="1080000">
                  <a:extLst>
                    <a:ext uri="{9D8B030D-6E8A-4147-A177-3AD203B41FA5}">
                      <a16:colId xmlns:a16="http://schemas.microsoft.com/office/drawing/2014/main" val="2615942856"/>
                    </a:ext>
                  </a:extLst>
                </a:gridCol>
                <a:gridCol w="1080000">
                  <a:extLst>
                    <a:ext uri="{9D8B030D-6E8A-4147-A177-3AD203B41FA5}">
                      <a16:colId xmlns:a16="http://schemas.microsoft.com/office/drawing/2014/main" val="4137755477"/>
                    </a:ext>
                  </a:extLst>
                </a:gridCol>
                <a:gridCol w="1080000">
                  <a:extLst>
                    <a:ext uri="{9D8B030D-6E8A-4147-A177-3AD203B41FA5}">
                      <a16:colId xmlns:a16="http://schemas.microsoft.com/office/drawing/2014/main" val="3897884567"/>
                    </a:ext>
                  </a:extLst>
                </a:gridCol>
                <a:gridCol w="1080000">
                  <a:extLst>
                    <a:ext uri="{9D8B030D-6E8A-4147-A177-3AD203B41FA5}">
                      <a16:colId xmlns:a16="http://schemas.microsoft.com/office/drawing/2014/main" val="2454220298"/>
                    </a:ext>
                  </a:extLst>
                </a:gridCol>
                <a:gridCol w="1080000">
                  <a:extLst>
                    <a:ext uri="{9D8B030D-6E8A-4147-A177-3AD203B41FA5}">
                      <a16:colId xmlns:a16="http://schemas.microsoft.com/office/drawing/2014/main" val="675522366"/>
                    </a:ext>
                  </a:extLst>
                </a:gridCol>
                <a:gridCol w="1080000">
                  <a:extLst>
                    <a:ext uri="{9D8B030D-6E8A-4147-A177-3AD203B41FA5}">
                      <a16:colId xmlns:a16="http://schemas.microsoft.com/office/drawing/2014/main" val="2913686112"/>
                    </a:ext>
                  </a:extLst>
                </a:gridCol>
                <a:gridCol w="1080000">
                  <a:extLst>
                    <a:ext uri="{9D8B030D-6E8A-4147-A177-3AD203B41FA5}">
                      <a16:colId xmlns:a16="http://schemas.microsoft.com/office/drawing/2014/main" val="1339482383"/>
                    </a:ext>
                  </a:extLst>
                </a:gridCol>
              </a:tblGrid>
              <a:tr h="1080000">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solidFill>
                      <a:schemeClr val="accent2"/>
                    </a:solidFill>
                  </a:tcPr>
                </a:tc>
                <a:tc>
                  <a:txBody>
                    <a:bodyPr/>
                    <a:lstStyle/>
                    <a:p>
                      <a:pPr algn="ctr"/>
                      <a:r>
                        <a:rPr kumimoji="1" lang="en-US" altLang="ja-JP" sz="3600" dirty="0"/>
                        <a:t>4</a:t>
                      </a:r>
                      <a:endParaRPr kumimoji="1" lang="ja-JP" altLang="en-US" sz="3600" dirty="0"/>
                    </a:p>
                  </a:txBody>
                  <a:tcPr anchor="ctr">
                    <a:solidFill>
                      <a:schemeClr val="accent2"/>
                    </a:solidFill>
                  </a:tcPr>
                </a:tc>
                <a:tc>
                  <a:txBody>
                    <a:bodyPr/>
                    <a:lstStyle/>
                    <a:p>
                      <a:pPr algn="ctr"/>
                      <a:r>
                        <a:rPr kumimoji="1" lang="en-US" altLang="ja-JP" sz="3600" dirty="0"/>
                        <a:t>2</a:t>
                      </a:r>
                      <a:endParaRPr kumimoji="1" lang="ja-JP" altLang="en-US" sz="3600" dirty="0"/>
                    </a:p>
                  </a:txBody>
                  <a:tcPr anchor="ctr">
                    <a:solidFill>
                      <a:schemeClr val="accent2"/>
                    </a:solidFill>
                  </a:tcPr>
                </a:tc>
                <a:tc>
                  <a:txBody>
                    <a:bodyPr/>
                    <a:lstStyle/>
                    <a:p>
                      <a:pPr algn="ctr"/>
                      <a:r>
                        <a:rPr kumimoji="1" lang="en-US" altLang="ja-JP" sz="3600" dirty="0"/>
                        <a:t>1</a:t>
                      </a:r>
                      <a:endParaRPr kumimoji="1" lang="ja-JP" altLang="en-US" sz="3600" dirty="0"/>
                    </a:p>
                  </a:txBody>
                  <a:tcPr anchor="ctr">
                    <a:solidFill>
                      <a:schemeClr val="accent2"/>
                    </a:solidFill>
                  </a:tcP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solidFill>
                      <a:schemeClr val="accent2"/>
                    </a:solidFill>
                  </a:tcP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solidFill>
                      <a:schemeClr val="accent2"/>
                    </a:solidFill>
                  </a:tcPr>
                </a:tc>
                <a:extLst>
                  <a:ext uri="{0D108BD9-81ED-4DB2-BD59-A6C34878D82A}">
                    <a16:rowId xmlns:a16="http://schemas.microsoft.com/office/drawing/2014/main" val="2275068971"/>
                  </a:ext>
                </a:extLst>
              </a:tr>
            </a:tbl>
          </a:graphicData>
        </a:graphic>
      </p:graphicFrame>
      <p:graphicFrame>
        <p:nvGraphicFramePr>
          <p:cNvPr id="5" name="表 4">
            <a:extLst>
              <a:ext uri="{FF2B5EF4-FFF2-40B4-BE49-F238E27FC236}">
                <a16:creationId xmlns:a16="http://schemas.microsoft.com/office/drawing/2014/main" id="{A208E323-DAE5-4730-8555-DFBF5F68F69F}"/>
              </a:ext>
            </a:extLst>
          </p:cNvPr>
          <p:cNvGraphicFramePr>
            <a:graphicFrameLocks noGrp="1"/>
          </p:cNvGraphicFramePr>
          <p:nvPr/>
        </p:nvGraphicFramePr>
        <p:xfrm>
          <a:off x="246295" y="1844637"/>
          <a:ext cx="10800000" cy="598760"/>
        </p:xfrm>
        <a:graphic>
          <a:graphicData uri="http://schemas.openxmlformats.org/drawingml/2006/table">
            <a:tbl>
              <a:tblPr firstRow="1" bandRow="1">
                <a:tableStyleId>{2D5ABB26-0587-4C30-8999-92F81FD0307C}</a:tableStyleId>
              </a:tblPr>
              <a:tblGrid>
                <a:gridCol w="1080000">
                  <a:extLst>
                    <a:ext uri="{9D8B030D-6E8A-4147-A177-3AD203B41FA5}">
                      <a16:colId xmlns:a16="http://schemas.microsoft.com/office/drawing/2014/main" val="4029373084"/>
                    </a:ext>
                  </a:extLst>
                </a:gridCol>
                <a:gridCol w="1080000">
                  <a:extLst>
                    <a:ext uri="{9D8B030D-6E8A-4147-A177-3AD203B41FA5}">
                      <a16:colId xmlns:a16="http://schemas.microsoft.com/office/drawing/2014/main" val="624674759"/>
                    </a:ext>
                  </a:extLst>
                </a:gridCol>
                <a:gridCol w="1080000">
                  <a:extLst>
                    <a:ext uri="{9D8B030D-6E8A-4147-A177-3AD203B41FA5}">
                      <a16:colId xmlns:a16="http://schemas.microsoft.com/office/drawing/2014/main" val="2205534289"/>
                    </a:ext>
                  </a:extLst>
                </a:gridCol>
                <a:gridCol w="1080000">
                  <a:extLst>
                    <a:ext uri="{9D8B030D-6E8A-4147-A177-3AD203B41FA5}">
                      <a16:colId xmlns:a16="http://schemas.microsoft.com/office/drawing/2014/main" val="2615942856"/>
                    </a:ext>
                  </a:extLst>
                </a:gridCol>
                <a:gridCol w="1080000">
                  <a:extLst>
                    <a:ext uri="{9D8B030D-6E8A-4147-A177-3AD203B41FA5}">
                      <a16:colId xmlns:a16="http://schemas.microsoft.com/office/drawing/2014/main" val="4137755477"/>
                    </a:ext>
                  </a:extLst>
                </a:gridCol>
                <a:gridCol w="1080000">
                  <a:extLst>
                    <a:ext uri="{9D8B030D-6E8A-4147-A177-3AD203B41FA5}">
                      <a16:colId xmlns:a16="http://schemas.microsoft.com/office/drawing/2014/main" val="3897884567"/>
                    </a:ext>
                  </a:extLst>
                </a:gridCol>
                <a:gridCol w="1080000">
                  <a:extLst>
                    <a:ext uri="{9D8B030D-6E8A-4147-A177-3AD203B41FA5}">
                      <a16:colId xmlns:a16="http://schemas.microsoft.com/office/drawing/2014/main" val="2454220298"/>
                    </a:ext>
                  </a:extLst>
                </a:gridCol>
                <a:gridCol w="1080000">
                  <a:extLst>
                    <a:ext uri="{9D8B030D-6E8A-4147-A177-3AD203B41FA5}">
                      <a16:colId xmlns:a16="http://schemas.microsoft.com/office/drawing/2014/main" val="675522366"/>
                    </a:ext>
                  </a:extLst>
                </a:gridCol>
                <a:gridCol w="1080000">
                  <a:extLst>
                    <a:ext uri="{9D8B030D-6E8A-4147-A177-3AD203B41FA5}">
                      <a16:colId xmlns:a16="http://schemas.microsoft.com/office/drawing/2014/main" val="2913686112"/>
                    </a:ext>
                  </a:extLst>
                </a:gridCol>
                <a:gridCol w="1080000">
                  <a:extLst>
                    <a:ext uri="{9D8B030D-6E8A-4147-A177-3AD203B41FA5}">
                      <a16:colId xmlns:a16="http://schemas.microsoft.com/office/drawing/2014/main" val="1339482383"/>
                    </a:ext>
                  </a:extLst>
                </a:gridCol>
              </a:tblGrid>
              <a:tr h="598760">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[1]</a:t>
                      </a:r>
                      <a:endParaRPr kumimoji="1" lang="ja-JP" altLang="en-US" sz="2800" dirty="0"/>
                    </a:p>
                  </a:txBody>
                  <a:tcPr/>
                </a:tc>
                <a:tc>
                  <a:txBody>
                    <a:bodyPr/>
                    <a:lstStyle/>
                    <a:p>
                      <a:pPr algn="ctr"/>
                      <a:r>
                        <a:rPr kumimoji="1" lang="en-US" altLang="ja-JP" sz="2800" dirty="0"/>
                        <a:t>[2]</a:t>
                      </a:r>
                      <a:endParaRPr kumimoji="1" lang="ja-JP" altLang="en-US" sz="2800" dirty="0"/>
                    </a:p>
                  </a:txBody>
                  <a:tcPr/>
                </a:tc>
                <a:tc>
                  <a:txBody>
                    <a:bodyPr/>
                    <a:lstStyle/>
                    <a:p>
                      <a:pPr algn="ctr"/>
                      <a:r>
                        <a:rPr kumimoji="1" lang="en-US" altLang="ja-JP" sz="2800" dirty="0"/>
                        <a:t>[3]</a:t>
                      </a:r>
                      <a:endParaRPr kumimoji="1" lang="ja-JP" altLang="en-US" sz="2800" dirty="0"/>
                    </a:p>
                  </a:txBody>
                  <a:tcPr/>
                </a:tc>
                <a:tc>
                  <a:txBody>
                    <a:bodyPr/>
                    <a:lstStyle/>
                    <a:p>
                      <a:pPr algn="ctr"/>
                      <a:r>
                        <a:rPr kumimoji="1" lang="en-US" altLang="ja-JP" sz="2800" dirty="0"/>
                        <a:t>[4]</a:t>
                      </a:r>
                      <a:endParaRPr kumimoji="1" lang="ja-JP" altLang="en-US" sz="2800" dirty="0"/>
                    </a:p>
                  </a:txBody>
                  <a:tcPr/>
                </a:tc>
                <a:tc>
                  <a:txBody>
                    <a:bodyPr/>
                    <a:lstStyle/>
                    <a:p>
                      <a:pPr algn="ctr"/>
                      <a:r>
                        <a:rPr kumimoji="1" lang="en-US" altLang="ja-JP" sz="2800" dirty="0"/>
                        <a:t>[5]</a:t>
                      </a:r>
                      <a:endParaRPr kumimoji="1" lang="ja-JP" altLang="en-US" sz="2800" dirty="0"/>
                    </a:p>
                  </a:txBody>
                  <a:tcPr/>
                </a:tc>
                <a:tc>
                  <a:txBody>
                    <a:bodyPr/>
                    <a:lstStyle/>
                    <a:p>
                      <a:pPr algn="ctr"/>
                      <a:r>
                        <a:rPr kumimoji="1" lang="en-US" altLang="ja-JP" sz="2800" dirty="0"/>
                        <a:t>[6]</a:t>
                      </a:r>
                      <a:endParaRPr kumimoji="1" lang="ja-JP" altLang="en-US" sz="2800" dirty="0"/>
                    </a:p>
                  </a:txBody>
                  <a:tcPr/>
                </a:tc>
                <a:tc>
                  <a:txBody>
                    <a:bodyPr/>
                    <a:lstStyle/>
                    <a:p>
                      <a:pPr algn="ctr"/>
                      <a:r>
                        <a:rPr kumimoji="1" lang="en-US" altLang="ja-JP" sz="2800" dirty="0"/>
                        <a:t>[7]</a:t>
                      </a:r>
                      <a:endParaRPr kumimoji="1" lang="ja-JP" altLang="en-US" sz="2800" dirty="0"/>
                    </a:p>
                  </a:txBody>
                  <a:tcPr/>
                </a:tc>
                <a:tc>
                  <a:txBody>
                    <a:bodyPr/>
                    <a:lstStyle/>
                    <a:p>
                      <a:pPr algn="ctr"/>
                      <a:r>
                        <a:rPr kumimoji="1" lang="en-US" altLang="ja-JP" sz="2800" dirty="0"/>
                        <a:t>[8]</a:t>
                      </a:r>
                      <a:endParaRPr kumimoji="1" lang="ja-JP" altLang="en-US" sz="2800" dirty="0"/>
                    </a:p>
                  </a:txBody>
                  <a:tcPr/>
                </a:tc>
                <a:tc>
                  <a:txBody>
                    <a:bodyPr/>
                    <a:lstStyle/>
                    <a:p>
                      <a:pPr algn="ctr"/>
                      <a:r>
                        <a:rPr kumimoji="1" lang="en-US" altLang="ja-JP" sz="2800" dirty="0"/>
                        <a:t>[9]</a:t>
                      </a:r>
                      <a:endParaRPr kumimoji="1" lang="ja-JP" altLang="en-US" sz="2800" dirty="0"/>
                    </a:p>
                  </a:txBody>
                  <a:tcPr/>
                </a:tc>
                <a:extLst>
                  <a:ext uri="{0D108BD9-81ED-4DB2-BD59-A6C34878D82A}">
                    <a16:rowId xmlns:a16="http://schemas.microsoft.com/office/drawing/2014/main" val="2275068971"/>
                  </a:ext>
                </a:extLst>
              </a:tr>
            </a:tbl>
          </a:graphicData>
        </a:graphic>
      </p:graphicFrame>
      <p:sp>
        <p:nvSpPr>
          <p:cNvPr id="6" name="テキスト ボックス 5">
            <a:extLst>
              <a:ext uri="{FF2B5EF4-FFF2-40B4-BE49-F238E27FC236}">
                <a16:creationId xmlns:a16="http://schemas.microsoft.com/office/drawing/2014/main" id="{672D8AD3-7CA0-438E-B0DE-46448DC8852A}"/>
              </a:ext>
            </a:extLst>
          </p:cNvPr>
          <p:cNvSpPr txBox="1"/>
          <p:nvPr/>
        </p:nvSpPr>
        <p:spPr>
          <a:xfrm>
            <a:off x="11046295" y="989856"/>
            <a:ext cx="748923" cy="769441"/>
          </a:xfrm>
          <a:prstGeom prst="rect">
            <a:avLst/>
          </a:prstGeom>
          <a:noFill/>
        </p:spPr>
        <p:txBody>
          <a:bodyPr wrap="none" rtlCol="0">
            <a:spAutoFit/>
          </a:bodyPr>
          <a:lstStyle/>
          <a:p>
            <a:r>
              <a:rPr lang="en-US" altLang="ja-JP" sz="4400" dirty="0"/>
              <a:t>…</a:t>
            </a:r>
            <a:endParaRPr kumimoji="1" lang="ja-JP" altLang="en-US" dirty="0"/>
          </a:p>
        </p:txBody>
      </p:sp>
      <p:sp>
        <p:nvSpPr>
          <p:cNvPr id="7" name="テキスト ボックス 6">
            <a:extLst>
              <a:ext uri="{FF2B5EF4-FFF2-40B4-BE49-F238E27FC236}">
                <a16:creationId xmlns:a16="http://schemas.microsoft.com/office/drawing/2014/main" id="{8B777949-607D-496C-86C7-2F58668A7608}"/>
              </a:ext>
            </a:extLst>
          </p:cNvPr>
          <p:cNvSpPr txBox="1"/>
          <p:nvPr/>
        </p:nvSpPr>
        <p:spPr>
          <a:xfrm>
            <a:off x="11097591" y="1759297"/>
            <a:ext cx="646331" cy="646331"/>
          </a:xfrm>
          <a:prstGeom prst="rect">
            <a:avLst/>
          </a:prstGeom>
          <a:noFill/>
        </p:spPr>
        <p:txBody>
          <a:bodyPr wrap="none" rtlCol="0">
            <a:spAutoFit/>
          </a:bodyPr>
          <a:lstStyle/>
          <a:p>
            <a:r>
              <a:rPr lang="en-US" altLang="ja-JP" sz="3600" dirty="0"/>
              <a:t>…</a:t>
            </a:r>
            <a:endParaRPr kumimoji="1" lang="ja-JP" altLang="en-US" sz="1400" dirty="0"/>
          </a:p>
        </p:txBody>
      </p:sp>
      <p:sp>
        <p:nvSpPr>
          <p:cNvPr id="10" name="矢印: 上 9">
            <a:extLst>
              <a:ext uri="{FF2B5EF4-FFF2-40B4-BE49-F238E27FC236}">
                <a16:creationId xmlns:a16="http://schemas.microsoft.com/office/drawing/2014/main" id="{8137A626-529D-4508-BED4-F8BCB5A3050C}"/>
              </a:ext>
            </a:extLst>
          </p:cNvPr>
          <p:cNvSpPr/>
          <p:nvPr/>
        </p:nvSpPr>
        <p:spPr>
          <a:xfrm>
            <a:off x="2673986" y="2443397"/>
            <a:ext cx="533671" cy="900263"/>
          </a:xfrm>
          <a:prstGeom prst="up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7F5EA535-B642-4266-95B2-6ED5FE4C55EE}"/>
              </a:ext>
            </a:extLst>
          </p:cNvPr>
          <p:cNvSpPr txBox="1"/>
          <p:nvPr/>
        </p:nvSpPr>
        <p:spPr>
          <a:xfrm>
            <a:off x="2238427" y="3431413"/>
            <a:ext cx="1393819" cy="584775"/>
          </a:xfrm>
          <a:prstGeom prst="rect">
            <a:avLst/>
          </a:prstGeom>
          <a:noFill/>
        </p:spPr>
        <p:txBody>
          <a:bodyPr wrap="square" rtlCol="0">
            <a:spAutoFit/>
          </a:bodyPr>
          <a:lstStyle/>
          <a:p>
            <a:r>
              <a:rPr kumimoji="1" lang="en-US" altLang="ja-JP" sz="3200" dirty="0" err="1"/>
              <a:t>cnt</a:t>
            </a:r>
            <a:r>
              <a:rPr lang="en-US" altLang="ja-JP" sz="3200" dirty="0"/>
              <a:t> : 2</a:t>
            </a:r>
            <a:endParaRPr kumimoji="1" lang="ja-JP" altLang="en-US" sz="3200" dirty="0"/>
          </a:p>
        </p:txBody>
      </p:sp>
    </p:spTree>
    <p:extLst>
      <p:ext uri="{BB962C8B-B14F-4D97-AF65-F5344CB8AC3E}">
        <p14:creationId xmlns:p14="http://schemas.microsoft.com/office/powerpoint/2010/main" val="4077989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DA2F3869-A99F-4744-92A6-A88844E67A77}"/>
              </a:ext>
            </a:extLst>
          </p:cNvPr>
          <p:cNvGraphicFramePr>
            <a:graphicFrameLocks noGrp="1"/>
          </p:cNvGraphicFramePr>
          <p:nvPr/>
        </p:nvGraphicFramePr>
        <p:xfrm>
          <a:off x="246295" y="764637"/>
          <a:ext cx="10800000" cy="108000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4029373084"/>
                    </a:ext>
                  </a:extLst>
                </a:gridCol>
                <a:gridCol w="1080000">
                  <a:extLst>
                    <a:ext uri="{9D8B030D-6E8A-4147-A177-3AD203B41FA5}">
                      <a16:colId xmlns:a16="http://schemas.microsoft.com/office/drawing/2014/main" val="624674759"/>
                    </a:ext>
                  </a:extLst>
                </a:gridCol>
                <a:gridCol w="1080000">
                  <a:extLst>
                    <a:ext uri="{9D8B030D-6E8A-4147-A177-3AD203B41FA5}">
                      <a16:colId xmlns:a16="http://schemas.microsoft.com/office/drawing/2014/main" val="2205534289"/>
                    </a:ext>
                  </a:extLst>
                </a:gridCol>
                <a:gridCol w="1080000">
                  <a:extLst>
                    <a:ext uri="{9D8B030D-6E8A-4147-A177-3AD203B41FA5}">
                      <a16:colId xmlns:a16="http://schemas.microsoft.com/office/drawing/2014/main" val="2615942856"/>
                    </a:ext>
                  </a:extLst>
                </a:gridCol>
                <a:gridCol w="1080000">
                  <a:extLst>
                    <a:ext uri="{9D8B030D-6E8A-4147-A177-3AD203B41FA5}">
                      <a16:colId xmlns:a16="http://schemas.microsoft.com/office/drawing/2014/main" val="4137755477"/>
                    </a:ext>
                  </a:extLst>
                </a:gridCol>
                <a:gridCol w="1080000">
                  <a:extLst>
                    <a:ext uri="{9D8B030D-6E8A-4147-A177-3AD203B41FA5}">
                      <a16:colId xmlns:a16="http://schemas.microsoft.com/office/drawing/2014/main" val="3897884567"/>
                    </a:ext>
                  </a:extLst>
                </a:gridCol>
                <a:gridCol w="1080000">
                  <a:extLst>
                    <a:ext uri="{9D8B030D-6E8A-4147-A177-3AD203B41FA5}">
                      <a16:colId xmlns:a16="http://schemas.microsoft.com/office/drawing/2014/main" val="2454220298"/>
                    </a:ext>
                  </a:extLst>
                </a:gridCol>
                <a:gridCol w="1080000">
                  <a:extLst>
                    <a:ext uri="{9D8B030D-6E8A-4147-A177-3AD203B41FA5}">
                      <a16:colId xmlns:a16="http://schemas.microsoft.com/office/drawing/2014/main" val="675522366"/>
                    </a:ext>
                  </a:extLst>
                </a:gridCol>
                <a:gridCol w="1080000">
                  <a:extLst>
                    <a:ext uri="{9D8B030D-6E8A-4147-A177-3AD203B41FA5}">
                      <a16:colId xmlns:a16="http://schemas.microsoft.com/office/drawing/2014/main" val="2913686112"/>
                    </a:ext>
                  </a:extLst>
                </a:gridCol>
                <a:gridCol w="1080000">
                  <a:extLst>
                    <a:ext uri="{9D8B030D-6E8A-4147-A177-3AD203B41FA5}">
                      <a16:colId xmlns:a16="http://schemas.microsoft.com/office/drawing/2014/main" val="1339482383"/>
                    </a:ext>
                  </a:extLst>
                </a:gridCol>
              </a:tblGrid>
              <a:tr h="1080000">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solidFill>
                      <a:schemeClr val="accent2"/>
                    </a:solidFill>
                  </a:tcPr>
                </a:tc>
                <a:tc>
                  <a:txBody>
                    <a:bodyPr/>
                    <a:lstStyle/>
                    <a:p>
                      <a:pPr algn="ctr"/>
                      <a:r>
                        <a:rPr kumimoji="1" lang="en-US" altLang="ja-JP" sz="3600" dirty="0"/>
                        <a:t>4</a:t>
                      </a:r>
                      <a:endParaRPr kumimoji="1" lang="ja-JP" altLang="en-US" sz="3600" dirty="0"/>
                    </a:p>
                  </a:txBody>
                  <a:tcPr anchor="ctr">
                    <a:solidFill>
                      <a:schemeClr val="accent2"/>
                    </a:solidFill>
                  </a:tcPr>
                </a:tc>
                <a:tc>
                  <a:txBody>
                    <a:bodyPr/>
                    <a:lstStyle/>
                    <a:p>
                      <a:pPr algn="ctr"/>
                      <a:r>
                        <a:rPr kumimoji="1" lang="en-US" altLang="ja-JP" sz="3600" dirty="0"/>
                        <a:t>2</a:t>
                      </a:r>
                      <a:endParaRPr kumimoji="1" lang="ja-JP" altLang="en-US" sz="3600" dirty="0"/>
                    </a:p>
                  </a:txBody>
                  <a:tcPr anchor="ctr">
                    <a:solidFill>
                      <a:schemeClr val="accent2"/>
                    </a:solidFill>
                  </a:tcPr>
                </a:tc>
                <a:tc>
                  <a:txBody>
                    <a:bodyPr/>
                    <a:lstStyle/>
                    <a:p>
                      <a:pPr algn="ctr"/>
                      <a:r>
                        <a:rPr kumimoji="1" lang="en-US" altLang="ja-JP" sz="3600" dirty="0"/>
                        <a:t>1</a:t>
                      </a:r>
                      <a:endParaRPr kumimoji="1" lang="ja-JP" altLang="en-US" sz="3600" dirty="0"/>
                    </a:p>
                  </a:txBody>
                  <a:tcPr anchor="ctr">
                    <a:solidFill>
                      <a:schemeClr val="accent2"/>
                    </a:solidFill>
                  </a:tcP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solidFill>
                      <a:schemeClr val="accent2"/>
                    </a:solidFill>
                  </a:tcP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solidFill>
                      <a:schemeClr val="accent2"/>
                    </a:solidFill>
                  </a:tcPr>
                </a:tc>
                <a:extLst>
                  <a:ext uri="{0D108BD9-81ED-4DB2-BD59-A6C34878D82A}">
                    <a16:rowId xmlns:a16="http://schemas.microsoft.com/office/drawing/2014/main" val="2275068971"/>
                  </a:ext>
                </a:extLst>
              </a:tr>
            </a:tbl>
          </a:graphicData>
        </a:graphic>
      </p:graphicFrame>
      <p:graphicFrame>
        <p:nvGraphicFramePr>
          <p:cNvPr id="5" name="表 4">
            <a:extLst>
              <a:ext uri="{FF2B5EF4-FFF2-40B4-BE49-F238E27FC236}">
                <a16:creationId xmlns:a16="http://schemas.microsoft.com/office/drawing/2014/main" id="{A208E323-DAE5-4730-8555-DFBF5F68F69F}"/>
              </a:ext>
            </a:extLst>
          </p:cNvPr>
          <p:cNvGraphicFramePr>
            <a:graphicFrameLocks noGrp="1"/>
          </p:cNvGraphicFramePr>
          <p:nvPr/>
        </p:nvGraphicFramePr>
        <p:xfrm>
          <a:off x="246295" y="1844637"/>
          <a:ext cx="10800000" cy="598760"/>
        </p:xfrm>
        <a:graphic>
          <a:graphicData uri="http://schemas.openxmlformats.org/drawingml/2006/table">
            <a:tbl>
              <a:tblPr firstRow="1" bandRow="1">
                <a:tableStyleId>{2D5ABB26-0587-4C30-8999-92F81FD0307C}</a:tableStyleId>
              </a:tblPr>
              <a:tblGrid>
                <a:gridCol w="1080000">
                  <a:extLst>
                    <a:ext uri="{9D8B030D-6E8A-4147-A177-3AD203B41FA5}">
                      <a16:colId xmlns:a16="http://schemas.microsoft.com/office/drawing/2014/main" val="4029373084"/>
                    </a:ext>
                  </a:extLst>
                </a:gridCol>
                <a:gridCol w="1080000">
                  <a:extLst>
                    <a:ext uri="{9D8B030D-6E8A-4147-A177-3AD203B41FA5}">
                      <a16:colId xmlns:a16="http://schemas.microsoft.com/office/drawing/2014/main" val="624674759"/>
                    </a:ext>
                  </a:extLst>
                </a:gridCol>
                <a:gridCol w="1080000">
                  <a:extLst>
                    <a:ext uri="{9D8B030D-6E8A-4147-A177-3AD203B41FA5}">
                      <a16:colId xmlns:a16="http://schemas.microsoft.com/office/drawing/2014/main" val="2205534289"/>
                    </a:ext>
                  </a:extLst>
                </a:gridCol>
                <a:gridCol w="1080000">
                  <a:extLst>
                    <a:ext uri="{9D8B030D-6E8A-4147-A177-3AD203B41FA5}">
                      <a16:colId xmlns:a16="http://schemas.microsoft.com/office/drawing/2014/main" val="2615942856"/>
                    </a:ext>
                  </a:extLst>
                </a:gridCol>
                <a:gridCol w="1080000">
                  <a:extLst>
                    <a:ext uri="{9D8B030D-6E8A-4147-A177-3AD203B41FA5}">
                      <a16:colId xmlns:a16="http://schemas.microsoft.com/office/drawing/2014/main" val="4137755477"/>
                    </a:ext>
                  </a:extLst>
                </a:gridCol>
                <a:gridCol w="1080000">
                  <a:extLst>
                    <a:ext uri="{9D8B030D-6E8A-4147-A177-3AD203B41FA5}">
                      <a16:colId xmlns:a16="http://schemas.microsoft.com/office/drawing/2014/main" val="3897884567"/>
                    </a:ext>
                  </a:extLst>
                </a:gridCol>
                <a:gridCol w="1080000">
                  <a:extLst>
                    <a:ext uri="{9D8B030D-6E8A-4147-A177-3AD203B41FA5}">
                      <a16:colId xmlns:a16="http://schemas.microsoft.com/office/drawing/2014/main" val="2454220298"/>
                    </a:ext>
                  </a:extLst>
                </a:gridCol>
                <a:gridCol w="1080000">
                  <a:extLst>
                    <a:ext uri="{9D8B030D-6E8A-4147-A177-3AD203B41FA5}">
                      <a16:colId xmlns:a16="http://schemas.microsoft.com/office/drawing/2014/main" val="675522366"/>
                    </a:ext>
                  </a:extLst>
                </a:gridCol>
                <a:gridCol w="1080000">
                  <a:extLst>
                    <a:ext uri="{9D8B030D-6E8A-4147-A177-3AD203B41FA5}">
                      <a16:colId xmlns:a16="http://schemas.microsoft.com/office/drawing/2014/main" val="2913686112"/>
                    </a:ext>
                  </a:extLst>
                </a:gridCol>
                <a:gridCol w="1080000">
                  <a:extLst>
                    <a:ext uri="{9D8B030D-6E8A-4147-A177-3AD203B41FA5}">
                      <a16:colId xmlns:a16="http://schemas.microsoft.com/office/drawing/2014/main" val="1339482383"/>
                    </a:ext>
                  </a:extLst>
                </a:gridCol>
              </a:tblGrid>
              <a:tr h="598760">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[1]</a:t>
                      </a:r>
                      <a:endParaRPr kumimoji="1" lang="ja-JP" altLang="en-US" sz="2800" dirty="0"/>
                    </a:p>
                  </a:txBody>
                  <a:tcPr/>
                </a:tc>
                <a:tc>
                  <a:txBody>
                    <a:bodyPr/>
                    <a:lstStyle/>
                    <a:p>
                      <a:pPr algn="ctr"/>
                      <a:r>
                        <a:rPr kumimoji="1" lang="en-US" altLang="ja-JP" sz="2800" dirty="0"/>
                        <a:t>[2]</a:t>
                      </a:r>
                      <a:endParaRPr kumimoji="1" lang="ja-JP" altLang="en-US" sz="2800" dirty="0"/>
                    </a:p>
                  </a:txBody>
                  <a:tcPr/>
                </a:tc>
                <a:tc>
                  <a:txBody>
                    <a:bodyPr/>
                    <a:lstStyle/>
                    <a:p>
                      <a:pPr algn="ctr"/>
                      <a:r>
                        <a:rPr kumimoji="1" lang="en-US" altLang="ja-JP" sz="2800" dirty="0"/>
                        <a:t>[3]</a:t>
                      </a:r>
                      <a:endParaRPr kumimoji="1" lang="ja-JP" altLang="en-US" sz="2800" dirty="0"/>
                    </a:p>
                  </a:txBody>
                  <a:tcPr/>
                </a:tc>
                <a:tc>
                  <a:txBody>
                    <a:bodyPr/>
                    <a:lstStyle/>
                    <a:p>
                      <a:pPr algn="ctr"/>
                      <a:r>
                        <a:rPr kumimoji="1" lang="en-US" altLang="ja-JP" sz="2800" dirty="0"/>
                        <a:t>[4]</a:t>
                      </a:r>
                      <a:endParaRPr kumimoji="1" lang="ja-JP" altLang="en-US" sz="2800" dirty="0"/>
                    </a:p>
                  </a:txBody>
                  <a:tcPr/>
                </a:tc>
                <a:tc>
                  <a:txBody>
                    <a:bodyPr/>
                    <a:lstStyle/>
                    <a:p>
                      <a:pPr algn="ctr"/>
                      <a:r>
                        <a:rPr kumimoji="1" lang="en-US" altLang="ja-JP" sz="2800" dirty="0"/>
                        <a:t>[5]</a:t>
                      </a:r>
                      <a:endParaRPr kumimoji="1" lang="ja-JP" altLang="en-US" sz="2800" dirty="0"/>
                    </a:p>
                  </a:txBody>
                  <a:tcPr/>
                </a:tc>
                <a:tc>
                  <a:txBody>
                    <a:bodyPr/>
                    <a:lstStyle/>
                    <a:p>
                      <a:pPr algn="ctr"/>
                      <a:r>
                        <a:rPr kumimoji="1" lang="en-US" altLang="ja-JP" sz="2800" dirty="0"/>
                        <a:t>[6]</a:t>
                      </a:r>
                      <a:endParaRPr kumimoji="1" lang="ja-JP" altLang="en-US" sz="2800" dirty="0"/>
                    </a:p>
                  </a:txBody>
                  <a:tcPr/>
                </a:tc>
                <a:tc>
                  <a:txBody>
                    <a:bodyPr/>
                    <a:lstStyle/>
                    <a:p>
                      <a:pPr algn="ctr"/>
                      <a:r>
                        <a:rPr kumimoji="1" lang="en-US" altLang="ja-JP" sz="2800" dirty="0"/>
                        <a:t>[7]</a:t>
                      </a:r>
                      <a:endParaRPr kumimoji="1" lang="ja-JP" altLang="en-US" sz="2800" dirty="0"/>
                    </a:p>
                  </a:txBody>
                  <a:tcPr/>
                </a:tc>
                <a:tc>
                  <a:txBody>
                    <a:bodyPr/>
                    <a:lstStyle/>
                    <a:p>
                      <a:pPr algn="ctr"/>
                      <a:r>
                        <a:rPr kumimoji="1" lang="en-US" altLang="ja-JP" sz="2800" dirty="0"/>
                        <a:t>[8]</a:t>
                      </a:r>
                      <a:endParaRPr kumimoji="1" lang="ja-JP" altLang="en-US" sz="2800" dirty="0"/>
                    </a:p>
                  </a:txBody>
                  <a:tcPr/>
                </a:tc>
                <a:tc>
                  <a:txBody>
                    <a:bodyPr/>
                    <a:lstStyle/>
                    <a:p>
                      <a:pPr algn="ctr"/>
                      <a:r>
                        <a:rPr kumimoji="1" lang="en-US" altLang="ja-JP" sz="2800" dirty="0"/>
                        <a:t>[9]</a:t>
                      </a:r>
                      <a:endParaRPr kumimoji="1" lang="ja-JP" altLang="en-US" sz="2800" dirty="0"/>
                    </a:p>
                  </a:txBody>
                  <a:tcPr/>
                </a:tc>
                <a:extLst>
                  <a:ext uri="{0D108BD9-81ED-4DB2-BD59-A6C34878D82A}">
                    <a16:rowId xmlns:a16="http://schemas.microsoft.com/office/drawing/2014/main" val="2275068971"/>
                  </a:ext>
                </a:extLst>
              </a:tr>
            </a:tbl>
          </a:graphicData>
        </a:graphic>
      </p:graphicFrame>
      <p:sp>
        <p:nvSpPr>
          <p:cNvPr id="6" name="テキスト ボックス 5">
            <a:extLst>
              <a:ext uri="{FF2B5EF4-FFF2-40B4-BE49-F238E27FC236}">
                <a16:creationId xmlns:a16="http://schemas.microsoft.com/office/drawing/2014/main" id="{672D8AD3-7CA0-438E-B0DE-46448DC8852A}"/>
              </a:ext>
            </a:extLst>
          </p:cNvPr>
          <p:cNvSpPr txBox="1"/>
          <p:nvPr/>
        </p:nvSpPr>
        <p:spPr>
          <a:xfrm>
            <a:off x="11046295" y="989856"/>
            <a:ext cx="748923" cy="769441"/>
          </a:xfrm>
          <a:prstGeom prst="rect">
            <a:avLst/>
          </a:prstGeom>
          <a:noFill/>
        </p:spPr>
        <p:txBody>
          <a:bodyPr wrap="none" rtlCol="0">
            <a:spAutoFit/>
          </a:bodyPr>
          <a:lstStyle/>
          <a:p>
            <a:r>
              <a:rPr lang="en-US" altLang="ja-JP" sz="4400" dirty="0"/>
              <a:t>…</a:t>
            </a:r>
            <a:endParaRPr kumimoji="1" lang="ja-JP" altLang="en-US" dirty="0"/>
          </a:p>
        </p:txBody>
      </p:sp>
      <p:sp>
        <p:nvSpPr>
          <p:cNvPr id="7" name="テキスト ボックス 6">
            <a:extLst>
              <a:ext uri="{FF2B5EF4-FFF2-40B4-BE49-F238E27FC236}">
                <a16:creationId xmlns:a16="http://schemas.microsoft.com/office/drawing/2014/main" id="{8B777949-607D-496C-86C7-2F58668A7608}"/>
              </a:ext>
            </a:extLst>
          </p:cNvPr>
          <p:cNvSpPr txBox="1"/>
          <p:nvPr/>
        </p:nvSpPr>
        <p:spPr>
          <a:xfrm>
            <a:off x="11097591" y="1759297"/>
            <a:ext cx="646331" cy="646331"/>
          </a:xfrm>
          <a:prstGeom prst="rect">
            <a:avLst/>
          </a:prstGeom>
          <a:noFill/>
        </p:spPr>
        <p:txBody>
          <a:bodyPr wrap="none" rtlCol="0">
            <a:spAutoFit/>
          </a:bodyPr>
          <a:lstStyle/>
          <a:p>
            <a:r>
              <a:rPr lang="en-US" altLang="ja-JP" sz="3600" dirty="0"/>
              <a:t>…</a:t>
            </a:r>
            <a:endParaRPr kumimoji="1" lang="ja-JP" altLang="en-US" sz="1400" dirty="0"/>
          </a:p>
        </p:txBody>
      </p:sp>
      <p:sp>
        <p:nvSpPr>
          <p:cNvPr id="10" name="矢印: 上 9">
            <a:extLst>
              <a:ext uri="{FF2B5EF4-FFF2-40B4-BE49-F238E27FC236}">
                <a16:creationId xmlns:a16="http://schemas.microsoft.com/office/drawing/2014/main" id="{8137A626-529D-4508-BED4-F8BCB5A3050C}"/>
              </a:ext>
            </a:extLst>
          </p:cNvPr>
          <p:cNvSpPr/>
          <p:nvPr/>
        </p:nvSpPr>
        <p:spPr>
          <a:xfrm>
            <a:off x="3784329" y="2443397"/>
            <a:ext cx="533671" cy="900263"/>
          </a:xfrm>
          <a:prstGeom prst="up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7F5EA535-B642-4266-95B2-6ED5FE4C55EE}"/>
              </a:ext>
            </a:extLst>
          </p:cNvPr>
          <p:cNvSpPr txBox="1"/>
          <p:nvPr/>
        </p:nvSpPr>
        <p:spPr>
          <a:xfrm>
            <a:off x="3348770" y="3431413"/>
            <a:ext cx="1393819" cy="584775"/>
          </a:xfrm>
          <a:prstGeom prst="rect">
            <a:avLst/>
          </a:prstGeom>
          <a:noFill/>
        </p:spPr>
        <p:txBody>
          <a:bodyPr wrap="square" rtlCol="0">
            <a:spAutoFit/>
          </a:bodyPr>
          <a:lstStyle/>
          <a:p>
            <a:r>
              <a:rPr kumimoji="1" lang="en-US" altLang="ja-JP" sz="3200" dirty="0" err="1"/>
              <a:t>cnt</a:t>
            </a:r>
            <a:r>
              <a:rPr lang="en-US" altLang="ja-JP" sz="3200" dirty="0"/>
              <a:t> : 3</a:t>
            </a:r>
            <a:endParaRPr kumimoji="1" lang="ja-JP" altLang="en-US" sz="3200" dirty="0"/>
          </a:p>
        </p:txBody>
      </p:sp>
    </p:spTree>
    <p:extLst>
      <p:ext uri="{BB962C8B-B14F-4D97-AF65-F5344CB8AC3E}">
        <p14:creationId xmlns:p14="http://schemas.microsoft.com/office/powerpoint/2010/main" val="9093771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DA2F3869-A99F-4744-92A6-A88844E67A77}"/>
              </a:ext>
            </a:extLst>
          </p:cNvPr>
          <p:cNvGraphicFramePr>
            <a:graphicFrameLocks noGrp="1"/>
          </p:cNvGraphicFramePr>
          <p:nvPr/>
        </p:nvGraphicFramePr>
        <p:xfrm>
          <a:off x="246295" y="764637"/>
          <a:ext cx="10800000" cy="108000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4029373084"/>
                    </a:ext>
                  </a:extLst>
                </a:gridCol>
                <a:gridCol w="1080000">
                  <a:extLst>
                    <a:ext uri="{9D8B030D-6E8A-4147-A177-3AD203B41FA5}">
                      <a16:colId xmlns:a16="http://schemas.microsoft.com/office/drawing/2014/main" val="624674759"/>
                    </a:ext>
                  </a:extLst>
                </a:gridCol>
                <a:gridCol w="1080000">
                  <a:extLst>
                    <a:ext uri="{9D8B030D-6E8A-4147-A177-3AD203B41FA5}">
                      <a16:colId xmlns:a16="http://schemas.microsoft.com/office/drawing/2014/main" val="2205534289"/>
                    </a:ext>
                  </a:extLst>
                </a:gridCol>
                <a:gridCol w="1080000">
                  <a:extLst>
                    <a:ext uri="{9D8B030D-6E8A-4147-A177-3AD203B41FA5}">
                      <a16:colId xmlns:a16="http://schemas.microsoft.com/office/drawing/2014/main" val="2615942856"/>
                    </a:ext>
                  </a:extLst>
                </a:gridCol>
                <a:gridCol w="1080000">
                  <a:extLst>
                    <a:ext uri="{9D8B030D-6E8A-4147-A177-3AD203B41FA5}">
                      <a16:colId xmlns:a16="http://schemas.microsoft.com/office/drawing/2014/main" val="4137755477"/>
                    </a:ext>
                  </a:extLst>
                </a:gridCol>
                <a:gridCol w="1080000">
                  <a:extLst>
                    <a:ext uri="{9D8B030D-6E8A-4147-A177-3AD203B41FA5}">
                      <a16:colId xmlns:a16="http://schemas.microsoft.com/office/drawing/2014/main" val="3897884567"/>
                    </a:ext>
                  </a:extLst>
                </a:gridCol>
                <a:gridCol w="1080000">
                  <a:extLst>
                    <a:ext uri="{9D8B030D-6E8A-4147-A177-3AD203B41FA5}">
                      <a16:colId xmlns:a16="http://schemas.microsoft.com/office/drawing/2014/main" val="2454220298"/>
                    </a:ext>
                  </a:extLst>
                </a:gridCol>
                <a:gridCol w="1080000">
                  <a:extLst>
                    <a:ext uri="{9D8B030D-6E8A-4147-A177-3AD203B41FA5}">
                      <a16:colId xmlns:a16="http://schemas.microsoft.com/office/drawing/2014/main" val="675522366"/>
                    </a:ext>
                  </a:extLst>
                </a:gridCol>
                <a:gridCol w="1080000">
                  <a:extLst>
                    <a:ext uri="{9D8B030D-6E8A-4147-A177-3AD203B41FA5}">
                      <a16:colId xmlns:a16="http://schemas.microsoft.com/office/drawing/2014/main" val="2913686112"/>
                    </a:ext>
                  </a:extLst>
                </a:gridCol>
                <a:gridCol w="1080000">
                  <a:extLst>
                    <a:ext uri="{9D8B030D-6E8A-4147-A177-3AD203B41FA5}">
                      <a16:colId xmlns:a16="http://schemas.microsoft.com/office/drawing/2014/main" val="1339482383"/>
                    </a:ext>
                  </a:extLst>
                </a:gridCol>
              </a:tblGrid>
              <a:tr h="1080000">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solidFill>
                      <a:schemeClr val="accent2"/>
                    </a:solidFill>
                  </a:tcPr>
                </a:tc>
                <a:tc>
                  <a:txBody>
                    <a:bodyPr/>
                    <a:lstStyle/>
                    <a:p>
                      <a:pPr algn="ctr"/>
                      <a:r>
                        <a:rPr kumimoji="1" lang="en-US" altLang="ja-JP" sz="3600" dirty="0"/>
                        <a:t>4</a:t>
                      </a:r>
                      <a:endParaRPr kumimoji="1" lang="ja-JP" altLang="en-US" sz="3600" dirty="0"/>
                    </a:p>
                  </a:txBody>
                  <a:tcPr anchor="ctr">
                    <a:solidFill>
                      <a:schemeClr val="accent2"/>
                    </a:solidFill>
                  </a:tcPr>
                </a:tc>
                <a:tc>
                  <a:txBody>
                    <a:bodyPr/>
                    <a:lstStyle/>
                    <a:p>
                      <a:pPr algn="ctr"/>
                      <a:r>
                        <a:rPr kumimoji="1" lang="en-US" altLang="ja-JP" sz="3600" dirty="0"/>
                        <a:t>2</a:t>
                      </a:r>
                      <a:endParaRPr kumimoji="1" lang="ja-JP" altLang="en-US" sz="3600" dirty="0"/>
                    </a:p>
                  </a:txBody>
                  <a:tcPr anchor="ctr">
                    <a:solidFill>
                      <a:schemeClr val="accent2"/>
                    </a:solidFill>
                  </a:tcPr>
                </a:tc>
                <a:tc>
                  <a:txBody>
                    <a:bodyPr/>
                    <a:lstStyle/>
                    <a:p>
                      <a:pPr algn="ctr"/>
                      <a:r>
                        <a:rPr kumimoji="1" lang="en-US" altLang="ja-JP" sz="3600" dirty="0"/>
                        <a:t>1</a:t>
                      </a:r>
                      <a:endParaRPr kumimoji="1" lang="ja-JP" altLang="en-US" sz="3600" dirty="0"/>
                    </a:p>
                  </a:txBody>
                  <a:tcPr anchor="ctr">
                    <a:solidFill>
                      <a:schemeClr val="accent2"/>
                    </a:solidFill>
                  </a:tcP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solidFill>
                      <a:schemeClr val="accent2"/>
                    </a:solidFill>
                  </a:tcP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solidFill>
                      <a:schemeClr val="accent2"/>
                    </a:solidFill>
                  </a:tcPr>
                </a:tc>
                <a:extLst>
                  <a:ext uri="{0D108BD9-81ED-4DB2-BD59-A6C34878D82A}">
                    <a16:rowId xmlns:a16="http://schemas.microsoft.com/office/drawing/2014/main" val="2275068971"/>
                  </a:ext>
                </a:extLst>
              </a:tr>
            </a:tbl>
          </a:graphicData>
        </a:graphic>
      </p:graphicFrame>
      <p:graphicFrame>
        <p:nvGraphicFramePr>
          <p:cNvPr id="5" name="表 4">
            <a:extLst>
              <a:ext uri="{FF2B5EF4-FFF2-40B4-BE49-F238E27FC236}">
                <a16:creationId xmlns:a16="http://schemas.microsoft.com/office/drawing/2014/main" id="{A208E323-DAE5-4730-8555-DFBF5F68F69F}"/>
              </a:ext>
            </a:extLst>
          </p:cNvPr>
          <p:cNvGraphicFramePr>
            <a:graphicFrameLocks noGrp="1"/>
          </p:cNvGraphicFramePr>
          <p:nvPr/>
        </p:nvGraphicFramePr>
        <p:xfrm>
          <a:off x="246295" y="1844637"/>
          <a:ext cx="10800000" cy="598760"/>
        </p:xfrm>
        <a:graphic>
          <a:graphicData uri="http://schemas.openxmlformats.org/drawingml/2006/table">
            <a:tbl>
              <a:tblPr firstRow="1" bandRow="1">
                <a:tableStyleId>{2D5ABB26-0587-4C30-8999-92F81FD0307C}</a:tableStyleId>
              </a:tblPr>
              <a:tblGrid>
                <a:gridCol w="1080000">
                  <a:extLst>
                    <a:ext uri="{9D8B030D-6E8A-4147-A177-3AD203B41FA5}">
                      <a16:colId xmlns:a16="http://schemas.microsoft.com/office/drawing/2014/main" val="4029373084"/>
                    </a:ext>
                  </a:extLst>
                </a:gridCol>
                <a:gridCol w="1080000">
                  <a:extLst>
                    <a:ext uri="{9D8B030D-6E8A-4147-A177-3AD203B41FA5}">
                      <a16:colId xmlns:a16="http://schemas.microsoft.com/office/drawing/2014/main" val="624674759"/>
                    </a:ext>
                  </a:extLst>
                </a:gridCol>
                <a:gridCol w="1080000">
                  <a:extLst>
                    <a:ext uri="{9D8B030D-6E8A-4147-A177-3AD203B41FA5}">
                      <a16:colId xmlns:a16="http://schemas.microsoft.com/office/drawing/2014/main" val="2205534289"/>
                    </a:ext>
                  </a:extLst>
                </a:gridCol>
                <a:gridCol w="1080000">
                  <a:extLst>
                    <a:ext uri="{9D8B030D-6E8A-4147-A177-3AD203B41FA5}">
                      <a16:colId xmlns:a16="http://schemas.microsoft.com/office/drawing/2014/main" val="2615942856"/>
                    </a:ext>
                  </a:extLst>
                </a:gridCol>
                <a:gridCol w="1080000">
                  <a:extLst>
                    <a:ext uri="{9D8B030D-6E8A-4147-A177-3AD203B41FA5}">
                      <a16:colId xmlns:a16="http://schemas.microsoft.com/office/drawing/2014/main" val="4137755477"/>
                    </a:ext>
                  </a:extLst>
                </a:gridCol>
                <a:gridCol w="1080000">
                  <a:extLst>
                    <a:ext uri="{9D8B030D-6E8A-4147-A177-3AD203B41FA5}">
                      <a16:colId xmlns:a16="http://schemas.microsoft.com/office/drawing/2014/main" val="3897884567"/>
                    </a:ext>
                  </a:extLst>
                </a:gridCol>
                <a:gridCol w="1080000">
                  <a:extLst>
                    <a:ext uri="{9D8B030D-6E8A-4147-A177-3AD203B41FA5}">
                      <a16:colId xmlns:a16="http://schemas.microsoft.com/office/drawing/2014/main" val="2454220298"/>
                    </a:ext>
                  </a:extLst>
                </a:gridCol>
                <a:gridCol w="1080000">
                  <a:extLst>
                    <a:ext uri="{9D8B030D-6E8A-4147-A177-3AD203B41FA5}">
                      <a16:colId xmlns:a16="http://schemas.microsoft.com/office/drawing/2014/main" val="675522366"/>
                    </a:ext>
                  </a:extLst>
                </a:gridCol>
                <a:gridCol w="1080000">
                  <a:extLst>
                    <a:ext uri="{9D8B030D-6E8A-4147-A177-3AD203B41FA5}">
                      <a16:colId xmlns:a16="http://schemas.microsoft.com/office/drawing/2014/main" val="2913686112"/>
                    </a:ext>
                  </a:extLst>
                </a:gridCol>
                <a:gridCol w="1080000">
                  <a:extLst>
                    <a:ext uri="{9D8B030D-6E8A-4147-A177-3AD203B41FA5}">
                      <a16:colId xmlns:a16="http://schemas.microsoft.com/office/drawing/2014/main" val="1339482383"/>
                    </a:ext>
                  </a:extLst>
                </a:gridCol>
              </a:tblGrid>
              <a:tr h="598760">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[1]</a:t>
                      </a:r>
                      <a:endParaRPr kumimoji="1" lang="ja-JP" altLang="en-US" sz="2800" dirty="0"/>
                    </a:p>
                  </a:txBody>
                  <a:tcPr/>
                </a:tc>
                <a:tc>
                  <a:txBody>
                    <a:bodyPr/>
                    <a:lstStyle/>
                    <a:p>
                      <a:pPr algn="ctr"/>
                      <a:r>
                        <a:rPr kumimoji="1" lang="en-US" altLang="ja-JP" sz="2800" dirty="0"/>
                        <a:t>[2]</a:t>
                      </a:r>
                      <a:endParaRPr kumimoji="1" lang="ja-JP" altLang="en-US" sz="2800" dirty="0"/>
                    </a:p>
                  </a:txBody>
                  <a:tcPr/>
                </a:tc>
                <a:tc>
                  <a:txBody>
                    <a:bodyPr/>
                    <a:lstStyle/>
                    <a:p>
                      <a:pPr algn="ctr"/>
                      <a:r>
                        <a:rPr kumimoji="1" lang="en-US" altLang="ja-JP" sz="2800" dirty="0"/>
                        <a:t>[3]</a:t>
                      </a:r>
                      <a:endParaRPr kumimoji="1" lang="ja-JP" altLang="en-US" sz="2800" dirty="0"/>
                    </a:p>
                  </a:txBody>
                  <a:tcPr/>
                </a:tc>
                <a:tc>
                  <a:txBody>
                    <a:bodyPr/>
                    <a:lstStyle/>
                    <a:p>
                      <a:pPr algn="ctr"/>
                      <a:r>
                        <a:rPr kumimoji="1" lang="en-US" altLang="ja-JP" sz="2800" dirty="0"/>
                        <a:t>[4]</a:t>
                      </a:r>
                      <a:endParaRPr kumimoji="1" lang="ja-JP" altLang="en-US" sz="2800" dirty="0"/>
                    </a:p>
                  </a:txBody>
                  <a:tcPr/>
                </a:tc>
                <a:tc>
                  <a:txBody>
                    <a:bodyPr/>
                    <a:lstStyle/>
                    <a:p>
                      <a:pPr algn="ctr"/>
                      <a:r>
                        <a:rPr kumimoji="1" lang="en-US" altLang="ja-JP" sz="2800" dirty="0"/>
                        <a:t>[5]</a:t>
                      </a:r>
                      <a:endParaRPr kumimoji="1" lang="ja-JP" altLang="en-US" sz="2800" dirty="0"/>
                    </a:p>
                  </a:txBody>
                  <a:tcPr/>
                </a:tc>
                <a:tc>
                  <a:txBody>
                    <a:bodyPr/>
                    <a:lstStyle/>
                    <a:p>
                      <a:pPr algn="ctr"/>
                      <a:r>
                        <a:rPr kumimoji="1" lang="en-US" altLang="ja-JP" sz="2800" dirty="0"/>
                        <a:t>[6]</a:t>
                      </a:r>
                      <a:endParaRPr kumimoji="1" lang="ja-JP" altLang="en-US" sz="2800" dirty="0"/>
                    </a:p>
                  </a:txBody>
                  <a:tcPr/>
                </a:tc>
                <a:tc>
                  <a:txBody>
                    <a:bodyPr/>
                    <a:lstStyle/>
                    <a:p>
                      <a:pPr algn="ctr"/>
                      <a:r>
                        <a:rPr kumimoji="1" lang="en-US" altLang="ja-JP" sz="2800" dirty="0"/>
                        <a:t>[7]</a:t>
                      </a:r>
                      <a:endParaRPr kumimoji="1" lang="ja-JP" altLang="en-US" sz="2800" dirty="0"/>
                    </a:p>
                  </a:txBody>
                  <a:tcPr/>
                </a:tc>
                <a:tc>
                  <a:txBody>
                    <a:bodyPr/>
                    <a:lstStyle/>
                    <a:p>
                      <a:pPr algn="ctr"/>
                      <a:r>
                        <a:rPr kumimoji="1" lang="en-US" altLang="ja-JP" sz="2800" dirty="0"/>
                        <a:t>[8]</a:t>
                      </a:r>
                      <a:endParaRPr kumimoji="1" lang="ja-JP" altLang="en-US" sz="2800" dirty="0"/>
                    </a:p>
                  </a:txBody>
                  <a:tcPr/>
                </a:tc>
                <a:tc>
                  <a:txBody>
                    <a:bodyPr/>
                    <a:lstStyle/>
                    <a:p>
                      <a:pPr algn="ctr"/>
                      <a:r>
                        <a:rPr kumimoji="1" lang="en-US" altLang="ja-JP" sz="2800" dirty="0"/>
                        <a:t>[9]</a:t>
                      </a:r>
                      <a:endParaRPr kumimoji="1" lang="ja-JP" altLang="en-US" sz="2800" dirty="0"/>
                    </a:p>
                  </a:txBody>
                  <a:tcPr/>
                </a:tc>
                <a:extLst>
                  <a:ext uri="{0D108BD9-81ED-4DB2-BD59-A6C34878D82A}">
                    <a16:rowId xmlns:a16="http://schemas.microsoft.com/office/drawing/2014/main" val="2275068971"/>
                  </a:ext>
                </a:extLst>
              </a:tr>
            </a:tbl>
          </a:graphicData>
        </a:graphic>
      </p:graphicFrame>
      <p:sp>
        <p:nvSpPr>
          <p:cNvPr id="6" name="テキスト ボックス 5">
            <a:extLst>
              <a:ext uri="{FF2B5EF4-FFF2-40B4-BE49-F238E27FC236}">
                <a16:creationId xmlns:a16="http://schemas.microsoft.com/office/drawing/2014/main" id="{672D8AD3-7CA0-438E-B0DE-46448DC8852A}"/>
              </a:ext>
            </a:extLst>
          </p:cNvPr>
          <p:cNvSpPr txBox="1"/>
          <p:nvPr/>
        </p:nvSpPr>
        <p:spPr>
          <a:xfrm>
            <a:off x="11046295" y="989856"/>
            <a:ext cx="748923" cy="769441"/>
          </a:xfrm>
          <a:prstGeom prst="rect">
            <a:avLst/>
          </a:prstGeom>
          <a:noFill/>
        </p:spPr>
        <p:txBody>
          <a:bodyPr wrap="none" rtlCol="0">
            <a:spAutoFit/>
          </a:bodyPr>
          <a:lstStyle/>
          <a:p>
            <a:r>
              <a:rPr lang="en-US" altLang="ja-JP" sz="4400" dirty="0"/>
              <a:t>…</a:t>
            </a:r>
            <a:endParaRPr kumimoji="1" lang="ja-JP" altLang="en-US" dirty="0"/>
          </a:p>
        </p:txBody>
      </p:sp>
      <p:sp>
        <p:nvSpPr>
          <p:cNvPr id="7" name="テキスト ボックス 6">
            <a:extLst>
              <a:ext uri="{FF2B5EF4-FFF2-40B4-BE49-F238E27FC236}">
                <a16:creationId xmlns:a16="http://schemas.microsoft.com/office/drawing/2014/main" id="{8B777949-607D-496C-86C7-2F58668A7608}"/>
              </a:ext>
            </a:extLst>
          </p:cNvPr>
          <p:cNvSpPr txBox="1"/>
          <p:nvPr/>
        </p:nvSpPr>
        <p:spPr>
          <a:xfrm>
            <a:off x="11097591" y="1759297"/>
            <a:ext cx="646331" cy="646331"/>
          </a:xfrm>
          <a:prstGeom prst="rect">
            <a:avLst/>
          </a:prstGeom>
          <a:noFill/>
        </p:spPr>
        <p:txBody>
          <a:bodyPr wrap="none" rtlCol="0">
            <a:spAutoFit/>
          </a:bodyPr>
          <a:lstStyle/>
          <a:p>
            <a:r>
              <a:rPr lang="en-US" altLang="ja-JP" sz="3600" dirty="0"/>
              <a:t>…</a:t>
            </a:r>
            <a:endParaRPr kumimoji="1" lang="ja-JP" altLang="en-US" sz="1400" dirty="0"/>
          </a:p>
        </p:txBody>
      </p:sp>
      <p:sp>
        <p:nvSpPr>
          <p:cNvPr id="10" name="矢印: 上 9">
            <a:extLst>
              <a:ext uri="{FF2B5EF4-FFF2-40B4-BE49-F238E27FC236}">
                <a16:creationId xmlns:a16="http://schemas.microsoft.com/office/drawing/2014/main" id="{8137A626-529D-4508-BED4-F8BCB5A3050C}"/>
              </a:ext>
            </a:extLst>
          </p:cNvPr>
          <p:cNvSpPr/>
          <p:nvPr/>
        </p:nvSpPr>
        <p:spPr>
          <a:xfrm>
            <a:off x="4843872" y="2443397"/>
            <a:ext cx="533671" cy="900263"/>
          </a:xfrm>
          <a:prstGeom prst="up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7F5EA535-B642-4266-95B2-6ED5FE4C55EE}"/>
              </a:ext>
            </a:extLst>
          </p:cNvPr>
          <p:cNvSpPr txBox="1"/>
          <p:nvPr/>
        </p:nvSpPr>
        <p:spPr>
          <a:xfrm>
            <a:off x="4408313" y="3431413"/>
            <a:ext cx="1393819" cy="584775"/>
          </a:xfrm>
          <a:prstGeom prst="rect">
            <a:avLst/>
          </a:prstGeom>
          <a:noFill/>
        </p:spPr>
        <p:txBody>
          <a:bodyPr wrap="square" rtlCol="0">
            <a:spAutoFit/>
          </a:bodyPr>
          <a:lstStyle/>
          <a:p>
            <a:r>
              <a:rPr kumimoji="1" lang="en-US" altLang="ja-JP" sz="3200" dirty="0" err="1"/>
              <a:t>cnt</a:t>
            </a:r>
            <a:r>
              <a:rPr lang="en-US" altLang="ja-JP" sz="3200" dirty="0"/>
              <a:t> : 4</a:t>
            </a:r>
            <a:endParaRPr kumimoji="1" lang="ja-JP" altLang="en-US" sz="3200" dirty="0"/>
          </a:p>
        </p:txBody>
      </p:sp>
    </p:spTree>
    <p:extLst>
      <p:ext uri="{BB962C8B-B14F-4D97-AF65-F5344CB8AC3E}">
        <p14:creationId xmlns:p14="http://schemas.microsoft.com/office/powerpoint/2010/main" val="2595715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DA2F3869-A99F-4744-92A6-A88844E67A77}"/>
              </a:ext>
            </a:extLst>
          </p:cNvPr>
          <p:cNvGraphicFramePr>
            <a:graphicFrameLocks noGrp="1"/>
          </p:cNvGraphicFramePr>
          <p:nvPr/>
        </p:nvGraphicFramePr>
        <p:xfrm>
          <a:off x="246295" y="764637"/>
          <a:ext cx="10800000" cy="108000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4029373084"/>
                    </a:ext>
                  </a:extLst>
                </a:gridCol>
                <a:gridCol w="1080000">
                  <a:extLst>
                    <a:ext uri="{9D8B030D-6E8A-4147-A177-3AD203B41FA5}">
                      <a16:colId xmlns:a16="http://schemas.microsoft.com/office/drawing/2014/main" val="624674759"/>
                    </a:ext>
                  </a:extLst>
                </a:gridCol>
                <a:gridCol w="1080000">
                  <a:extLst>
                    <a:ext uri="{9D8B030D-6E8A-4147-A177-3AD203B41FA5}">
                      <a16:colId xmlns:a16="http://schemas.microsoft.com/office/drawing/2014/main" val="2205534289"/>
                    </a:ext>
                  </a:extLst>
                </a:gridCol>
                <a:gridCol w="1080000">
                  <a:extLst>
                    <a:ext uri="{9D8B030D-6E8A-4147-A177-3AD203B41FA5}">
                      <a16:colId xmlns:a16="http://schemas.microsoft.com/office/drawing/2014/main" val="2615942856"/>
                    </a:ext>
                  </a:extLst>
                </a:gridCol>
                <a:gridCol w="1080000">
                  <a:extLst>
                    <a:ext uri="{9D8B030D-6E8A-4147-A177-3AD203B41FA5}">
                      <a16:colId xmlns:a16="http://schemas.microsoft.com/office/drawing/2014/main" val="4137755477"/>
                    </a:ext>
                  </a:extLst>
                </a:gridCol>
                <a:gridCol w="1080000">
                  <a:extLst>
                    <a:ext uri="{9D8B030D-6E8A-4147-A177-3AD203B41FA5}">
                      <a16:colId xmlns:a16="http://schemas.microsoft.com/office/drawing/2014/main" val="3897884567"/>
                    </a:ext>
                  </a:extLst>
                </a:gridCol>
                <a:gridCol w="1080000">
                  <a:extLst>
                    <a:ext uri="{9D8B030D-6E8A-4147-A177-3AD203B41FA5}">
                      <a16:colId xmlns:a16="http://schemas.microsoft.com/office/drawing/2014/main" val="2454220298"/>
                    </a:ext>
                  </a:extLst>
                </a:gridCol>
                <a:gridCol w="1080000">
                  <a:extLst>
                    <a:ext uri="{9D8B030D-6E8A-4147-A177-3AD203B41FA5}">
                      <a16:colId xmlns:a16="http://schemas.microsoft.com/office/drawing/2014/main" val="675522366"/>
                    </a:ext>
                  </a:extLst>
                </a:gridCol>
                <a:gridCol w="1080000">
                  <a:extLst>
                    <a:ext uri="{9D8B030D-6E8A-4147-A177-3AD203B41FA5}">
                      <a16:colId xmlns:a16="http://schemas.microsoft.com/office/drawing/2014/main" val="2913686112"/>
                    </a:ext>
                  </a:extLst>
                </a:gridCol>
                <a:gridCol w="1080000">
                  <a:extLst>
                    <a:ext uri="{9D8B030D-6E8A-4147-A177-3AD203B41FA5}">
                      <a16:colId xmlns:a16="http://schemas.microsoft.com/office/drawing/2014/main" val="1339482383"/>
                    </a:ext>
                  </a:extLst>
                </a:gridCol>
              </a:tblGrid>
              <a:tr h="1080000">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solidFill>
                      <a:schemeClr val="accent2"/>
                    </a:solidFill>
                  </a:tcPr>
                </a:tc>
                <a:tc>
                  <a:txBody>
                    <a:bodyPr/>
                    <a:lstStyle/>
                    <a:p>
                      <a:pPr algn="ctr"/>
                      <a:r>
                        <a:rPr kumimoji="1" lang="en-US" altLang="ja-JP" sz="3600" dirty="0"/>
                        <a:t>4</a:t>
                      </a:r>
                      <a:endParaRPr kumimoji="1" lang="ja-JP" altLang="en-US" sz="3600" dirty="0"/>
                    </a:p>
                  </a:txBody>
                  <a:tcPr anchor="ctr">
                    <a:solidFill>
                      <a:schemeClr val="accent2"/>
                    </a:solidFill>
                  </a:tcPr>
                </a:tc>
                <a:tc>
                  <a:txBody>
                    <a:bodyPr/>
                    <a:lstStyle/>
                    <a:p>
                      <a:pPr algn="ctr"/>
                      <a:r>
                        <a:rPr kumimoji="1" lang="en-US" altLang="ja-JP" sz="3600" dirty="0"/>
                        <a:t>2</a:t>
                      </a:r>
                      <a:endParaRPr kumimoji="1" lang="ja-JP" altLang="en-US" sz="3600" dirty="0"/>
                    </a:p>
                  </a:txBody>
                  <a:tcPr anchor="ctr">
                    <a:solidFill>
                      <a:schemeClr val="accent2"/>
                    </a:solidFill>
                  </a:tcPr>
                </a:tc>
                <a:tc>
                  <a:txBody>
                    <a:bodyPr/>
                    <a:lstStyle/>
                    <a:p>
                      <a:pPr algn="ctr"/>
                      <a:r>
                        <a:rPr kumimoji="1" lang="en-US" altLang="ja-JP" sz="3600" dirty="0"/>
                        <a:t>1</a:t>
                      </a:r>
                      <a:endParaRPr kumimoji="1" lang="ja-JP" altLang="en-US" sz="3600" dirty="0"/>
                    </a:p>
                  </a:txBody>
                  <a:tcPr anchor="ctr">
                    <a:solidFill>
                      <a:schemeClr val="accent2"/>
                    </a:solidFill>
                  </a:tcP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solidFill>
                      <a:schemeClr val="accent2"/>
                    </a:solidFill>
                  </a:tcP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solidFill>
                      <a:schemeClr val="accent2"/>
                    </a:solidFill>
                  </a:tcPr>
                </a:tc>
                <a:extLst>
                  <a:ext uri="{0D108BD9-81ED-4DB2-BD59-A6C34878D82A}">
                    <a16:rowId xmlns:a16="http://schemas.microsoft.com/office/drawing/2014/main" val="2275068971"/>
                  </a:ext>
                </a:extLst>
              </a:tr>
            </a:tbl>
          </a:graphicData>
        </a:graphic>
      </p:graphicFrame>
      <p:graphicFrame>
        <p:nvGraphicFramePr>
          <p:cNvPr id="5" name="表 4">
            <a:extLst>
              <a:ext uri="{FF2B5EF4-FFF2-40B4-BE49-F238E27FC236}">
                <a16:creationId xmlns:a16="http://schemas.microsoft.com/office/drawing/2014/main" id="{A208E323-DAE5-4730-8555-DFBF5F68F69F}"/>
              </a:ext>
            </a:extLst>
          </p:cNvPr>
          <p:cNvGraphicFramePr>
            <a:graphicFrameLocks noGrp="1"/>
          </p:cNvGraphicFramePr>
          <p:nvPr/>
        </p:nvGraphicFramePr>
        <p:xfrm>
          <a:off x="246295" y="1844637"/>
          <a:ext cx="10800000" cy="598760"/>
        </p:xfrm>
        <a:graphic>
          <a:graphicData uri="http://schemas.openxmlformats.org/drawingml/2006/table">
            <a:tbl>
              <a:tblPr firstRow="1" bandRow="1">
                <a:tableStyleId>{2D5ABB26-0587-4C30-8999-92F81FD0307C}</a:tableStyleId>
              </a:tblPr>
              <a:tblGrid>
                <a:gridCol w="1080000">
                  <a:extLst>
                    <a:ext uri="{9D8B030D-6E8A-4147-A177-3AD203B41FA5}">
                      <a16:colId xmlns:a16="http://schemas.microsoft.com/office/drawing/2014/main" val="4029373084"/>
                    </a:ext>
                  </a:extLst>
                </a:gridCol>
                <a:gridCol w="1080000">
                  <a:extLst>
                    <a:ext uri="{9D8B030D-6E8A-4147-A177-3AD203B41FA5}">
                      <a16:colId xmlns:a16="http://schemas.microsoft.com/office/drawing/2014/main" val="624674759"/>
                    </a:ext>
                  </a:extLst>
                </a:gridCol>
                <a:gridCol w="1080000">
                  <a:extLst>
                    <a:ext uri="{9D8B030D-6E8A-4147-A177-3AD203B41FA5}">
                      <a16:colId xmlns:a16="http://schemas.microsoft.com/office/drawing/2014/main" val="2205534289"/>
                    </a:ext>
                  </a:extLst>
                </a:gridCol>
                <a:gridCol w="1080000">
                  <a:extLst>
                    <a:ext uri="{9D8B030D-6E8A-4147-A177-3AD203B41FA5}">
                      <a16:colId xmlns:a16="http://schemas.microsoft.com/office/drawing/2014/main" val="2615942856"/>
                    </a:ext>
                  </a:extLst>
                </a:gridCol>
                <a:gridCol w="1080000">
                  <a:extLst>
                    <a:ext uri="{9D8B030D-6E8A-4147-A177-3AD203B41FA5}">
                      <a16:colId xmlns:a16="http://schemas.microsoft.com/office/drawing/2014/main" val="4137755477"/>
                    </a:ext>
                  </a:extLst>
                </a:gridCol>
                <a:gridCol w="1080000">
                  <a:extLst>
                    <a:ext uri="{9D8B030D-6E8A-4147-A177-3AD203B41FA5}">
                      <a16:colId xmlns:a16="http://schemas.microsoft.com/office/drawing/2014/main" val="3897884567"/>
                    </a:ext>
                  </a:extLst>
                </a:gridCol>
                <a:gridCol w="1080000">
                  <a:extLst>
                    <a:ext uri="{9D8B030D-6E8A-4147-A177-3AD203B41FA5}">
                      <a16:colId xmlns:a16="http://schemas.microsoft.com/office/drawing/2014/main" val="2454220298"/>
                    </a:ext>
                  </a:extLst>
                </a:gridCol>
                <a:gridCol w="1080000">
                  <a:extLst>
                    <a:ext uri="{9D8B030D-6E8A-4147-A177-3AD203B41FA5}">
                      <a16:colId xmlns:a16="http://schemas.microsoft.com/office/drawing/2014/main" val="675522366"/>
                    </a:ext>
                  </a:extLst>
                </a:gridCol>
                <a:gridCol w="1080000">
                  <a:extLst>
                    <a:ext uri="{9D8B030D-6E8A-4147-A177-3AD203B41FA5}">
                      <a16:colId xmlns:a16="http://schemas.microsoft.com/office/drawing/2014/main" val="2913686112"/>
                    </a:ext>
                  </a:extLst>
                </a:gridCol>
                <a:gridCol w="1080000">
                  <a:extLst>
                    <a:ext uri="{9D8B030D-6E8A-4147-A177-3AD203B41FA5}">
                      <a16:colId xmlns:a16="http://schemas.microsoft.com/office/drawing/2014/main" val="1339482383"/>
                    </a:ext>
                  </a:extLst>
                </a:gridCol>
              </a:tblGrid>
              <a:tr h="598760">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[1]</a:t>
                      </a:r>
                      <a:endParaRPr kumimoji="1" lang="ja-JP" altLang="en-US" sz="2800" dirty="0"/>
                    </a:p>
                  </a:txBody>
                  <a:tcPr/>
                </a:tc>
                <a:tc>
                  <a:txBody>
                    <a:bodyPr/>
                    <a:lstStyle/>
                    <a:p>
                      <a:pPr algn="ctr"/>
                      <a:r>
                        <a:rPr kumimoji="1" lang="en-US" altLang="ja-JP" sz="2800" dirty="0"/>
                        <a:t>[2]</a:t>
                      </a:r>
                      <a:endParaRPr kumimoji="1" lang="ja-JP" altLang="en-US" sz="2800" dirty="0"/>
                    </a:p>
                  </a:txBody>
                  <a:tcPr/>
                </a:tc>
                <a:tc>
                  <a:txBody>
                    <a:bodyPr/>
                    <a:lstStyle/>
                    <a:p>
                      <a:pPr algn="ctr"/>
                      <a:r>
                        <a:rPr kumimoji="1" lang="en-US" altLang="ja-JP" sz="2800" dirty="0"/>
                        <a:t>[3]</a:t>
                      </a:r>
                      <a:endParaRPr kumimoji="1" lang="ja-JP" altLang="en-US" sz="2800" dirty="0"/>
                    </a:p>
                  </a:txBody>
                  <a:tcPr/>
                </a:tc>
                <a:tc>
                  <a:txBody>
                    <a:bodyPr/>
                    <a:lstStyle/>
                    <a:p>
                      <a:pPr algn="ctr"/>
                      <a:r>
                        <a:rPr kumimoji="1" lang="en-US" altLang="ja-JP" sz="2800" dirty="0"/>
                        <a:t>[4]</a:t>
                      </a:r>
                      <a:endParaRPr kumimoji="1" lang="ja-JP" altLang="en-US" sz="2800" dirty="0"/>
                    </a:p>
                  </a:txBody>
                  <a:tcPr/>
                </a:tc>
                <a:tc>
                  <a:txBody>
                    <a:bodyPr/>
                    <a:lstStyle/>
                    <a:p>
                      <a:pPr algn="ctr"/>
                      <a:r>
                        <a:rPr kumimoji="1" lang="en-US" altLang="ja-JP" sz="2800" dirty="0"/>
                        <a:t>[5]</a:t>
                      </a:r>
                      <a:endParaRPr kumimoji="1" lang="ja-JP" altLang="en-US" sz="2800" dirty="0"/>
                    </a:p>
                  </a:txBody>
                  <a:tcPr/>
                </a:tc>
                <a:tc>
                  <a:txBody>
                    <a:bodyPr/>
                    <a:lstStyle/>
                    <a:p>
                      <a:pPr algn="ctr"/>
                      <a:r>
                        <a:rPr kumimoji="1" lang="en-US" altLang="ja-JP" sz="2800" dirty="0"/>
                        <a:t>[6]</a:t>
                      </a:r>
                      <a:endParaRPr kumimoji="1" lang="ja-JP" altLang="en-US" sz="2800" dirty="0"/>
                    </a:p>
                  </a:txBody>
                  <a:tcPr/>
                </a:tc>
                <a:tc>
                  <a:txBody>
                    <a:bodyPr/>
                    <a:lstStyle/>
                    <a:p>
                      <a:pPr algn="ctr"/>
                      <a:r>
                        <a:rPr kumimoji="1" lang="en-US" altLang="ja-JP" sz="2800" dirty="0"/>
                        <a:t>[7]</a:t>
                      </a:r>
                      <a:endParaRPr kumimoji="1" lang="ja-JP" altLang="en-US" sz="2800" dirty="0"/>
                    </a:p>
                  </a:txBody>
                  <a:tcPr/>
                </a:tc>
                <a:tc>
                  <a:txBody>
                    <a:bodyPr/>
                    <a:lstStyle/>
                    <a:p>
                      <a:pPr algn="ctr"/>
                      <a:r>
                        <a:rPr kumimoji="1" lang="en-US" altLang="ja-JP" sz="2800" dirty="0"/>
                        <a:t>[8]</a:t>
                      </a:r>
                      <a:endParaRPr kumimoji="1" lang="ja-JP" altLang="en-US" sz="2800" dirty="0"/>
                    </a:p>
                  </a:txBody>
                  <a:tcPr/>
                </a:tc>
                <a:tc>
                  <a:txBody>
                    <a:bodyPr/>
                    <a:lstStyle/>
                    <a:p>
                      <a:pPr algn="ctr"/>
                      <a:r>
                        <a:rPr kumimoji="1" lang="en-US" altLang="ja-JP" sz="2800" dirty="0"/>
                        <a:t>[9]</a:t>
                      </a:r>
                      <a:endParaRPr kumimoji="1" lang="ja-JP" altLang="en-US" sz="2800" dirty="0"/>
                    </a:p>
                  </a:txBody>
                  <a:tcPr/>
                </a:tc>
                <a:extLst>
                  <a:ext uri="{0D108BD9-81ED-4DB2-BD59-A6C34878D82A}">
                    <a16:rowId xmlns:a16="http://schemas.microsoft.com/office/drawing/2014/main" val="2275068971"/>
                  </a:ext>
                </a:extLst>
              </a:tr>
            </a:tbl>
          </a:graphicData>
        </a:graphic>
      </p:graphicFrame>
      <p:sp>
        <p:nvSpPr>
          <p:cNvPr id="6" name="テキスト ボックス 5">
            <a:extLst>
              <a:ext uri="{FF2B5EF4-FFF2-40B4-BE49-F238E27FC236}">
                <a16:creationId xmlns:a16="http://schemas.microsoft.com/office/drawing/2014/main" id="{672D8AD3-7CA0-438E-B0DE-46448DC8852A}"/>
              </a:ext>
            </a:extLst>
          </p:cNvPr>
          <p:cNvSpPr txBox="1"/>
          <p:nvPr/>
        </p:nvSpPr>
        <p:spPr>
          <a:xfrm>
            <a:off x="11046295" y="989856"/>
            <a:ext cx="748923" cy="769441"/>
          </a:xfrm>
          <a:prstGeom prst="rect">
            <a:avLst/>
          </a:prstGeom>
          <a:noFill/>
        </p:spPr>
        <p:txBody>
          <a:bodyPr wrap="none" rtlCol="0">
            <a:spAutoFit/>
          </a:bodyPr>
          <a:lstStyle/>
          <a:p>
            <a:r>
              <a:rPr lang="en-US" altLang="ja-JP" sz="4400" dirty="0"/>
              <a:t>…</a:t>
            </a:r>
            <a:endParaRPr kumimoji="1" lang="ja-JP" altLang="en-US" dirty="0"/>
          </a:p>
        </p:txBody>
      </p:sp>
      <p:sp>
        <p:nvSpPr>
          <p:cNvPr id="7" name="テキスト ボックス 6">
            <a:extLst>
              <a:ext uri="{FF2B5EF4-FFF2-40B4-BE49-F238E27FC236}">
                <a16:creationId xmlns:a16="http://schemas.microsoft.com/office/drawing/2014/main" id="{8B777949-607D-496C-86C7-2F58668A7608}"/>
              </a:ext>
            </a:extLst>
          </p:cNvPr>
          <p:cNvSpPr txBox="1"/>
          <p:nvPr/>
        </p:nvSpPr>
        <p:spPr>
          <a:xfrm>
            <a:off x="11097591" y="1759297"/>
            <a:ext cx="646331" cy="646331"/>
          </a:xfrm>
          <a:prstGeom prst="rect">
            <a:avLst/>
          </a:prstGeom>
          <a:noFill/>
        </p:spPr>
        <p:txBody>
          <a:bodyPr wrap="none" rtlCol="0">
            <a:spAutoFit/>
          </a:bodyPr>
          <a:lstStyle/>
          <a:p>
            <a:r>
              <a:rPr lang="en-US" altLang="ja-JP" sz="3600" dirty="0"/>
              <a:t>…</a:t>
            </a:r>
            <a:endParaRPr kumimoji="1" lang="ja-JP" altLang="en-US" sz="1400" dirty="0"/>
          </a:p>
        </p:txBody>
      </p:sp>
      <p:sp>
        <p:nvSpPr>
          <p:cNvPr id="10" name="矢印: 上 9">
            <a:extLst>
              <a:ext uri="{FF2B5EF4-FFF2-40B4-BE49-F238E27FC236}">
                <a16:creationId xmlns:a16="http://schemas.microsoft.com/office/drawing/2014/main" id="{8137A626-529D-4508-BED4-F8BCB5A3050C}"/>
              </a:ext>
            </a:extLst>
          </p:cNvPr>
          <p:cNvSpPr/>
          <p:nvPr/>
        </p:nvSpPr>
        <p:spPr>
          <a:xfrm>
            <a:off x="5932443" y="2443397"/>
            <a:ext cx="533671" cy="900263"/>
          </a:xfrm>
          <a:prstGeom prst="up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7F5EA535-B642-4266-95B2-6ED5FE4C55EE}"/>
              </a:ext>
            </a:extLst>
          </p:cNvPr>
          <p:cNvSpPr txBox="1"/>
          <p:nvPr/>
        </p:nvSpPr>
        <p:spPr>
          <a:xfrm>
            <a:off x="5496884" y="3431413"/>
            <a:ext cx="1393819" cy="584775"/>
          </a:xfrm>
          <a:prstGeom prst="rect">
            <a:avLst/>
          </a:prstGeom>
          <a:noFill/>
        </p:spPr>
        <p:txBody>
          <a:bodyPr wrap="square" rtlCol="0">
            <a:spAutoFit/>
          </a:bodyPr>
          <a:lstStyle/>
          <a:p>
            <a:r>
              <a:rPr kumimoji="1" lang="en-US" altLang="ja-JP" sz="3200" dirty="0" err="1"/>
              <a:t>cnt</a:t>
            </a:r>
            <a:r>
              <a:rPr lang="en-US" altLang="ja-JP" sz="3200" dirty="0"/>
              <a:t> : 4</a:t>
            </a:r>
            <a:endParaRPr kumimoji="1" lang="ja-JP" altLang="en-US" sz="3200" dirty="0"/>
          </a:p>
        </p:txBody>
      </p:sp>
    </p:spTree>
    <p:extLst>
      <p:ext uri="{BB962C8B-B14F-4D97-AF65-F5344CB8AC3E}">
        <p14:creationId xmlns:p14="http://schemas.microsoft.com/office/powerpoint/2010/main" val="6832232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DA2F3869-A99F-4744-92A6-A88844E67A77}"/>
              </a:ext>
            </a:extLst>
          </p:cNvPr>
          <p:cNvGraphicFramePr>
            <a:graphicFrameLocks noGrp="1"/>
          </p:cNvGraphicFramePr>
          <p:nvPr/>
        </p:nvGraphicFramePr>
        <p:xfrm>
          <a:off x="246295" y="764637"/>
          <a:ext cx="10800000" cy="108000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4029373084"/>
                    </a:ext>
                  </a:extLst>
                </a:gridCol>
                <a:gridCol w="1080000">
                  <a:extLst>
                    <a:ext uri="{9D8B030D-6E8A-4147-A177-3AD203B41FA5}">
                      <a16:colId xmlns:a16="http://schemas.microsoft.com/office/drawing/2014/main" val="624674759"/>
                    </a:ext>
                  </a:extLst>
                </a:gridCol>
                <a:gridCol w="1080000">
                  <a:extLst>
                    <a:ext uri="{9D8B030D-6E8A-4147-A177-3AD203B41FA5}">
                      <a16:colId xmlns:a16="http://schemas.microsoft.com/office/drawing/2014/main" val="2205534289"/>
                    </a:ext>
                  </a:extLst>
                </a:gridCol>
                <a:gridCol w="1080000">
                  <a:extLst>
                    <a:ext uri="{9D8B030D-6E8A-4147-A177-3AD203B41FA5}">
                      <a16:colId xmlns:a16="http://schemas.microsoft.com/office/drawing/2014/main" val="2615942856"/>
                    </a:ext>
                  </a:extLst>
                </a:gridCol>
                <a:gridCol w="1080000">
                  <a:extLst>
                    <a:ext uri="{9D8B030D-6E8A-4147-A177-3AD203B41FA5}">
                      <a16:colId xmlns:a16="http://schemas.microsoft.com/office/drawing/2014/main" val="4137755477"/>
                    </a:ext>
                  </a:extLst>
                </a:gridCol>
                <a:gridCol w="1080000">
                  <a:extLst>
                    <a:ext uri="{9D8B030D-6E8A-4147-A177-3AD203B41FA5}">
                      <a16:colId xmlns:a16="http://schemas.microsoft.com/office/drawing/2014/main" val="3897884567"/>
                    </a:ext>
                  </a:extLst>
                </a:gridCol>
                <a:gridCol w="1080000">
                  <a:extLst>
                    <a:ext uri="{9D8B030D-6E8A-4147-A177-3AD203B41FA5}">
                      <a16:colId xmlns:a16="http://schemas.microsoft.com/office/drawing/2014/main" val="2454220298"/>
                    </a:ext>
                  </a:extLst>
                </a:gridCol>
                <a:gridCol w="1080000">
                  <a:extLst>
                    <a:ext uri="{9D8B030D-6E8A-4147-A177-3AD203B41FA5}">
                      <a16:colId xmlns:a16="http://schemas.microsoft.com/office/drawing/2014/main" val="675522366"/>
                    </a:ext>
                  </a:extLst>
                </a:gridCol>
                <a:gridCol w="1080000">
                  <a:extLst>
                    <a:ext uri="{9D8B030D-6E8A-4147-A177-3AD203B41FA5}">
                      <a16:colId xmlns:a16="http://schemas.microsoft.com/office/drawing/2014/main" val="2913686112"/>
                    </a:ext>
                  </a:extLst>
                </a:gridCol>
                <a:gridCol w="1080000">
                  <a:extLst>
                    <a:ext uri="{9D8B030D-6E8A-4147-A177-3AD203B41FA5}">
                      <a16:colId xmlns:a16="http://schemas.microsoft.com/office/drawing/2014/main" val="1339482383"/>
                    </a:ext>
                  </a:extLst>
                </a:gridCol>
              </a:tblGrid>
              <a:tr h="1080000">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solidFill>
                      <a:schemeClr val="accent2"/>
                    </a:solidFill>
                  </a:tcPr>
                </a:tc>
                <a:tc>
                  <a:txBody>
                    <a:bodyPr/>
                    <a:lstStyle/>
                    <a:p>
                      <a:pPr algn="ctr"/>
                      <a:r>
                        <a:rPr kumimoji="1" lang="en-US" altLang="ja-JP" sz="3600" dirty="0"/>
                        <a:t>4</a:t>
                      </a:r>
                      <a:endParaRPr kumimoji="1" lang="ja-JP" altLang="en-US" sz="3600" dirty="0"/>
                    </a:p>
                  </a:txBody>
                  <a:tcPr anchor="ctr">
                    <a:solidFill>
                      <a:schemeClr val="accent2"/>
                    </a:solidFill>
                  </a:tcPr>
                </a:tc>
                <a:tc>
                  <a:txBody>
                    <a:bodyPr/>
                    <a:lstStyle/>
                    <a:p>
                      <a:pPr algn="ctr"/>
                      <a:r>
                        <a:rPr kumimoji="1" lang="en-US" altLang="ja-JP" sz="3600" dirty="0"/>
                        <a:t>2</a:t>
                      </a:r>
                      <a:endParaRPr kumimoji="1" lang="ja-JP" altLang="en-US" sz="3600" dirty="0"/>
                    </a:p>
                  </a:txBody>
                  <a:tcPr anchor="ctr">
                    <a:solidFill>
                      <a:schemeClr val="accent2"/>
                    </a:solidFill>
                  </a:tcPr>
                </a:tc>
                <a:tc>
                  <a:txBody>
                    <a:bodyPr/>
                    <a:lstStyle/>
                    <a:p>
                      <a:pPr algn="ctr"/>
                      <a:r>
                        <a:rPr kumimoji="1" lang="en-US" altLang="ja-JP" sz="3600" dirty="0"/>
                        <a:t>1</a:t>
                      </a:r>
                      <a:endParaRPr kumimoji="1" lang="ja-JP" altLang="en-US" sz="3600" dirty="0"/>
                    </a:p>
                  </a:txBody>
                  <a:tcPr anchor="ctr">
                    <a:solidFill>
                      <a:schemeClr val="accent2"/>
                    </a:solidFill>
                  </a:tcP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solidFill>
                      <a:schemeClr val="accent2"/>
                    </a:solidFill>
                  </a:tcP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solidFill>
                      <a:schemeClr val="accent2"/>
                    </a:solidFill>
                  </a:tcPr>
                </a:tc>
                <a:extLst>
                  <a:ext uri="{0D108BD9-81ED-4DB2-BD59-A6C34878D82A}">
                    <a16:rowId xmlns:a16="http://schemas.microsoft.com/office/drawing/2014/main" val="2275068971"/>
                  </a:ext>
                </a:extLst>
              </a:tr>
            </a:tbl>
          </a:graphicData>
        </a:graphic>
      </p:graphicFrame>
      <p:graphicFrame>
        <p:nvGraphicFramePr>
          <p:cNvPr id="5" name="表 4">
            <a:extLst>
              <a:ext uri="{FF2B5EF4-FFF2-40B4-BE49-F238E27FC236}">
                <a16:creationId xmlns:a16="http://schemas.microsoft.com/office/drawing/2014/main" id="{A208E323-DAE5-4730-8555-DFBF5F68F69F}"/>
              </a:ext>
            </a:extLst>
          </p:cNvPr>
          <p:cNvGraphicFramePr>
            <a:graphicFrameLocks noGrp="1"/>
          </p:cNvGraphicFramePr>
          <p:nvPr/>
        </p:nvGraphicFramePr>
        <p:xfrm>
          <a:off x="246295" y="1844637"/>
          <a:ext cx="10800000" cy="598760"/>
        </p:xfrm>
        <a:graphic>
          <a:graphicData uri="http://schemas.openxmlformats.org/drawingml/2006/table">
            <a:tbl>
              <a:tblPr firstRow="1" bandRow="1">
                <a:tableStyleId>{2D5ABB26-0587-4C30-8999-92F81FD0307C}</a:tableStyleId>
              </a:tblPr>
              <a:tblGrid>
                <a:gridCol w="1080000">
                  <a:extLst>
                    <a:ext uri="{9D8B030D-6E8A-4147-A177-3AD203B41FA5}">
                      <a16:colId xmlns:a16="http://schemas.microsoft.com/office/drawing/2014/main" val="4029373084"/>
                    </a:ext>
                  </a:extLst>
                </a:gridCol>
                <a:gridCol w="1080000">
                  <a:extLst>
                    <a:ext uri="{9D8B030D-6E8A-4147-A177-3AD203B41FA5}">
                      <a16:colId xmlns:a16="http://schemas.microsoft.com/office/drawing/2014/main" val="624674759"/>
                    </a:ext>
                  </a:extLst>
                </a:gridCol>
                <a:gridCol w="1080000">
                  <a:extLst>
                    <a:ext uri="{9D8B030D-6E8A-4147-A177-3AD203B41FA5}">
                      <a16:colId xmlns:a16="http://schemas.microsoft.com/office/drawing/2014/main" val="2205534289"/>
                    </a:ext>
                  </a:extLst>
                </a:gridCol>
                <a:gridCol w="1080000">
                  <a:extLst>
                    <a:ext uri="{9D8B030D-6E8A-4147-A177-3AD203B41FA5}">
                      <a16:colId xmlns:a16="http://schemas.microsoft.com/office/drawing/2014/main" val="2615942856"/>
                    </a:ext>
                  </a:extLst>
                </a:gridCol>
                <a:gridCol w="1080000">
                  <a:extLst>
                    <a:ext uri="{9D8B030D-6E8A-4147-A177-3AD203B41FA5}">
                      <a16:colId xmlns:a16="http://schemas.microsoft.com/office/drawing/2014/main" val="4137755477"/>
                    </a:ext>
                  </a:extLst>
                </a:gridCol>
                <a:gridCol w="1080000">
                  <a:extLst>
                    <a:ext uri="{9D8B030D-6E8A-4147-A177-3AD203B41FA5}">
                      <a16:colId xmlns:a16="http://schemas.microsoft.com/office/drawing/2014/main" val="3897884567"/>
                    </a:ext>
                  </a:extLst>
                </a:gridCol>
                <a:gridCol w="1080000">
                  <a:extLst>
                    <a:ext uri="{9D8B030D-6E8A-4147-A177-3AD203B41FA5}">
                      <a16:colId xmlns:a16="http://schemas.microsoft.com/office/drawing/2014/main" val="2454220298"/>
                    </a:ext>
                  </a:extLst>
                </a:gridCol>
                <a:gridCol w="1080000">
                  <a:extLst>
                    <a:ext uri="{9D8B030D-6E8A-4147-A177-3AD203B41FA5}">
                      <a16:colId xmlns:a16="http://schemas.microsoft.com/office/drawing/2014/main" val="675522366"/>
                    </a:ext>
                  </a:extLst>
                </a:gridCol>
                <a:gridCol w="1080000">
                  <a:extLst>
                    <a:ext uri="{9D8B030D-6E8A-4147-A177-3AD203B41FA5}">
                      <a16:colId xmlns:a16="http://schemas.microsoft.com/office/drawing/2014/main" val="2913686112"/>
                    </a:ext>
                  </a:extLst>
                </a:gridCol>
                <a:gridCol w="1080000">
                  <a:extLst>
                    <a:ext uri="{9D8B030D-6E8A-4147-A177-3AD203B41FA5}">
                      <a16:colId xmlns:a16="http://schemas.microsoft.com/office/drawing/2014/main" val="1339482383"/>
                    </a:ext>
                  </a:extLst>
                </a:gridCol>
              </a:tblGrid>
              <a:tr h="598760">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[1]</a:t>
                      </a:r>
                      <a:endParaRPr kumimoji="1" lang="ja-JP" altLang="en-US" sz="2800" dirty="0"/>
                    </a:p>
                  </a:txBody>
                  <a:tcPr/>
                </a:tc>
                <a:tc>
                  <a:txBody>
                    <a:bodyPr/>
                    <a:lstStyle/>
                    <a:p>
                      <a:pPr algn="ctr"/>
                      <a:r>
                        <a:rPr kumimoji="1" lang="en-US" altLang="ja-JP" sz="2800" dirty="0"/>
                        <a:t>[2]</a:t>
                      </a:r>
                      <a:endParaRPr kumimoji="1" lang="ja-JP" altLang="en-US" sz="2800" dirty="0"/>
                    </a:p>
                  </a:txBody>
                  <a:tcPr/>
                </a:tc>
                <a:tc>
                  <a:txBody>
                    <a:bodyPr/>
                    <a:lstStyle/>
                    <a:p>
                      <a:pPr algn="ctr"/>
                      <a:r>
                        <a:rPr kumimoji="1" lang="en-US" altLang="ja-JP" sz="2800" dirty="0"/>
                        <a:t>[3]</a:t>
                      </a:r>
                      <a:endParaRPr kumimoji="1" lang="ja-JP" altLang="en-US" sz="2800" dirty="0"/>
                    </a:p>
                  </a:txBody>
                  <a:tcPr/>
                </a:tc>
                <a:tc>
                  <a:txBody>
                    <a:bodyPr/>
                    <a:lstStyle/>
                    <a:p>
                      <a:pPr algn="ctr"/>
                      <a:r>
                        <a:rPr kumimoji="1" lang="en-US" altLang="ja-JP" sz="2800" dirty="0"/>
                        <a:t>[4]</a:t>
                      </a:r>
                      <a:endParaRPr kumimoji="1" lang="ja-JP" altLang="en-US" sz="2800" dirty="0"/>
                    </a:p>
                  </a:txBody>
                  <a:tcPr/>
                </a:tc>
                <a:tc>
                  <a:txBody>
                    <a:bodyPr/>
                    <a:lstStyle/>
                    <a:p>
                      <a:pPr algn="ctr"/>
                      <a:r>
                        <a:rPr kumimoji="1" lang="en-US" altLang="ja-JP" sz="2800" dirty="0"/>
                        <a:t>[5]</a:t>
                      </a:r>
                      <a:endParaRPr kumimoji="1" lang="ja-JP" altLang="en-US" sz="2800" dirty="0"/>
                    </a:p>
                  </a:txBody>
                  <a:tcPr/>
                </a:tc>
                <a:tc>
                  <a:txBody>
                    <a:bodyPr/>
                    <a:lstStyle/>
                    <a:p>
                      <a:pPr algn="ctr"/>
                      <a:r>
                        <a:rPr kumimoji="1" lang="en-US" altLang="ja-JP" sz="2800" dirty="0"/>
                        <a:t>[6]</a:t>
                      </a:r>
                      <a:endParaRPr kumimoji="1" lang="ja-JP" altLang="en-US" sz="2800" dirty="0"/>
                    </a:p>
                  </a:txBody>
                  <a:tcPr/>
                </a:tc>
                <a:tc>
                  <a:txBody>
                    <a:bodyPr/>
                    <a:lstStyle/>
                    <a:p>
                      <a:pPr algn="ctr"/>
                      <a:r>
                        <a:rPr kumimoji="1" lang="en-US" altLang="ja-JP" sz="2800" dirty="0"/>
                        <a:t>[7]</a:t>
                      </a:r>
                      <a:endParaRPr kumimoji="1" lang="ja-JP" altLang="en-US" sz="2800" dirty="0"/>
                    </a:p>
                  </a:txBody>
                  <a:tcPr/>
                </a:tc>
                <a:tc>
                  <a:txBody>
                    <a:bodyPr/>
                    <a:lstStyle/>
                    <a:p>
                      <a:pPr algn="ctr"/>
                      <a:r>
                        <a:rPr kumimoji="1" lang="en-US" altLang="ja-JP" sz="2800" dirty="0"/>
                        <a:t>[8]</a:t>
                      </a:r>
                      <a:endParaRPr kumimoji="1" lang="ja-JP" altLang="en-US" sz="2800" dirty="0"/>
                    </a:p>
                  </a:txBody>
                  <a:tcPr/>
                </a:tc>
                <a:tc>
                  <a:txBody>
                    <a:bodyPr/>
                    <a:lstStyle/>
                    <a:p>
                      <a:pPr algn="ctr"/>
                      <a:r>
                        <a:rPr kumimoji="1" lang="en-US" altLang="ja-JP" sz="2800" dirty="0"/>
                        <a:t>[9]</a:t>
                      </a:r>
                      <a:endParaRPr kumimoji="1" lang="ja-JP" altLang="en-US" sz="2800" dirty="0"/>
                    </a:p>
                  </a:txBody>
                  <a:tcPr/>
                </a:tc>
                <a:extLst>
                  <a:ext uri="{0D108BD9-81ED-4DB2-BD59-A6C34878D82A}">
                    <a16:rowId xmlns:a16="http://schemas.microsoft.com/office/drawing/2014/main" val="2275068971"/>
                  </a:ext>
                </a:extLst>
              </a:tr>
            </a:tbl>
          </a:graphicData>
        </a:graphic>
      </p:graphicFrame>
      <p:sp>
        <p:nvSpPr>
          <p:cNvPr id="6" name="テキスト ボックス 5">
            <a:extLst>
              <a:ext uri="{FF2B5EF4-FFF2-40B4-BE49-F238E27FC236}">
                <a16:creationId xmlns:a16="http://schemas.microsoft.com/office/drawing/2014/main" id="{672D8AD3-7CA0-438E-B0DE-46448DC8852A}"/>
              </a:ext>
            </a:extLst>
          </p:cNvPr>
          <p:cNvSpPr txBox="1"/>
          <p:nvPr/>
        </p:nvSpPr>
        <p:spPr>
          <a:xfrm>
            <a:off x="11046295" y="989856"/>
            <a:ext cx="748923" cy="769441"/>
          </a:xfrm>
          <a:prstGeom prst="rect">
            <a:avLst/>
          </a:prstGeom>
          <a:noFill/>
        </p:spPr>
        <p:txBody>
          <a:bodyPr wrap="none" rtlCol="0">
            <a:spAutoFit/>
          </a:bodyPr>
          <a:lstStyle/>
          <a:p>
            <a:r>
              <a:rPr lang="en-US" altLang="ja-JP" sz="4400" dirty="0"/>
              <a:t>…</a:t>
            </a:r>
            <a:endParaRPr kumimoji="1" lang="ja-JP" altLang="en-US" dirty="0"/>
          </a:p>
        </p:txBody>
      </p:sp>
      <p:sp>
        <p:nvSpPr>
          <p:cNvPr id="7" name="テキスト ボックス 6">
            <a:extLst>
              <a:ext uri="{FF2B5EF4-FFF2-40B4-BE49-F238E27FC236}">
                <a16:creationId xmlns:a16="http://schemas.microsoft.com/office/drawing/2014/main" id="{8B777949-607D-496C-86C7-2F58668A7608}"/>
              </a:ext>
            </a:extLst>
          </p:cNvPr>
          <p:cNvSpPr txBox="1"/>
          <p:nvPr/>
        </p:nvSpPr>
        <p:spPr>
          <a:xfrm>
            <a:off x="11097591" y="1759297"/>
            <a:ext cx="646331" cy="646331"/>
          </a:xfrm>
          <a:prstGeom prst="rect">
            <a:avLst/>
          </a:prstGeom>
          <a:noFill/>
        </p:spPr>
        <p:txBody>
          <a:bodyPr wrap="none" rtlCol="0">
            <a:spAutoFit/>
          </a:bodyPr>
          <a:lstStyle/>
          <a:p>
            <a:r>
              <a:rPr lang="en-US" altLang="ja-JP" sz="3600" dirty="0"/>
              <a:t>…</a:t>
            </a:r>
            <a:endParaRPr kumimoji="1" lang="ja-JP" altLang="en-US" sz="1400" dirty="0"/>
          </a:p>
        </p:txBody>
      </p:sp>
      <p:sp>
        <p:nvSpPr>
          <p:cNvPr id="10" name="矢印: 上 9">
            <a:extLst>
              <a:ext uri="{FF2B5EF4-FFF2-40B4-BE49-F238E27FC236}">
                <a16:creationId xmlns:a16="http://schemas.microsoft.com/office/drawing/2014/main" id="{8137A626-529D-4508-BED4-F8BCB5A3050C}"/>
              </a:ext>
            </a:extLst>
          </p:cNvPr>
          <p:cNvSpPr/>
          <p:nvPr/>
        </p:nvSpPr>
        <p:spPr>
          <a:xfrm>
            <a:off x="7021014" y="2443397"/>
            <a:ext cx="533671" cy="900263"/>
          </a:xfrm>
          <a:prstGeom prst="up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7F5EA535-B642-4266-95B2-6ED5FE4C55EE}"/>
              </a:ext>
            </a:extLst>
          </p:cNvPr>
          <p:cNvSpPr txBox="1"/>
          <p:nvPr/>
        </p:nvSpPr>
        <p:spPr>
          <a:xfrm>
            <a:off x="6585455" y="3431413"/>
            <a:ext cx="1393819" cy="584775"/>
          </a:xfrm>
          <a:prstGeom prst="rect">
            <a:avLst/>
          </a:prstGeom>
          <a:noFill/>
        </p:spPr>
        <p:txBody>
          <a:bodyPr wrap="square" rtlCol="0">
            <a:spAutoFit/>
          </a:bodyPr>
          <a:lstStyle/>
          <a:p>
            <a:r>
              <a:rPr kumimoji="1" lang="en-US" altLang="ja-JP" sz="3200" dirty="0" err="1"/>
              <a:t>cnt</a:t>
            </a:r>
            <a:r>
              <a:rPr lang="en-US" altLang="ja-JP" sz="3200" dirty="0"/>
              <a:t> : 5</a:t>
            </a:r>
            <a:endParaRPr kumimoji="1" lang="ja-JP" altLang="en-US" sz="3200" dirty="0"/>
          </a:p>
        </p:txBody>
      </p:sp>
    </p:spTree>
    <p:extLst>
      <p:ext uri="{BB962C8B-B14F-4D97-AF65-F5344CB8AC3E}">
        <p14:creationId xmlns:p14="http://schemas.microsoft.com/office/powerpoint/2010/main" val="9373591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DA2F3869-A99F-4744-92A6-A88844E67A77}"/>
              </a:ext>
            </a:extLst>
          </p:cNvPr>
          <p:cNvGraphicFramePr>
            <a:graphicFrameLocks noGrp="1"/>
          </p:cNvGraphicFramePr>
          <p:nvPr/>
        </p:nvGraphicFramePr>
        <p:xfrm>
          <a:off x="246295" y="764637"/>
          <a:ext cx="10800000" cy="108000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4029373084"/>
                    </a:ext>
                  </a:extLst>
                </a:gridCol>
                <a:gridCol w="1080000">
                  <a:extLst>
                    <a:ext uri="{9D8B030D-6E8A-4147-A177-3AD203B41FA5}">
                      <a16:colId xmlns:a16="http://schemas.microsoft.com/office/drawing/2014/main" val="624674759"/>
                    </a:ext>
                  </a:extLst>
                </a:gridCol>
                <a:gridCol w="1080000">
                  <a:extLst>
                    <a:ext uri="{9D8B030D-6E8A-4147-A177-3AD203B41FA5}">
                      <a16:colId xmlns:a16="http://schemas.microsoft.com/office/drawing/2014/main" val="2205534289"/>
                    </a:ext>
                  </a:extLst>
                </a:gridCol>
                <a:gridCol w="1080000">
                  <a:extLst>
                    <a:ext uri="{9D8B030D-6E8A-4147-A177-3AD203B41FA5}">
                      <a16:colId xmlns:a16="http://schemas.microsoft.com/office/drawing/2014/main" val="2615942856"/>
                    </a:ext>
                  </a:extLst>
                </a:gridCol>
                <a:gridCol w="1080000">
                  <a:extLst>
                    <a:ext uri="{9D8B030D-6E8A-4147-A177-3AD203B41FA5}">
                      <a16:colId xmlns:a16="http://schemas.microsoft.com/office/drawing/2014/main" val="4137755477"/>
                    </a:ext>
                  </a:extLst>
                </a:gridCol>
                <a:gridCol w="1080000">
                  <a:extLst>
                    <a:ext uri="{9D8B030D-6E8A-4147-A177-3AD203B41FA5}">
                      <a16:colId xmlns:a16="http://schemas.microsoft.com/office/drawing/2014/main" val="3897884567"/>
                    </a:ext>
                  </a:extLst>
                </a:gridCol>
                <a:gridCol w="1080000">
                  <a:extLst>
                    <a:ext uri="{9D8B030D-6E8A-4147-A177-3AD203B41FA5}">
                      <a16:colId xmlns:a16="http://schemas.microsoft.com/office/drawing/2014/main" val="2454220298"/>
                    </a:ext>
                  </a:extLst>
                </a:gridCol>
                <a:gridCol w="1080000">
                  <a:extLst>
                    <a:ext uri="{9D8B030D-6E8A-4147-A177-3AD203B41FA5}">
                      <a16:colId xmlns:a16="http://schemas.microsoft.com/office/drawing/2014/main" val="675522366"/>
                    </a:ext>
                  </a:extLst>
                </a:gridCol>
                <a:gridCol w="1080000">
                  <a:extLst>
                    <a:ext uri="{9D8B030D-6E8A-4147-A177-3AD203B41FA5}">
                      <a16:colId xmlns:a16="http://schemas.microsoft.com/office/drawing/2014/main" val="2913686112"/>
                    </a:ext>
                  </a:extLst>
                </a:gridCol>
                <a:gridCol w="1080000">
                  <a:extLst>
                    <a:ext uri="{9D8B030D-6E8A-4147-A177-3AD203B41FA5}">
                      <a16:colId xmlns:a16="http://schemas.microsoft.com/office/drawing/2014/main" val="1339482383"/>
                    </a:ext>
                  </a:extLst>
                </a:gridCol>
              </a:tblGrid>
              <a:tr h="1080000">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solidFill>
                      <a:schemeClr val="accent2"/>
                    </a:solidFill>
                  </a:tcPr>
                </a:tc>
                <a:tc>
                  <a:txBody>
                    <a:bodyPr/>
                    <a:lstStyle/>
                    <a:p>
                      <a:pPr algn="ctr"/>
                      <a:r>
                        <a:rPr kumimoji="1" lang="en-US" altLang="ja-JP" sz="3600" dirty="0"/>
                        <a:t>4</a:t>
                      </a:r>
                      <a:endParaRPr kumimoji="1" lang="ja-JP" altLang="en-US" sz="3600" dirty="0"/>
                    </a:p>
                  </a:txBody>
                  <a:tcPr anchor="ctr">
                    <a:solidFill>
                      <a:schemeClr val="accent2"/>
                    </a:solidFill>
                  </a:tcPr>
                </a:tc>
                <a:tc>
                  <a:txBody>
                    <a:bodyPr/>
                    <a:lstStyle/>
                    <a:p>
                      <a:pPr algn="ctr"/>
                      <a:r>
                        <a:rPr kumimoji="1" lang="en-US" altLang="ja-JP" sz="3600" dirty="0"/>
                        <a:t>2</a:t>
                      </a:r>
                      <a:endParaRPr kumimoji="1" lang="ja-JP" altLang="en-US" sz="3600" dirty="0"/>
                    </a:p>
                  </a:txBody>
                  <a:tcPr anchor="ctr">
                    <a:solidFill>
                      <a:schemeClr val="accent2"/>
                    </a:solidFill>
                  </a:tcPr>
                </a:tc>
                <a:tc>
                  <a:txBody>
                    <a:bodyPr/>
                    <a:lstStyle/>
                    <a:p>
                      <a:pPr algn="ctr"/>
                      <a:r>
                        <a:rPr kumimoji="1" lang="en-US" altLang="ja-JP" sz="3600" dirty="0"/>
                        <a:t>1</a:t>
                      </a:r>
                      <a:endParaRPr kumimoji="1" lang="ja-JP" altLang="en-US" sz="3600" dirty="0"/>
                    </a:p>
                  </a:txBody>
                  <a:tcPr anchor="ctr">
                    <a:solidFill>
                      <a:schemeClr val="accent2"/>
                    </a:solidFill>
                  </a:tcP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solidFill>
                      <a:schemeClr val="accent2"/>
                    </a:solidFill>
                  </a:tcP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solidFill>
                      <a:schemeClr val="accent2"/>
                    </a:solidFill>
                  </a:tcPr>
                </a:tc>
                <a:extLst>
                  <a:ext uri="{0D108BD9-81ED-4DB2-BD59-A6C34878D82A}">
                    <a16:rowId xmlns:a16="http://schemas.microsoft.com/office/drawing/2014/main" val="2275068971"/>
                  </a:ext>
                </a:extLst>
              </a:tr>
            </a:tbl>
          </a:graphicData>
        </a:graphic>
      </p:graphicFrame>
      <p:graphicFrame>
        <p:nvGraphicFramePr>
          <p:cNvPr id="5" name="表 4">
            <a:extLst>
              <a:ext uri="{FF2B5EF4-FFF2-40B4-BE49-F238E27FC236}">
                <a16:creationId xmlns:a16="http://schemas.microsoft.com/office/drawing/2014/main" id="{A208E323-DAE5-4730-8555-DFBF5F68F69F}"/>
              </a:ext>
            </a:extLst>
          </p:cNvPr>
          <p:cNvGraphicFramePr>
            <a:graphicFrameLocks noGrp="1"/>
          </p:cNvGraphicFramePr>
          <p:nvPr/>
        </p:nvGraphicFramePr>
        <p:xfrm>
          <a:off x="246295" y="1844637"/>
          <a:ext cx="10800000" cy="598760"/>
        </p:xfrm>
        <a:graphic>
          <a:graphicData uri="http://schemas.openxmlformats.org/drawingml/2006/table">
            <a:tbl>
              <a:tblPr firstRow="1" bandRow="1">
                <a:tableStyleId>{2D5ABB26-0587-4C30-8999-92F81FD0307C}</a:tableStyleId>
              </a:tblPr>
              <a:tblGrid>
                <a:gridCol w="1080000">
                  <a:extLst>
                    <a:ext uri="{9D8B030D-6E8A-4147-A177-3AD203B41FA5}">
                      <a16:colId xmlns:a16="http://schemas.microsoft.com/office/drawing/2014/main" val="4029373084"/>
                    </a:ext>
                  </a:extLst>
                </a:gridCol>
                <a:gridCol w="1080000">
                  <a:extLst>
                    <a:ext uri="{9D8B030D-6E8A-4147-A177-3AD203B41FA5}">
                      <a16:colId xmlns:a16="http://schemas.microsoft.com/office/drawing/2014/main" val="624674759"/>
                    </a:ext>
                  </a:extLst>
                </a:gridCol>
                <a:gridCol w="1080000">
                  <a:extLst>
                    <a:ext uri="{9D8B030D-6E8A-4147-A177-3AD203B41FA5}">
                      <a16:colId xmlns:a16="http://schemas.microsoft.com/office/drawing/2014/main" val="2205534289"/>
                    </a:ext>
                  </a:extLst>
                </a:gridCol>
                <a:gridCol w="1080000">
                  <a:extLst>
                    <a:ext uri="{9D8B030D-6E8A-4147-A177-3AD203B41FA5}">
                      <a16:colId xmlns:a16="http://schemas.microsoft.com/office/drawing/2014/main" val="2615942856"/>
                    </a:ext>
                  </a:extLst>
                </a:gridCol>
                <a:gridCol w="1080000">
                  <a:extLst>
                    <a:ext uri="{9D8B030D-6E8A-4147-A177-3AD203B41FA5}">
                      <a16:colId xmlns:a16="http://schemas.microsoft.com/office/drawing/2014/main" val="4137755477"/>
                    </a:ext>
                  </a:extLst>
                </a:gridCol>
                <a:gridCol w="1080000">
                  <a:extLst>
                    <a:ext uri="{9D8B030D-6E8A-4147-A177-3AD203B41FA5}">
                      <a16:colId xmlns:a16="http://schemas.microsoft.com/office/drawing/2014/main" val="3897884567"/>
                    </a:ext>
                  </a:extLst>
                </a:gridCol>
                <a:gridCol w="1080000">
                  <a:extLst>
                    <a:ext uri="{9D8B030D-6E8A-4147-A177-3AD203B41FA5}">
                      <a16:colId xmlns:a16="http://schemas.microsoft.com/office/drawing/2014/main" val="2454220298"/>
                    </a:ext>
                  </a:extLst>
                </a:gridCol>
                <a:gridCol w="1080000">
                  <a:extLst>
                    <a:ext uri="{9D8B030D-6E8A-4147-A177-3AD203B41FA5}">
                      <a16:colId xmlns:a16="http://schemas.microsoft.com/office/drawing/2014/main" val="675522366"/>
                    </a:ext>
                  </a:extLst>
                </a:gridCol>
                <a:gridCol w="1080000">
                  <a:extLst>
                    <a:ext uri="{9D8B030D-6E8A-4147-A177-3AD203B41FA5}">
                      <a16:colId xmlns:a16="http://schemas.microsoft.com/office/drawing/2014/main" val="2913686112"/>
                    </a:ext>
                  </a:extLst>
                </a:gridCol>
                <a:gridCol w="1080000">
                  <a:extLst>
                    <a:ext uri="{9D8B030D-6E8A-4147-A177-3AD203B41FA5}">
                      <a16:colId xmlns:a16="http://schemas.microsoft.com/office/drawing/2014/main" val="1339482383"/>
                    </a:ext>
                  </a:extLst>
                </a:gridCol>
              </a:tblGrid>
              <a:tr h="598760">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[1]</a:t>
                      </a:r>
                      <a:endParaRPr kumimoji="1" lang="ja-JP" altLang="en-US" sz="2800" dirty="0"/>
                    </a:p>
                  </a:txBody>
                  <a:tcPr/>
                </a:tc>
                <a:tc>
                  <a:txBody>
                    <a:bodyPr/>
                    <a:lstStyle/>
                    <a:p>
                      <a:pPr algn="ctr"/>
                      <a:r>
                        <a:rPr kumimoji="1" lang="en-US" altLang="ja-JP" sz="2800" dirty="0"/>
                        <a:t>[2]</a:t>
                      </a:r>
                      <a:endParaRPr kumimoji="1" lang="ja-JP" altLang="en-US" sz="2800" dirty="0"/>
                    </a:p>
                  </a:txBody>
                  <a:tcPr/>
                </a:tc>
                <a:tc>
                  <a:txBody>
                    <a:bodyPr/>
                    <a:lstStyle/>
                    <a:p>
                      <a:pPr algn="ctr"/>
                      <a:r>
                        <a:rPr kumimoji="1" lang="en-US" altLang="ja-JP" sz="2800" dirty="0"/>
                        <a:t>[3]</a:t>
                      </a:r>
                      <a:endParaRPr kumimoji="1" lang="ja-JP" altLang="en-US" sz="2800" dirty="0"/>
                    </a:p>
                  </a:txBody>
                  <a:tcPr/>
                </a:tc>
                <a:tc>
                  <a:txBody>
                    <a:bodyPr/>
                    <a:lstStyle/>
                    <a:p>
                      <a:pPr algn="ctr"/>
                      <a:r>
                        <a:rPr kumimoji="1" lang="en-US" altLang="ja-JP" sz="2800" dirty="0"/>
                        <a:t>[4]</a:t>
                      </a:r>
                      <a:endParaRPr kumimoji="1" lang="ja-JP" altLang="en-US" sz="2800" dirty="0"/>
                    </a:p>
                  </a:txBody>
                  <a:tcPr/>
                </a:tc>
                <a:tc>
                  <a:txBody>
                    <a:bodyPr/>
                    <a:lstStyle/>
                    <a:p>
                      <a:pPr algn="ctr"/>
                      <a:r>
                        <a:rPr kumimoji="1" lang="en-US" altLang="ja-JP" sz="2800" dirty="0"/>
                        <a:t>[5]</a:t>
                      </a:r>
                      <a:endParaRPr kumimoji="1" lang="ja-JP" altLang="en-US" sz="2800" dirty="0"/>
                    </a:p>
                  </a:txBody>
                  <a:tcPr/>
                </a:tc>
                <a:tc>
                  <a:txBody>
                    <a:bodyPr/>
                    <a:lstStyle/>
                    <a:p>
                      <a:pPr algn="ctr"/>
                      <a:r>
                        <a:rPr kumimoji="1" lang="en-US" altLang="ja-JP" sz="2800" dirty="0"/>
                        <a:t>[6]</a:t>
                      </a:r>
                      <a:endParaRPr kumimoji="1" lang="ja-JP" altLang="en-US" sz="2800" dirty="0"/>
                    </a:p>
                  </a:txBody>
                  <a:tcPr/>
                </a:tc>
                <a:tc>
                  <a:txBody>
                    <a:bodyPr/>
                    <a:lstStyle/>
                    <a:p>
                      <a:pPr algn="ctr"/>
                      <a:r>
                        <a:rPr kumimoji="1" lang="en-US" altLang="ja-JP" sz="2800" dirty="0"/>
                        <a:t>[7]</a:t>
                      </a:r>
                      <a:endParaRPr kumimoji="1" lang="ja-JP" altLang="en-US" sz="2800" dirty="0"/>
                    </a:p>
                  </a:txBody>
                  <a:tcPr/>
                </a:tc>
                <a:tc>
                  <a:txBody>
                    <a:bodyPr/>
                    <a:lstStyle/>
                    <a:p>
                      <a:pPr algn="ctr"/>
                      <a:r>
                        <a:rPr kumimoji="1" lang="en-US" altLang="ja-JP" sz="2800" dirty="0"/>
                        <a:t>[8]</a:t>
                      </a:r>
                      <a:endParaRPr kumimoji="1" lang="ja-JP" altLang="en-US" sz="2800" dirty="0"/>
                    </a:p>
                  </a:txBody>
                  <a:tcPr/>
                </a:tc>
                <a:tc>
                  <a:txBody>
                    <a:bodyPr/>
                    <a:lstStyle/>
                    <a:p>
                      <a:pPr algn="ctr"/>
                      <a:r>
                        <a:rPr kumimoji="1" lang="en-US" altLang="ja-JP" sz="2800" dirty="0"/>
                        <a:t>[9]</a:t>
                      </a:r>
                      <a:endParaRPr kumimoji="1" lang="ja-JP" altLang="en-US" sz="2800" dirty="0"/>
                    </a:p>
                  </a:txBody>
                  <a:tcPr/>
                </a:tc>
                <a:extLst>
                  <a:ext uri="{0D108BD9-81ED-4DB2-BD59-A6C34878D82A}">
                    <a16:rowId xmlns:a16="http://schemas.microsoft.com/office/drawing/2014/main" val="2275068971"/>
                  </a:ext>
                </a:extLst>
              </a:tr>
            </a:tbl>
          </a:graphicData>
        </a:graphic>
      </p:graphicFrame>
      <p:sp>
        <p:nvSpPr>
          <p:cNvPr id="6" name="テキスト ボックス 5">
            <a:extLst>
              <a:ext uri="{FF2B5EF4-FFF2-40B4-BE49-F238E27FC236}">
                <a16:creationId xmlns:a16="http://schemas.microsoft.com/office/drawing/2014/main" id="{672D8AD3-7CA0-438E-B0DE-46448DC8852A}"/>
              </a:ext>
            </a:extLst>
          </p:cNvPr>
          <p:cNvSpPr txBox="1"/>
          <p:nvPr/>
        </p:nvSpPr>
        <p:spPr>
          <a:xfrm>
            <a:off x="11046295" y="989856"/>
            <a:ext cx="748923" cy="769441"/>
          </a:xfrm>
          <a:prstGeom prst="rect">
            <a:avLst/>
          </a:prstGeom>
          <a:noFill/>
        </p:spPr>
        <p:txBody>
          <a:bodyPr wrap="none" rtlCol="0">
            <a:spAutoFit/>
          </a:bodyPr>
          <a:lstStyle/>
          <a:p>
            <a:r>
              <a:rPr lang="en-US" altLang="ja-JP" sz="4400" dirty="0"/>
              <a:t>…</a:t>
            </a:r>
            <a:endParaRPr kumimoji="1" lang="ja-JP" altLang="en-US" dirty="0"/>
          </a:p>
        </p:txBody>
      </p:sp>
      <p:sp>
        <p:nvSpPr>
          <p:cNvPr id="7" name="テキスト ボックス 6">
            <a:extLst>
              <a:ext uri="{FF2B5EF4-FFF2-40B4-BE49-F238E27FC236}">
                <a16:creationId xmlns:a16="http://schemas.microsoft.com/office/drawing/2014/main" id="{8B777949-607D-496C-86C7-2F58668A7608}"/>
              </a:ext>
            </a:extLst>
          </p:cNvPr>
          <p:cNvSpPr txBox="1"/>
          <p:nvPr/>
        </p:nvSpPr>
        <p:spPr>
          <a:xfrm>
            <a:off x="11097591" y="1759297"/>
            <a:ext cx="646331" cy="646331"/>
          </a:xfrm>
          <a:prstGeom prst="rect">
            <a:avLst/>
          </a:prstGeom>
          <a:noFill/>
        </p:spPr>
        <p:txBody>
          <a:bodyPr wrap="none" rtlCol="0">
            <a:spAutoFit/>
          </a:bodyPr>
          <a:lstStyle/>
          <a:p>
            <a:r>
              <a:rPr lang="en-US" altLang="ja-JP" sz="3600" dirty="0"/>
              <a:t>…</a:t>
            </a:r>
            <a:endParaRPr kumimoji="1" lang="ja-JP" altLang="en-US" sz="1400" dirty="0"/>
          </a:p>
        </p:txBody>
      </p:sp>
      <p:sp>
        <p:nvSpPr>
          <p:cNvPr id="10" name="矢印: 上 9">
            <a:extLst>
              <a:ext uri="{FF2B5EF4-FFF2-40B4-BE49-F238E27FC236}">
                <a16:creationId xmlns:a16="http://schemas.microsoft.com/office/drawing/2014/main" id="{8137A626-529D-4508-BED4-F8BCB5A3050C}"/>
              </a:ext>
            </a:extLst>
          </p:cNvPr>
          <p:cNvSpPr/>
          <p:nvPr/>
        </p:nvSpPr>
        <p:spPr>
          <a:xfrm>
            <a:off x="8109585" y="2443397"/>
            <a:ext cx="533671" cy="900263"/>
          </a:xfrm>
          <a:prstGeom prst="up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7F5EA535-B642-4266-95B2-6ED5FE4C55EE}"/>
              </a:ext>
            </a:extLst>
          </p:cNvPr>
          <p:cNvSpPr txBox="1"/>
          <p:nvPr/>
        </p:nvSpPr>
        <p:spPr>
          <a:xfrm>
            <a:off x="7674026" y="3431413"/>
            <a:ext cx="1393819" cy="584775"/>
          </a:xfrm>
          <a:prstGeom prst="rect">
            <a:avLst/>
          </a:prstGeom>
          <a:noFill/>
        </p:spPr>
        <p:txBody>
          <a:bodyPr wrap="square" rtlCol="0">
            <a:spAutoFit/>
          </a:bodyPr>
          <a:lstStyle/>
          <a:p>
            <a:r>
              <a:rPr kumimoji="1" lang="en-US" altLang="ja-JP" sz="3200" dirty="0" err="1"/>
              <a:t>cnt</a:t>
            </a:r>
            <a:r>
              <a:rPr lang="en-US" altLang="ja-JP" sz="3200" dirty="0"/>
              <a:t> : 5</a:t>
            </a:r>
            <a:endParaRPr kumimoji="1" lang="ja-JP" altLang="en-US" sz="3200" dirty="0"/>
          </a:p>
        </p:txBody>
      </p:sp>
    </p:spTree>
    <p:extLst>
      <p:ext uri="{BB962C8B-B14F-4D97-AF65-F5344CB8AC3E}">
        <p14:creationId xmlns:p14="http://schemas.microsoft.com/office/powerpoint/2010/main" val="14028617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DA2F3869-A99F-4744-92A6-A88844E67A77}"/>
              </a:ext>
            </a:extLst>
          </p:cNvPr>
          <p:cNvGraphicFramePr>
            <a:graphicFrameLocks noGrp="1"/>
          </p:cNvGraphicFramePr>
          <p:nvPr/>
        </p:nvGraphicFramePr>
        <p:xfrm>
          <a:off x="246295" y="764637"/>
          <a:ext cx="10800000" cy="108000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4029373084"/>
                    </a:ext>
                  </a:extLst>
                </a:gridCol>
                <a:gridCol w="1080000">
                  <a:extLst>
                    <a:ext uri="{9D8B030D-6E8A-4147-A177-3AD203B41FA5}">
                      <a16:colId xmlns:a16="http://schemas.microsoft.com/office/drawing/2014/main" val="624674759"/>
                    </a:ext>
                  </a:extLst>
                </a:gridCol>
                <a:gridCol w="1080000">
                  <a:extLst>
                    <a:ext uri="{9D8B030D-6E8A-4147-A177-3AD203B41FA5}">
                      <a16:colId xmlns:a16="http://schemas.microsoft.com/office/drawing/2014/main" val="2205534289"/>
                    </a:ext>
                  </a:extLst>
                </a:gridCol>
                <a:gridCol w="1080000">
                  <a:extLst>
                    <a:ext uri="{9D8B030D-6E8A-4147-A177-3AD203B41FA5}">
                      <a16:colId xmlns:a16="http://schemas.microsoft.com/office/drawing/2014/main" val="2615942856"/>
                    </a:ext>
                  </a:extLst>
                </a:gridCol>
                <a:gridCol w="1080000">
                  <a:extLst>
                    <a:ext uri="{9D8B030D-6E8A-4147-A177-3AD203B41FA5}">
                      <a16:colId xmlns:a16="http://schemas.microsoft.com/office/drawing/2014/main" val="4137755477"/>
                    </a:ext>
                  </a:extLst>
                </a:gridCol>
                <a:gridCol w="1080000">
                  <a:extLst>
                    <a:ext uri="{9D8B030D-6E8A-4147-A177-3AD203B41FA5}">
                      <a16:colId xmlns:a16="http://schemas.microsoft.com/office/drawing/2014/main" val="3897884567"/>
                    </a:ext>
                  </a:extLst>
                </a:gridCol>
                <a:gridCol w="1080000">
                  <a:extLst>
                    <a:ext uri="{9D8B030D-6E8A-4147-A177-3AD203B41FA5}">
                      <a16:colId xmlns:a16="http://schemas.microsoft.com/office/drawing/2014/main" val="2454220298"/>
                    </a:ext>
                  </a:extLst>
                </a:gridCol>
                <a:gridCol w="1080000">
                  <a:extLst>
                    <a:ext uri="{9D8B030D-6E8A-4147-A177-3AD203B41FA5}">
                      <a16:colId xmlns:a16="http://schemas.microsoft.com/office/drawing/2014/main" val="675522366"/>
                    </a:ext>
                  </a:extLst>
                </a:gridCol>
                <a:gridCol w="1080000">
                  <a:extLst>
                    <a:ext uri="{9D8B030D-6E8A-4147-A177-3AD203B41FA5}">
                      <a16:colId xmlns:a16="http://schemas.microsoft.com/office/drawing/2014/main" val="2913686112"/>
                    </a:ext>
                  </a:extLst>
                </a:gridCol>
                <a:gridCol w="1080000">
                  <a:extLst>
                    <a:ext uri="{9D8B030D-6E8A-4147-A177-3AD203B41FA5}">
                      <a16:colId xmlns:a16="http://schemas.microsoft.com/office/drawing/2014/main" val="1339482383"/>
                    </a:ext>
                  </a:extLst>
                </a:gridCol>
              </a:tblGrid>
              <a:tr h="1080000">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solidFill>
                      <a:schemeClr val="accent2"/>
                    </a:solidFill>
                  </a:tcPr>
                </a:tc>
                <a:tc>
                  <a:txBody>
                    <a:bodyPr/>
                    <a:lstStyle/>
                    <a:p>
                      <a:pPr algn="ctr"/>
                      <a:r>
                        <a:rPr kumimoji="1" lang="en-US" altLang="ja-JP" sz="3600" dirty="0"/>
                        <a:t>4</a:t>
                      </a:r>
                      <a:endParaRPr kumimoji="1" lang="ja-JP" altLang="en-US" sz="3600" dirty="0"/>
                    </a:p>
                  </a:txBody>
                  <a:tcPr anchor="ctr">
                    <a:solidFill>
                      <a:schemeClr val="accent2"/>
                    </a:solidFill>
                  </a:tcPr>
                </a:tc>
                <a:tc>
                  <a:txBody>
                    <a:bodyPr/>
                    <a:lstStyle/>
                    <a:p>
                      <a:pPr algn="ctr"/>
                      <a:r>
                        <a:rPr kumimoji="1" lang="en-US" altLang="ja-JP" sz="3600" dirty="0"/>
                        <a:t>2</a:t>
                      </a:r>
                      <a:endParaRPr kumimoji="1" lang="ja-JP" altLang="en-US" sz="3600" dirty="0"/>
                    </a:p>
                  </a:txBody>
                  <a:tcPr anchor="ctr">
                    <a:solidFill>
                      <a:schemeClr val="accent2"/>
                    </a:solidFill>
                  </a:tcPr>
                </a:tc>
                <a:tc>
                  <a:txBody>
                    <a:bodyPr/>
                    <a:lstStyle/>
                    <a:p>
                      <a:pPr algn="ctr"/>
                      <a:r>
                        <a:rPr kumimoji="1" lang="en-US" altLang="ja-JP" sz="3600" dirty="0"/>
                        <a:t>1</a:t>
                      </a:r>
                      <a:endParaRPr kumimoji="1" lang="ja-JP" altLang="en-US" sz="3600" dirty="0"/>
                    </a:p>
                  </a:txBody>
                  <a:tcPr anchor="ctr">
                    <a:solidFill>
                      <a:schemeClr val="accent2"/>
                    </a:solidFill>
                  </a:tcP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solidFill>
                      <a:schemeClr val="accent2"/>
                    </a:solidFill>
                  </a:tcP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solidFill>
                      <a:schemeClr val="accent2"/>
                    </a:solidFill>
                  </a:tcPr>
                </a:tc>
                <a:extLst>
                  <a:ext uri="{0D108BD9-81ED-4DB2-BD59-A6C34878D82A}">
                    <a16:rowId xmlns:a16="http://schemas.microsoft.com/office/drawing/2014/main" val="2275068971"/>
                  </a:ext>
                </a:extLst>
              </a:tr>
            </a:tbl>
          </a:graphicData>
        </a:graphic>
      </p:graphicFrame>
      <p:graphicFrame>
        <p:nvGraphicFramePr>
          <p:cNvPr id="5" name="表 4">
            <a:extLst>
              <a:ext uri="{FF2B5EF4-FFF2-40B4-BE49-F238E27FC236}">
                <a16:creationId xmlns:a16="http://schemas.microsoft.com/office/drawing/2014/main" id="{A208E323-DAE5-4730-8555-DFBF5F68F69F}"/>
              </a:ext>
            </a:extLst>
          </p:cNvPr>
          <p:cNvGraphicFramePr>
            <a:graphicFrameLocks noGrp="1"/>
          </p:cNvGraphicFramePr>
          <p:nvPr/>
        </p:nvGraphicFramePr>
        <p:xfrm>
          <a:off x="246295" y="1844637"/>
          <a:ext cx="10800000" cy="598760"/>
        </p:xfrm>
        <a:graphic>
          <a:graphicData uri="http://schemas.openxmlformats.org/drawingml/2006/table">
            <a:tbl>
              <a:tblPr firstRow="1" bandRow="1">
                <a:tableStyleId>{2D5ABB26-0587-4C30-8999-92F81FD0307C}</a:tableStyleId>
              </a:tblPr>
              <a:tblGrid>
                <a:gridCol w="1080000">
                  <a:extLst>
                    <a:ext uri="{9D8B030D-6E8A-4147-A177-3AD203B41FA5}">
                      <a16:colId xmlns:a16="http://schemas.microsoft.com/office/drawing/2014/main" val="4029373084"/>
                    </a:ext>
                  </a:extLst>
                </a:gridCol>
                <a:gridCol w="1080000">
                  <a:extLst>
                    <a:ext uri="{9D8B030D-6E8A-4147-A177-3AD203B41FA5}">
                      <a16:colId xmlns:a16="http://schemas.microsoft.com/office/drawing/2014/main" val="624674759"/>
                    </a:ext>
                  </a:extLst>
                </a:gridCol>
                <a:gridCol w="1080000">
                  <a:extLst>
                    <a:ext uri="{9D8B030D-6E8A-4147-A177-3AD203B41FA5}">
                      <a16:colId xmlns:a16="http://schemas.microsoft.com/office/drawing/2014/main" val="2205534289"/>
                    </a:ext>
                  </a:extLst>
                </a:gridCol>
                <a:gridCol w="1080000">
                  <a:extLst>
                    <a:ext uri="{9D8B030D-6E8A-4147-A177-3AD203B41FA5}">
                      <a16:colId xmlns:a16="http://schemas.microsoft.com/office/drawing/2014/main" val="2615942856"/>
                    </a:ext>
                  </a:extLst>
                </a:gridCol>
                <a:gridCol w="1080000">
                  <a:extLst>
                    <a:ext uri="{9D8B030D-6E8A-4147-A177-3AD203B41FA5}">
                      <a16:colId xmlns:a16="http://schemas.microsoft.com/office/drawing/2014/main" val="4137755477"/>
                    </a:ext>
                  </a:extLst>
                </a:gridCol>
                <a:gridCol w="1080000">
                  <a:extLst>
                    <a:ext uri="{9D8B030D-6E8A-4147-A177-3AD203B41FA5}">
                      <a16:colId xmlns:a16="http://schemas.microsoft.com/office/drawing/2014/main" val="3897884567"/>
                    </a:ext>
                  </a:extLst>
                </a:gridCol>
                <a:gridCol w="1080000">
                  <a:extLst>
                    <a:ext uri="{9D8B030D-6E8A-4147-A177-3AD203B41FA5}">
                      <a16:colId xmlns:a16="http://schemas.microsoft.com/office/drawing/2014/main" val="2454220298"/>
                    </a:ext>
                  </a:extLst>
                </a:gridCol>
                <a:gridCol w="1080000">
                  <a:extLst>
                    <a:ext uri="{9D8B030D-6E8A-4147-A177-3AD203B41FA5}">
                      <a16:colId xmlns:a16="http://schemas.microsoft.com/office/drawing/2014/main" val="675522366"/>
                    </a:ext>
                  </a:extLst>
                </a:gridCol>
                <a:gridCol w="1080000">
                  <a:extLst>
                    <a:ext uri="{9D8B030D-6E8A-4147-A177-3AD203B41FA5}">
                      <a16:colId xmlns:a16="http://schemas.microsoft.com/office/drawing/2014/main" val="2913686112"/>
                    </a:ext>
                  </a:extLst>
                </a:gridCol>
                <a:gridCol w="1080000">
                  <a:extLst>
                    <a:ext uri="{9D8B030D-6E8A-4147-A177-3AD203B41FA5}">
                      <a16:colId xmlns:a16="http://schemas.microsoft.com/office/drawing/2014/main" val="1339482383"/>
                    </a:ext>
                  </a:extLst>
                </a:gridCol>
              </a:tblGrid>
              <a:tr h="598760">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[1]</a:t>
                      </a:r>
                      <a:endParaRPr kumimoji="1" lang="ja-JP" altLang="en-US" sz="2800" dirty="0"/>
                    </a:p>
                  </a:txBody>
                  <a:tcPr/>
                </a:tc>
                <a:tc>
                  <a:txBody>
                    <a:bodyPr/>
                    <a:lstStyle/>
                    <a:p>
                      <a:pPr algn="ctr"/>
                      <a:r>
                        <a:rPr kumimoji="1" lang="en-US" altLang="ja-JP" sz="2800" dirty="0"/>
                        <a:t>[2]</a:t>
                      </a:r>
                      <a:endParaRPr kumimoji="1" lang="ja-JP" altLang="en-US" sz="2800" dirty="0"/>
                    </a:p>
                  </a:txBody>
                  <a:tcPr/>
                </a:tc>
                <a:tc>
                  <a:txBody>
                    <a:bodyPr/>
                    <a:lstStyle/>
                    <a:p>
                      <a:pPr algn="ctr"/>
                      <a:r>
                        <a:rPr kumimoji="1" lang="en-US" altLang="ja-JP" sz="2800" dirty="0"/>
                        <a:t>[3]</a:t>
                      </a:r>
                      <a:endParaRPr kumimoji="1" lang="ja-JP" altLang="en-US" sz="2800" dirty="0"/>
                    </a:p>
                  </a:txBody>
                  <a:tcPr/>
                </a:tc>
                <a:tc>
                  <a:txBody>
                    <a:bodyPr/>
                    <a:lstStyle/>
                    <a:p>
                      <a:pPr algn="ctr"/>
                      <a:r>
                        <a:rPr kumimoji="1" lang="en-US" altLang="ja-JP" sz="2800" dirty="0"/>
                        <a:t>[4]</a:t>
                      </a:r>
                      <a:endParaRPr kumimoji="1" lang="ja-JP" altLang="en-US" sz="2800" dirty="0"/>
                    </a:p>
                  </a:txBody>
                  <a:tcPr/>
                </a:tc>
                <a:tc>
                  <a:txBody>
                    <a:bodyPr/>
                    <a:lstStyle/>
                    <a:p>
                      <a:pPr algn="ctr"/>
                      <a:r>
                        <a:rPr kumimoji="1" lang="en-US" altLang="ja-JP" sz="2800" dirty="0"/>
                        <a:t>[5]</a:t>
                      </a:r>
                      <a:endParaRPr kumimoji="1" lang="ja-JP" altLang="en-US" sz="2800" dirty="0"/>
                    </a:p>
                  </a:txBody>
                  <a:tcPr/>
                </a:tc>
                <a:tc>
                  <a:txBody>
                    <a:bodyPr/>
                    <a:lstStyle/>
                    <a:p>
                      <a:pPr algn="ctr"/>
                      <a:r>
                        <a:rPr kumimoji="1" lang="en-US" altLang="ja-JP" sz="2800" dirty="0"/>
                        <a:t>[6]</a:t>
                      </a:r>
                      <a:endParaRPr kumimoji="1" lang="ja-JP" altLang="en-US" sz="2800" dirty="0"/>
                    </a:p>
                  </a:txBody>
                  <a:tcPr/>
                </a:tc>
                <a:tc>
                  <a:txBody>
                    <a:bodyPr/>
                    <a:lstStyle/>
                    <a:p>
                      <a:pPr algn="ctr"/>
                      <a:r>
                        <a:rPr kumimoji="1" lang="en-US" altLang="ja-JP" sz="2800" dirty="0"/>
                        <a:t>[7]</a:t>
                      </a:r>
                      <a:endParaRPr kumimoji="1" lang="ja-JP" altLang="en-US" sz="2800" dirty="0"/>
                    </a:p>
                  </a:txBody>
                  <a:tcPr/>
                </a:tc>
                <a:tc>
                  <a:txBody>
                    <a:bodyPr/>
                    <a:lstStyle/>
                    <a:p>
                      <a:pPr algn="ctr"/>
                      <a:r>
                        <a:rPr kumimoji="1" lang="en-US" altLang="ja-JP" sz="2800" dirty="0"/>
                        <a:t>[8]</a:t>
                      </a:r>
                      <a:endParaRPr kumimoji="1" lang="ja-JP" altLang="en-US" sz="2800" dirty="0"/>
                    </a:p>
                  </a:txBody>
                  <a:tcPr/>
                </a:tc>
                <a:tc>
                  <a:txBody>
                    <a:bodyPr/>
                    <a:lstStyle/>
                    <a:p>
                      <a:pPr algn="ctr"/>
                      <a:r>
                        <a:rPr kumimoji="1" lang="en-US" altLang="ja-JP" sz="2800" dirty="0"/>
                        <a:t>[9]</a:t>
                      </a:r>
                      <a:endParaRPr kumimoji="1" lang="ja-JP" altLang="en-US" sz="2800" dirty="0"/>
                    </a:p>
                  </a:txBody>
                  <a:tcPr/>
                </a:tc>
                <a:extLst>
                  <a:ext uri="{0D108BD9-81ED-4DB2-BD59-A6C34878D82A}">
                    <a16:rowId xmlns:a16="http://schemas.microsoft.com/office/drawing/2014/main" val="2275068971"/>
                  </a:ext>
                </a:extLst>
              </a:tr>
            </a:tbl>
          </a:graphicData>
        </a:graphic>
      </p:graphicFrame>
      <p:sp>
        <p:nvSpPr>
          <p:cNvPr id="6" name="テキスト ボックス 5">
            <a:extLst>
              <a:ext uri="{FF2B5EF4-FFF2-40B4-BE49-F238E27FC236}">
                <a16:creationId xmlns:a16="http://schemas.microsoft.com/office/drawing/2014/main" id="{672D8AD3-7CA0-438E-B0DE-46448DC8852A}"/>
              </a:ext>
            </a:extLst>
          </p:cNvPr>
          <p:cNvSpPr txBox="1"/>
          <p:nvPr/>
        </p:nvSpPr>
        <p:spPr>
          <a:xfrm>
            <a:off x="11046295" y="989856"/>
            <a:ext cx="748923" cy="769441"/>
          </a:xfrm>
          <a:prstGeom prst="rect">
            <a:avLst/>
          </a:prstGeom>
          <a:noFill/>
        </p:spPr>
        <p:txBody>
          <a:bodyPr wrap="none" rtlCol="0">
            <a:spAutoFit/>
          </a:bodyPr>
          <a:lstStyle/>
          <a:p>
            <a:r>
              <a:rPr lang="en-US" altLang="ja-JP" sz="4400" dirty="0"/>
              <a:t>…</a:t>
            </a:r>
            <a:endParaRPr kumimoji="1" lang="ja-JP" altLang="en-US" dirty="0"/>
          </a:p>
        </p:txBody>
      </p:sp>
      <p:sp>
        <p:nvSpPr>
          <p:cNvPr id="7" name="テキスト ボックス 6">
            <a:extLst>
              <a:ext uri="{FF2B5EF4-FFF2-40B4-BE49-F238E27FC236}">
                <a16:creationId xmlns:a16="http://schemas.microsoft.com/office/drawing/2014/main" id="{8B777949-607D-496C-86C7-2F58668A7608}"/>
              </a:ext>
            </a:extLst>
          </p:cNvPr>
          <p:cNvSpPr txBox="1"/>
          <p:nvPr/>
        </p:nvSpPr>
        <p:spPr>
          <a:xfrm>
            <a:off x="11097591" y="1759297"/>
            <a:ext cx="646331" cy="646331"/>
          </a:xfrm>
          <a:prstGeom prst="rect">
            <a:avLst/>
          </a:prstGeom>
          <a:noFill/>
        </p:spPr>
        <p:txBody>
          <a:bodyPr wrap="none" rtlCol="0">
            <a:spAutoFit/>
          </a:bodyPr>
          <a:lstStyle/>
          <a:p>
            <a:r>
              <a:rPr lang="en-US" altLang="ja-JP" sz="3600" dirty="0"/>
              <a:t>…</a:t>
            </a:r>
            <a:endParaRPr kumimoji="1" lang="ja-JP" altLang="en-US" sz="1400" dirty="0"/>
          </a:p>
        </p:txBody>
      </p:sp>
      <p:sp>
        <p:nvSpPr>
          <p:cNvPr id="10" name="矢印: 上 9">
            <a:extLst>
              <a:ext uri="{FF2B5EF4-FFF2-40B4-BE49-F238E27FC236}">
                <a16:creationId xmlns:a16="http://schemas.microsoft.com/office/drawing/2014/main" id="{8137A626-529D-4508-BED4-F8BCB5A3050C}"/>
              </a:ext>
            </a:extLst>
          </p:cNvPr>
          <p:cNvSpPr/>
          <p:nvPr/>
        </p:nvSpPr>
        <p:spPr>
          <a:xfrm>
            <a:off x="9169128" y="2405628"/>
            <a:ext cx="533671" cy="900263"/>
          </a:xfrm>
          <a:prstGeom prst="up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7F5EA535-B642-4266-95B2-6ED5FE4C55EE}"/>
              </a:ext>
            </a:extLst>
          </p:cNvPr>
          <p:cNvSpPr txBox="1"/>
          <p:nvPr/>
        </p:nvSpPr>
        <p:spPr>
          <a:xfrm>
            <a:off x="8733569" y="3393644"/>
            <a:ext cx="1393819" cy="584775"/>
          </a:xfrm>
          <a:prstGeom prst="rect">
            <a:avLst/>
          </a:prstGeom>
          <a:noFill/>
        </p:spPr>
        <p:txBody>
          <a:bodyPr wrap="square" rtlCol="0">
            <a:spAutoFit/>
          </a:bodyPr>
          <a:lstStyle/>
          <a:p>
            <a:r>
              <a:rPr kumimoji="1" lang="en-US" altLang="ja-JP" sz="3200" dirty="0" err="1"/>
              <a:t>cnt</a:t>
            </a:r>
            <a:r>
              <a:rPr lang="en-US" altLang="ja-JP" sz="3200" dirty="0"/>
              <a:t> : 5</a:t>
            </a:r>
            <a:endParaRPr kumimoji="1" lang="ja-JP" altLang="en-US" sz="3200" dirty="0"/>
          </a:p>
        </p:txBody>
      </p:sp>
    </p:spTree>
    <p:extLst>
      <p:ext uri="{BB962C8B-B14F-4D97-AF65-F5344CB8AC3E}">
        <p14:creationId xmlns:p14="http://schemas.microsoft.com/office/powerpoint/2010/main" val="41681997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DA2F3869-A99F-4744-92A6-A88844E67A77}"/>
              </a:ext>
            </a:extLst>
          </p:cNvPr>
          <p:cNvGraphicFramePr>
            <a:graphicFrameLocks noGrp="1"/>
          </p:cNvGraphicFramePr>
          <p:nvPr/>
        </p:nvGraphicFramePr>
        <p:xfrm>
          <a:off x="246295" y="764637"/>
          <a:ext cx="10800000" cy="108000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4029373084"/>
                    </a:ext>
                  </a:extLst>
                </a:gridCol>
                <a:gridCol w="1080000">
                  <a:extLst>
                    <a:ext uri="{9D8B030D-6E8A-4147-A177-3AD203B41FA5}">
                      <a16:colId xmlns:a16="http://schemas.microsoft.com/office/drawing/2014/main" val="624674759"/>
                    </a:ext>
                  </a:extLst>
                </a:gridCol>
                <a:gridCol w="1080000">
                  <a:extLst>
                    <a:ext uri="{9D8B030D-6E8A-4147-A177-3AD203B41FA5}">
                      <a16:colId xmlns:a16="http://schemas.microsoft.com/office/drawing/2014/main" val="2205534289"/>
                    </a:ext>
                  </a:extLst>
                </a:gridCol>
                <a:gridCol w="1080000">
                  <a:extLst>
                    <a:ext uri="{9D8B030D-6E8A-4147-A177-3AD203B41FA5}">
                      <a16:colId xmlns:a16="http://schemas.microsoft.com/office/drawing/2014/main" val="2615942856"/>
                    </a:ext>
                  </a:extLst>
                </a:gridCol>
                <a:gridCol w="1080000">
                  <a:extLst>
                    <a:ext uri="{9D8B030D-6E8A-4147-A177-3AD203B41FA5}">
                      <a16:colId xmlns:a16="http://schemas.microsoft.com/office/drawing/2014/main" val="4137755477"/>
                    </a:ext>
                  </a:extLst>
                </a:gridCol>
                <a:gridCol w="1080000">
                  <a:extLst>
                    <a:ext uri="{9D8B030D-6E8A-4147-A177-3AD203B41FA5}">
                      <a16:colId xmlns:a16="http://schemas.microsoft.com/office/drawing/2014/main" val="3897884567"/>
                    </a:ext>
                  </a:extLst>
                </a:gridCol>
                <a:gridCol w="1080000">
                  <a:extLst>
                    <a:ext uri="{9D8B030D-6E8A-4147-A177-3AD203B41FA5}">
                      <a16:colId xmlns:a16="http://schemas.microsoft.com/office/drawing/2014/main" val="2454220298"/>
                    </a:ext>
                  </a:extLst>
                </a:gridCol>
                <a:gridCol w="1080000">
                  <a:extLst>
                    <a:ext uri="{9D8B030D-6E8A-4147-A177-3AD203B41FA5}">
                      <a16:colId xmlns:a16="http://schemas.microsoft.com/office/drawing/2014/main" val="675522366"/>
                    </a:ext>
                  </a:extLst>
                </a:gridCol>
                <a:gridCol w="1080000">
                  <a:extLst>
                    <a:ext uri="{9D8B030D-6E8A-4147-A177-3AD203B41FA5}">
                      <a16:colId xmlns:a16="http://schemas.microsoft.com/office/drawing/2014/main" val="2913686112"/>
                    </a:ext>
                  </a:extLst>
                </a:gridCol>
                <a:gridCol w="1080000">
                  <a:extLst>
                    <a:ext uri="{9D8B030D-6E8A-4147-A177-3AD203B41FA5}">
                      <a16:colId xmlns:a16="http://schemas.microsoft.com/office/drawing/2014/main" val="1339482383"/>
                    </a:ext>
                  </a:extLst>
                </a:gridCol>
              </a:tblGrid>
              <a:tr h="1080000">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solidFill>
                      <a:schemeClr val="accent2"/>
                    </a:solidFill>
                  </a:tcPr>
                </a:tc>
                <a:tc>
                  <a:txBody>
                    <a:bodyPr/>
                    <a:lstStyle/>
                    <a:p>
                      <a:pPr algn="ctr"/>
                      <a:r>
                        <a:rPr kumimoji="1" lang="en-US" altLang="ja-JP" sz="3600" dirty="0"/>
                        <a:t>4</a:t>
                      </a:r>
                      <a:endParaRPr kumimoji="1" lang="ja-JP" altLang="en-US" sz="3600" dirty="0"/>
                    </a:p>
                  </a:txBody>
                  <a:tcPr anchor="ctr">
                    <a:solidFill>
                      <a:schemeClr val="accent2"/>
                    </a:solidFill>
                  </a:tcPr>
                </a:tc>
                <a:tc>
                  <a:txBody>
                    <a:bodyPr/>
                    <a:lstStyle/>
                    <a:p>
                      <a:pPr algn="ctr"/>
                      <a:r>
                        <a:rPr kumimoji="1" lang="en-US" altLang="ja-JP" sz="3600" dirty="0"/>
                        <a:t>2</a:t>
                      </a:r>
                      <a:endParaRPr kumimoji="1" lang="ja-JP" altLang="en-US" sz="3600" dirty="0"/>
                    </a:p>
                  </a:txBody>
                  <a:tcPr anchor="ctr">
                    <a:solidFill>
                      <a:schemeClr val="accent2"/>
                    </a:solidFill>
                  </a:tcPr>
                </a:tc>
                <a:tc>
                  <a:txBody>
                    <a:bodyPr/>
                    <a:lstStyle/>
                    <a:p>
                      <a:pPr algn="ctr"/>
                      <a:r>
                        <a:rPr kumimoji="1" lang="en-US" altLang="ja-JP" sz="3600" dirty="0"/>
                        <a:t>1</a:t>
                      </a:r>
                      <a:endParaRPr kumimoji="1" lang="ja-JP" altLang="en-US" sz="3600" dirty="0"/>
                    </a:p>
                  </a:txBody>
                  <a:tcPr anchor="ctr">
                    <a:solidFill>
                      <a:schemeClr val="accent2"/>
                    </a:solidFill>
                  </a:tcP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solidFill>
                      <a:schemeClr val="accent2"/>
                    </a:solidFill>
                  </a:tcP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0</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solidFill>
                      <a:schemeClr val="accent2"/>
                    </a:solidFill>
                  </a:tcPr>
                </a:tc>
                <a:extLst>
                  <a:ext uri="{0D108BD9-81ED-4DB2-BD59-A6C34878D82A}">
                    <a16:rowId xmlns:a16="http://schemas.microsoft.com/office/drawing/2014/main" val="2275068971"/>
                  </a:ext>
                </a:extLst>
              </a:tr>
            </a:tbl>
          </a:graphicData>
        </a:graphic>
      </p:graphicFrame>
      <p:graphicFrame>
        <p:nvGraphicFramePr>
          <p:cNvPr id="5" name="表 4">
            <a:extLst>
              <a:ext uri="{FF2B5EF4-FFF2-40B4-BE49-F238E27FC236}">
                <a16:creationId xmlns:a16="http://schemas.microsoft.com/office/drawing/2014/main" id="{A208E323-DAE5-4730-8555-DFBF5F68F69F}"/>
              </a:ext>
            </a:extLst>
          </p:cNvPr>
          <p:cNvGraphicFramePr>
            <a:graphicFrameLocks noGrp="1"/>
          </p:cNvGraphicFramePr>
          <p:nvPr/>
        </p:nvGraphicFramePr>
        <p:xfrm>
          <a:off x="246295" y="1844637"/>
          <a:ext cx="10800000" cy="598760"/>
        </p:xfrm>
        <a:graphic>
          <a:graphicData uri="http://schemas.openxmlformats.org/drawingml/2006/table">
            <a:tbl>
              <a:tblPr firstRow="1" bandRow="1">
                <a:tableStyleId>{2D5ABB26-0587-4C30-8999-92F81FD0307C}</a:tableStyleId>
              </a:tblPr>
              <a:tblGrid>
                <a:gridCol w="1080000">
                  <a:extLst>
                    <a:ext uri="{9D8B030D-6E8A-4147-A177-3AD203B41FA5}">
                      <a16:colId xmlns:a16="http://schemas.microsoft.com/office/drawing/2014/main" val="4029373084"/>
                    </a:ext>
                  </a:extLst>
                </a:gridCol>
                <a:gridCol w="1080000">
                  <a:extLst>
                    <a:ext uri="{9D8B030D-6E8A-4147-A177-3AD203B41FA5}">
                      <a16:colId xmlns:a16="http://schemas.microsoft.com/office/drawing/2014/main" val="624674759"/>
                    </a:ext>
                  </a:extLst>
                </a:gridCol>
                <a:gridCol w="1080000">
                  <a:extLst>
                    <a:ext uri="{9D8B030D-6E8A-4147-A177-3AD203B41FA5}">
                      <a16:colId xmlns:a16="http://schemas.microsoft.com/office/drawing/2014/main" val="2205534289"/>
                    </a:ext>
                  </a:extLst>
                </a:gridCol>
                <a:gridCol w="1080000">
                  <a:extLst>
                    <a:ext uri="{9D8B030D-6E8A-4147-A177-3AD203B41FA5}">
                      <a16:colId xmlns:a16="http://schemas.microsoft.com/office/drawing/2014/main" val="2615942856"/>
                    </a:ext>
                  </a:extLst>
                </a:gridCol>
                <a:gridCol w="1080000">
                  <a:extLst>
                    <a:ext uri="{9D8B030D-6E8A-4147-A177-3AD203B41FA5}">
                      <a16:colId xmlns:a16="http://schemas.microsoft.com/office/drawing/2014/main" val="4137755477"/>
                    </a:ext>
                  </a:extLst>
                </a:gridCol>
                <a:gridCol w="1080000">
                  <a:extLst>
                    <a:ext uri="{9D8B030D-6E8A-4147-A177-3AD203B41FA5}">
                      <a16:colId xmlns:a16="http://schemas.microsoft.com/office/drawing/2014/main" val="3897884567"/>
                    </a:ext>
                  </a:extLst>
                </a:gridCol>
                <a:gridCol w="1080000">
                  <a:extLst>
                    <a:ext uri="{9D8B030D-6E8A-4147-A177-3AD203B41FA5}">
                      <a16:colId xmlns:a16="http://schemas.microsoft.com/office/drawing/2014/main" val="2454220298"/>
                    </a:ext>
                  </a:extLst>
                </a:gridCol>
                <a:gridCol w="1080000">
                  <a:extLst>
                    <a:ext uri="{9D8B030D-6E8A-4147-A177-3AD203B41FA5}">
                      <a16:colId xmlns:a16="http://schemas.microsoft.com/office/drawing/2014/main" val="675522366"/>
                    </a:ext>
                  </a:extLst>
                </a:gridCol>
                <a:gridCol w="1080000">
                  <a:extLst>
                    <a:ext uri="{9D8B030D-6E8A-4147-A177-3AD203B41FA5}">
                      <a16:colId xmlns:a16="http://schemas.microsoft.com/office/drawing/2014/main" val="2913686112"/>
                    </a:ext>
                  </a:extLst>
                </a:gridCol>
                <a:gridCol w="1080000">
                  <a:extLst>
                    <a:ext uri="{9D8B030D-6E8A-4147-A177-3AD203B41FA5}">
                      <a16:colId xmlns:a16="http://schemas.microsoft.com/office/drawing/2014/main" val="1339482383"/>
                    </a:ext>
                  </a:extLst>
                </a:gridCol>
              </a:tblGrid>
              <a:tr h="598760">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[1]</a:t>
                      </a:r>
                      <a:endParaRPr kumimoji="1" lang="ja-JP" altLang="en-US" sz="2800" dirty="0"/>
                    </a:p>
                  </a:txBody>
                  <a:tcPr/>
                </a:tc>
                <a:tc>
                  <a:txBody>
                    <a:bodyPr/>
                    <a:lstStyle/>
                    <a:p>
                      <a:pPr algn="ctr"/>
                      <a:r>
                        <a:rPr kumimoji="1" lang="en-US" altLang="ja-JP" sz="2800" dirty="0"/>
                        <a:t>[2]</a:t>
                      </a:r>
                      <a:endParaRPr kumimoji="1" lang="ja-JP" altLang="en-US" sz="2800" dirty="0"/>
                    </a:p>
                  </a:txBody>
                  <a:tcPr/>
                </a:tc>
                <a:tc>
                  <a:txBody>
                    <a:bodyPr/>
                    <a:lstStyle/>
                    <a:p>
                      <a:pPr algn="ctr"/>
                      <a:r>
                        <a:rPr kumimoji="1" lang="en-US" altLang="ja-JP" sz="2800" dirty="0"/>
                        <a:t>[3]</a:t>
                      </a:r>
                      <a:endParaRPr kumimoji="1" lang="ja-JP" altLang="en-US" sz="2800" dirty="0"/>
                    </a:p>
                  </a:txBody>
                  <a:tcPr/>
                </a:tc>
                <a:tc>
                  <a:txBody>
                    <a:bodyPr/>
                    <a:lstStyle/>
                    <a:p>
                      <a:pPr algn="ctr"/>
                      <a:r>
                        <a:rPr kumimoji="1" lang="en-US" altLang="ja-JP" sz="2800" dirty="0"/>
                        <a:t>[4]</a:t>
                      </a:r>
                      <a:endParaRPr kumimoji="1" lang="ja-JP" altLang="en-US" sz="2800" dirty="0"/>
                    </a:p>
                  </a:txBody>
                  <a:tcPr/>
                </a:tc>
                <a:tc>
                  <a:txBody>
                    <a:bodyPr/>
                    <a:lstStyle/>
                    <a:p>
                      <a:pPr algn="ctr"/>
                      <a:r>
                        <a:rPr kumimoji="1" lang="en-US" altLang="ja-JP" sz="2800" dirty="0"/>
                        <a:t>[5]</a:t>
                      </a:r>
                      <a:endParaRPr kumimoji="1" lang="ja-JP" altLang="en-US" sz="2800" dirty="0"/>
                    </a:p>
                  </a:txBody>
                  <a:tcPr/>
                </a:tc>
                <a:tc>
                  <a:txBody>
                    <a:bodyPr/>
                    <a:lstStyle/>
                    <a:p>
                      <a:pPr algn="ctr"/>
                      <a:r>
                        <a:rPr kumimoji="1" lang="en-US" altLang="ja-JP" sz="2800" dirty="0"/>
                        <a:t>[6]</a:t>
                      </a:r>
                      <a:endParaRPr kumimoji="1" lang="ja-JP" altLang="en-US" sz="2800" dirty="0"/>
                    </a:p>
                  </a:txBody>
                  <a:tcPr/>
                </a:tc>
                <a:tc>
                  <a:txBody>
                    <a:bodyPr/>
                    <a:lstStyle/>
                    <a:p>
                      <a:pPr algn="ctr"/>
                      <a:r>
                        <a:rPr kumimoji="1" lang="en-US" altLang="ja-JP" sz="2800" dirty="0"/>
                        <a:t>[7]</a:t>
                      </a:r>
                      <a:endParaRPr kumimoji="1" lang="ja-JP" altLang="en-US" sz="2800" dirty="0"/>
                    </a:p>
                  </a:txBody>
                  <a:tcPr/>
                </a:tc>
                <a:tc>
                  <a:txBody>
                    <a:bodyPr/>
                    <a:lstStyle/>
                    <a:p>
                      <a:pPr algn="ctr"/>
                      <a:r>
                        <a:rPr kumimoji="1" lang="en-US" altLang="ja-JP" sz="2800" dirty="0"/>
                        <a:t>[8]</a:t>
                      </a:r>
                      <a:endParaRPr kumimoji="1" lang="ja-JP" altLang="en-US" sz="2800" dirty="0"/>
                    </a:p>
                  </a:txBody>
                  <a:tcPr/>
                </a:tc>
                <a:tc>
                  <a:txBody>
                    <a:bodyPr/>
                    <a:lstStyle/>
                    <a:p>
                      <a:pPr algn="ctr"/>
                      <a:r>
                        <a:rPr kumimoji="1" lang="en-US" altLang="ja-JP" sz="2800" dirty="0"/>
                        <a:t>[9]</a:t>
                      </a:r>
                      <a:endParaRPr kumimoji="1" lang="ja-JP" altLang="en-US" sz="2800" dirty="0"/>
                    </a:p>
                  </a:txBody>
                  <a:tcPr/>
                </a:tc>
                <a:extLst>
                  <a:ext uri="{0D108BD9-81ED-4DB2-BD59-A6C34878D82A}">
                    <a16:rowId xmlns:a16="http://schemas.microsoft.com/office/drawing/2014/main" val="2275068971"/>
                  </a:ext>
                </a:extLst>
              </a:tr>
            </a:tbl>
          </a:graphicData>
        </a:graphic>
      </p:graphicFrame>
      <p:sp>
        <p:nvSpPr>
          <p:cNvPr id="6" name="テキスト ボックス 5">
            <a:extLst>
              <a:ext uri="{FF2B5EF4-FFF2-40B4-BE49-F238E27FC236}">
                <a16:creationId xmlns:a16="http://schemas.microsoft.com/office/drawing/2014/main" id="{672D8AD3-7CA0-438E-B0DE-46448DC8852A}"/>
              </a:ext>
            </a:extLst>
          </p:cNvPr>
          <p:cNvSpPr txBox="1"/>
          <p:nvPr/>
        </p:nvSpPr>
        <p:spPr>
          <a:xfrm>
            <a:off x="11046295" y="989856"/>
            <a:ext cx="748923" cy="769441"/>
          </a:xfrm>
          <a:prstGeom prst="rect">
            <a:avLst/>
          </a:prstGeom>
          <a:noFill/>
        </p:spPr>
        <p:txBody>
          <a:bodyPr wrap="none" rtlCol="0">
            <a:spAutoFit/>
          </a:bodyPr>
          <a:lstStyle/>
          <a:p>
            <a:r>
              <a:rPr lang="en-US" altLang="ja-JP" sz="4400" dirty="0"/>
              <a:t>…</a:t>
            </a:r>
            <a:endParaRPr kumimoji="1" lang="ja-JP" altLang="en-US" dirty="0"/>
          </a:p>
        </p:txBody>
      </p:sp>
      <p:sp>
        <p:nvSpPr>
          <p:cNvPr id="7" name="テキスト ボックス 6">
            <a:extLst>
              <a:ext uri="{FF2B5EF4-FFF2-40B4-BE49-F238E27FC236}">
                <a16:creationId xmlns:a16="http://schemas.microsoft.com/office/drawing/2014/main" id="{8B777949-607D-496C-86C7-2F58668A7608}"/>
              </a:ext>
            </a:extLst>
          </p:cNvPr>
          <p:cNvSpPr txBox="1"/>
          <p:nvPr/>
        </p:nvSpPr>
        <p:spPr>
          <a:xfrm>
            <a:off x="11097591" y="1759297"/>
            <a:ext cx="646331" cy="646331"/>
          </a:xfrm>
          <a:prstGeom prst="rect">
            <a:avLst/>
          </a:prstGeom>
          <a:noFill/>
        </p:spPr>
        <p:txBody>
          <a:bodyPr wrap="none" rtlCol="0">
            <a:spAutoFit/>
          </a:bodyPr>
          <a:lstStyle/>
          <a:p>
            <a:r>
              <a:rPr lang="en-US" altLang="ja-JP" sz="3600" dirty="0"/>
              <a:t>…</a:t>
            </a:r>
            <a:endParaRPr kumimoji="1" lang="ja-JP" altLang="en-US" sz="1400" dirty="0"/>
          </a:p>
        </p:txBody>
      </p:sp>
      <p:sp>
        <p:nvSpPr>
          <p:cNvPr id="10" name="矢印: 上 9">
            <a:extLst>
              <a:ext uri="{FF2B5EF4-FFF2-40B4-BE49-F238E27FC236}">
                <a16:creationId xmlns:a16="http://schemas.microsoft.com/office/drawing/2014/main" id="{8137A626-529D-4508-BED4-F8BCB5A3050C}"/>
              </a:ext>
            </a:extLst>
          </p:cNvPr>
          <p:cNvSpPr/>
          <p:nvPr/>
        </p:nvSpPr>
        <p:spPr>
          <a:xfrm>
            <a:off x="10264957" y="2405628"/>
            <a:ext cx="533671" cy="900263"/>
          </a:xfrm>
          <a:prstGeom prst="up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7F5EA535-B642-4266-95B2-6ED5FE4C55EE}"/>
              </a:ext>
            </a:extLst>
          </p:cNvPr>
          <p:cNvSpPr txBox="1"/>
          <p:nvPr/>
        </p:nvSpPr>
        <p:spPr>
          <a:xfrm>
            <a:off x="9829398" y="3393644"/>
            <a:ext cx="1393819" cy="584775"/>
          </a:xfrm>
          <a:prstGeom prst="rect">
            <a:avLst/>
          </a:prstGeom>
          <a:noFill/>
        </p:spPr>
        <p:txBody>
          <a:bodyPr wrap="square" rtlCol="0">
            <a:spAutoFit/>
          </a:bodyPr>
          <a:lstStyle/>
          <a:p>
            <a:r>
              <a:rPr kumimoji="1" lang="en-US" altLang="ja-JP" sz="3200" dirty="0" err="1"/>
              <a:t>cnt</a:t>
            </a:r>
            <a:r>
              <a:rPr lang="en-US" altLang="ja-JP" sz="3200" dirty="0"/>
              <a:t> : 6</a:t>
            </a:r>
            <a:endParaRPr kumimoji="1" lang="ja-JP" altLang="en-US" sz="3200" dirty="0"/>
          </a:p>
        </p:txBody>
      </p:sp>
    </p:spTree>
    <p:extLst>
      <p:ext uri="{BB962C8B-B14F-4D97-AF65-F5344CB8AC3E}">
        <p14:creationId xmlns:p14="http://schemas.microsoft.com/office/powerpoint/2010/main" val="10328767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0637B553-D93D-4DC8-B5E4-94801A804D22}"/>
              </a:ext>
            </a:extLst>
          </p:cNvPr>
          <p:cNvSpPr/>
          <p:nvPr/>
        </p:nvSpPr>
        <p:spPr>
          <a:xfrm>
            <a:off x="1151744" y="335845"/>
            <a:ext cx="6096000" cy="6186309"/>
          </a:xfrm>
          <a:prstGeom prst="rect">
            <a:avLst/>
          </a:prstGeom>
        </p:spPr>
        <p:txBody>
          <a:bodyPr>
            <a:spAutoFit/>
          </a:bodyPr>
          <a:lstStyle/>
          <a:p>
            <a:r>
              <a:rPr lang="en-US" altLang="ja-JP" dirty="0">
                <a:solidFill>
                  <a:srgbClr val="0000FF"/>
                </a:solidFill>
                <a:latin typeface="Consolas" panose="020B0609020204030204" pitchFamily="49" charset="0"/>
              </a:rPr>
              <a:t>#include </a:t>
            </a:r>
            <a:r>
              <a:rPr lang="en-US" altLang="ja-JP" dirty="0">
                <a:solidFill>
                  <a:srgbClr val="A31515"/>
                </a:solidFill>
                <a:latin typeface="Consolas" panose="020B0609020204030204" pitchFamily="49" charset="0"/>
              </a:rPr>
              <a:t>&lt;iostream&gt;</a:t>
            </a:r>
            <a:endParaRPr lang="en-US" altLang="ja-JP" dirty="0">
              <a:solidFill>
                <a:srgbClr val="000000"/>
              </a:solidFill>
              <a:latin typeface="Consolas" panose="020B0609020204030204" pitchFamily="49" charset="0"/>
            </a:endParaRPr>
          </a:p>
          <a:p>
            <a:r>
              <a:rPr lang="en-US" altLang="ja-JP" dirty="0">
                <a:solidFill>
                  <a:srgbClr val="0000FF"/>
                </a:solidFill>
                <a:latin typeface="Consolas" panose="020B0609020204030204" pitchFamily="49" charset="0"/>
              </a:rPr>
              <a:t>using</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namespace</a:t>
            </a:r>
            <a:r>
              <a:rPr lang="en-US" altLang="ja-JP" dirty="0">
                <a:solidFill>
                  <a:srgbClr val="000000"/>
                </a:solidFill>
                <a:latin typeface="Consolas" panose="020B0609020204030204" pitchFamily="49" charset="0"/>
              </a:rPr>
              <a:t> std;</a:t>
            </a:r>
          </a:p>
          <a:p>
            <a:br>
              <a:rPr lang="en-US" altLang="ja-JP" dirty="0">
                <a:solidFill>
                  <a:srgbClr val="000000"/>
                </a:solidFill>
                <a:latin typeface="Consolas" panose="020B0609020204030204" pitchFamily="49" charset="0"/>
              </a:rPr>
            </a:b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main(</a:t>
            </a:r>
            <a:r>
              <a:rPr lang="en-US" altLang="ja-JP" dirty="0">
                <a:solidFill>
                  <a:srgbClr val="0000FF"/>
                </a:solidFill>
                <a:latin typeface="Consolas" panose="020B0609020204030204" pitchFamily="49" charset="0"/>
              </a:rPr>
              <a:t>void</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N;</a:t>
            </a:r>
          </a:p>
          <a:p>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r[</a:t>
            </a:r>
            <a:r>
              <a:rPr lang="en-US" altLang="ja-JP" dirty="0">
                <a:solidFill>
                  <a:srgbClr val="09885A"/>
                </a:solidFill>
                <a:latin typeface="Consolas" panose="020B0609020204030204" pitchFamily="49" charset="0"/>
              </a:rPr>
              <a:t>110</a:t>
            </a:r>
            <a:r>
              <a:rPr lang="en-US" altLang="ja-JP" dirty="0">
                <a:solidFill>
                  <a:srgbClr val="000000"/>
                </a:solidFill>
                <a:latin typeface="Consolas" panose="020B0609020204030204" pitchFamily="49" charset="0"/>
              </a:rPr>
              <a:t>] =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a:t>
            </a:r>
          </a:p>
          <a:p>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cin</a:t>
            </a:r>
            <a:r>
              <a:rPr lang="en-US" altLang="ja-JP" dirty="0">
                <a:solidFill>
                  <a:srgbClr val="000000"/>
                </a:solidFill>
                <a:latin typeface="Consolas" panose="020B0609020204030204" pitchFamily="49" charset="0"/>
              </a:rPr>
              <a:t> &gt;&gt; N;</a:t>
            </a:r>
          </a:p>
          <a:p>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for</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&lt; N;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a:t>
            </a:r>
          </a:p>
          <a:p>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tmp</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cin</a:t>
            </a:r>
            <a:r>
              <a:rPr lang="en-US" altLang="ja-JP" dirty="0">
                <a:solidFill>
                  <a:srgbClr val="000000"/>
                </a:solidFill>
                <a:latin typeface="Consolas" panose="020B0609020204030204" pitchFamily="49" charset="0"/>
              </a:rPr>
              <a:t> &gt;&gt; </a:t>
            </a:r>
            <a:r>
              <a:rPr lang="en-US" altLang="ja-JP" dirty="0" err="1">
                <a:solidFill>
                  <a:srgbClr val="000000"/>
                </a:solidFill>
                <a:latin typeface="Consolas" panose="020B0609020204030204" pitchFamily="49" charset="0"/>
              </a:rPr>
              <a:t>tmp</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        r[</a:t>
            </a:r>
            <a:r>
              <a:rPr lang="en-US" altLang="ja-JP" dirty="0" err="1">
                <a:solidFill>
                  <a:srgbClr val="000000"/>
                </a:solidFill>
                <a:latin typeface="Consolas" panose="020B0609020204030204" pitchFamily="49" charset="0"/>
              </a:rPr>
              <a:t>tmp</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    }</a:t>
            </a:r>
          </a:p>
          <a:p>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ans</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for</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&lt;= </a:t>
            </a:r>
            <a:r>
              <a:rPr lang="en-US" altLang="ja-JP" dirty="0">
                <a:solidFill>
                  <a:srgbClr val="09885A"/>
                </a:solidFill>
                <a:latin typeface="Consolas" panose="020B0609020204030204" pitchFamily="49" charset="0"/>
              </a:rPr>
              <a:t>100</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a:t>
            </a:r>
          </a:p>
          <a:p>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if</a:t>
            </a:r>
            <a:r>
              <a:rPr lang="en-US" altLang="ja-JP" dirty="0">
                <a:solidFill>
                  <a:srgbClr val="000000"/>
                </a:solidFill>
                <a:latin typeface="Consolas" panose="020B0609020204030204" pitchFamily="49" charset="0"/>
              </a:rPr>
              <a:t> (r[</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&gt;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ans</a:t>
            </a:r>
            <a:r>
              <a:rPr lang="en-US" altLang="ja-JP" dirty="0">
                <a:solidFill>
                  <a:srgbClr val="000000"/>
                </a:solidFill>
                <a:latin typeface="Consolas" panose="020B0609020204030204" pitchFamily="49" charset="0"/>
              </a:rPr>
              <a:t>++;</a:t>
            </a:r>
          </a:p>
          <a:p>
            <a:br>
              <a:rPr lang="en-US" altLang="ja-JP" dirty="0">
                <a:solidFill>
                  <a:srgbClr val="000000"/>
                </a:solidFill>
                <a:latin typeface="Consolas" panose="020B0609020204030204" pitchFamily="49" charset="0"/>
              </a:rPr>
            </a:br>
            <a:r>
              <a:rPr lang="en-US" altLang="ja-JP" dirty="0">
                <a:solidFill>
                  <a:srgbClr val="000000"/>
                </a:solidFill>
                <a:latin typeface="Consolas" panose="020B0609020204030204" pitchFamily="49" charset="0"/>
              </a:rPr>
              <a:t>    }</a:t>
            </a:r>
          </a:p>
          <a:p>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cout</a:t>
            </a:r>
            <a:r>
              <a:rPr lang="en-US" altLang="ja-JP" dirty="0">
                <a:solidFill>
                  <a:srgbClr val="000000"/>
                </a:solidFill>
                <a:latin typeface="Consolas" panose="020B0609020204030204" pitchFamily="49" charset="0"/>
              </a:rPr>
              <a:t> &lt;&lt; </a:t>
            </a:r>
            <a:r>
              <a:rPr lang="en-US" altLang="ja-JP" dirty="0" err="1">
                <a:solidFill>
                  <a:srgbClr val="000000"/>
                </a:solidFill>
                <a:latin typeface="Consolas" panose="020B0609020204030204" pitchFamily="49" charset="0"/>
              </a:rPr>
              <a:t>ans</a:t>
            </a:r>
            <a:r>
              <a:rPr lang="en-US" altLang="ja-JP" dirty="0">
                <a:solidFill>
                  <a:srgbClr val="000000"/>
                </a:solidFill>
                <a:latin typeface="Consolas" panose="020B0609020204030204" pitchFamily="49" charset="0"/>
              </a:rPr>
              <a:t> &lt;&lt; </a:t>
            </a:r>
            <a:r>
              <a:rPr lang="en-US" altLang="ja-JP" dirty="0" err="1">
                <a:solidFill>
                  <a:srgbClr val="000000"/>
                </a:solidFill>
                <a:latin typeface="Consolas" panose="020B0609020204030204" pitchFamily="49" charset="0"/>
              </a:rPr>
              <a:t>endl</a:t>
            </a:r>
            <a:r>
              <a:rPr lang="en-US" altLang="ja-JP" dirty="0">
                <a:solidFill>
                  <a:srgbClr val="000000"/>
                </a:solidFill>
                <a:latin typeface="Consolas" panose="020B0609020204030204" pitchFamily="49" charset="0"/>
              </a:rPr>
              <a:t>;</a:t>
            </a:r>
          </a:p>
          <a:p>
            <a:br>
              <a:rPr lang="en-US" altLang="ja-JP" dirty="0">
                <a:solidFill>
                  <a:srgbClr val="000000"/>
                </a:solidFill>
                <a:latin typeface="Consolas" panose="020B0609020204030204" pitchFamily="49" charset="0"/>
              </a:rPr>
            </a:b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return</a:t>
            </a:r>
            <a:r>
              <a:rPr lang="en-US" altLang="ja-JP" dirty="0">
                <a:solidFill>
                  <a:srgbClr val="000000"/>
                </a:solidFill>
                <a:latin typeface="Consolas" panose="020B0609020204030204" pitchFamily="49" charset="0"/>
              </a:rPr>
              <a:t>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7652136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80479B-32C4-4EA5-9F7E-08641B11968E}"/>
              </a:ext>
            </a:extLst>
          </p:cNvPr>
          <p:cNvSpPr>
            <a:spLocks noGrp="1"/>
          </p:cNvSpPr>
          <p:nvPr>
            <p:ph type="title"/>
          </p:nvPr>
        </p:nvSpPr>
        <p:spPr/>
        <p:txBody>
          <a:bodyPr/>
          <a:lstStyle/>
          <a:p>
            <a:r>
              <a:rPr kumimoji="1" lang="en-US" altLang="ja-JP" dirty="0"/>
              <a:t>ABC061 B (</a:t>
            </a:r>
            <a:r>
              <a:rPr kumimoji="1" lang="ja-JP" altLang="en-US" dirty="0"/>
              <a:t>前々回演習</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752756B2-0B16-4F80-A251-37EE4E9F9F8E}"/>
              </a:ext>
            </a:extLst>
          </p:cNvPr>
          <p:cNvSpPr>
            <a:spLocks noGrp="1"/>
          </p:cNvSpPr>
          <p:nvPr>
            <p:ph idx="1"/>
          </p:nvPr>
        </p:nvSpPr>
        <p:spPr/>
        <p:txBody>
          <a:bodyPr/>
          <a:lstStyle/>
          <a:p>
            <a:r>
              <a:rPr lang="ja-JP" altLang="en-US" dirty="0"/>
              <a:t>各都市には道が何本伸びているのかを求める問題</a:t>
            </a:r>
            <a:endParaRPr lang="en-US" altLang="ja-JP" dirty="0"/>
          </a:p>
          <a:p>
            <a:r>
              <a:rPr lang="ja-JP" altLang="en-US" dirty="0"/>
              <a:t>グラフの隣接リストを作ってサイズを出力する</a:t>
            </a:r>
            <a:endParaRPr kumimoji="1" lang="ja-JP" altLang="en-US" dirty="0"/>
          </a:p>
        </p:txBody>
      </p:sp>
      <p:pic>
        <p:nvPicPr>
          <p:cNvPr id="4" name="図 3">
            <a:extLst>
              <a:ext uri="{FF2B5EF4-FFF2-40B4-BE49-F238E27FC236}">
                <a16:creationId xmlns:a16="http://schemas.microsoft.com/office/drawing/2014/main" id="{083EBFCC-E715-48F8-9A62-17624FB97737}"/>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9025018" y="408001"/>
            <a:ext cx="3104214" cy="6084874"/>
          </a:xfrm>
          <a:prstGeom prst="rect">
            <a:avLst/>
          </a:prstGeom>
        </p:spPr>
      </p:pic>
      <p:sp>
        <p:nvSpPr>
          <p:cNvPr id="5" name="楕円 4">
            <a:extLst>
              <a:ext uri="{FF2B5EF4-FFF2-40B4-BE49-F238E27FC236}">
                <a16:creationId xmlns:a16="http://schemas.microsoft.com/office/drawing/2014/main" id="{D8CA280A-2B07-483D-81CC-3841D91DF0BD}"/>
              </a:ext>
            </a:extLst>
          </p:cNvPr>
          <p:cNvSpPr/>
          <p:nvPr/>
        </p:nvSpPr>
        <p:spPr>
          <a:xfrm>
            <a:off x="2117206" y="3086894"/>
            <a:ext cx="9144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3600" dirty="0"/>
              <a:t>１</a:t>
            </a:r>
          </a:p>
        </p:txBody>
      </p:sp>
      <p:sp>
        <p:nvSpPr>
          <p:cNvPr id="9" name="楕円 8">
            <a:extLst>
              <a:ext uri="{FF2B5EF4-FFF2-40B4-BE49-F238E27FC236}">
                <a16:creationId xmlns:a16="http://schemas.microsoft.com/office/drawing/2014/main" id="{B9EDC87B-DFF9-4584-B5DA-A51EFFB2E52F}"/>
              </a:ext>
            </a:extLst>
          </p:cNvPr>
          <p:cNvSpPr/>
          <p:nvPr/>
        </p:nvSpPr>
        <p:spPr>
          <a:xfrm>
            <a:off x="2117206" y="5075589"/>
            <a:ext cx="9144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a:t>2</a:t>
            </a:r>
            <a:endParaRPr kumimoji="1" lang="ja-JP" altLang="en-US" sz="3600" dirty="0"/>
          </a:p>
        </p:txBody>
      </p:sp>
      <p:sp>
        <p:nvSpPr>
          <p:cNvPr id="10" name="楕円 9">
            <a:extLst>
              <a:ext uri="{FF2B5EF4-FFF2-40B4-BE49-F238E27FC236}">
                <a16:creationId xmlns:a16="http://schemas.microsoft.com/office/drawing/2014/main" id="{2F85CE8E-17C6-48DB-B764-CC3ECBDC0443}"/>
              </a:ext>
            </a:extLst>
          </p:cNvPr>
          <p:cNvSpPr/>
          <p:nvPr/>
        </p:nvSpPr>
        <p:spPr>
          <a:xfrm>
            <a:off x="4885545" y="5091595"/>
            <a:ext cx="9144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a:t>3</a:t>
            </a:r>
            <a:endParaRPr kumimoji="1" lang="ja-JP" altLang="en-US" sz="3600" dirty="0"/>
          </a:p>
        </p:txBody>
      </p:sp>
      <p:sp>
        <p:nvSpPr>
          <p:cNvPr id="11" name="楕円 10">
            <a:extLst>
              <a:ext uri="{FF2B5EF4-FFF2-40B4-BE49-F238E27FC236}">
                <a16:creationId xmlns:a16="http://schemas.microsoft.com/office/drawing/2014/main" id="{5E42EE7D-C01D-4D53-8CF7-85E895E36C4A}"/>
              </a:ext>
            </a:extLst>
          </p:cNvPr>
          <p:cNvSpPr/>
          <p:nvPr/>
        </p:nvSpPr>
        <p:spPr>
          <a:xfrm>
            <a:off x="4977673" y="3086894"/>
            <a:ext cx="9144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600" dirty="0"/>
              <a:t>4</a:t>
            </a:r>
            <a:endParaRPr kumimoji="1" lang="ja-JP" altLang="en-US" sz="3600" dirty="0"/>
          </a:p>
        </p:txBody>
      </p:sp>
      <p:cxnSp>
        <p:nvCxnSpPr>
          <p:cNvPr id="13" name="直線矢印コネクタ 12">
            <a:extLst>
              <a:ext uri="{FF2B5EF4-FFF2-40B4-BE49-F238E27FC236}">
                <a16:creationId xmlns:a16="http://schemas.microsoft.com/office/drawing/2014/main" id="{61440C7B-7CE3-42AF-9378-DA0EEF4EFFF3}"/>
              </a:ext>
            </a:extLst>
          </p:cNvPr>
          <p:cNvCxnSpPr>
            <a:stCxn id="5" idx="4"/>
            <a:endCxn id="9" idx="0"/>
          </p:cNvCxnSpPr>
          <p:nvPr/>
        </p:nvCxnSpPr>
        <p:spPr>
          <a:xfrm>
            <a:off x="2574406" y="4001294"/>
            <a:ext cx="0" cy="1074295"/>
          </a:xfrm>
          <a:prstGeom prst="straightConnector1">
            <a:avLst/>
          </a:prstGeom>
          <a:ln w="57150">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B923D08D-F04D-4280-9250-C461D2BCD384}"/>
              </a:ext>
            </a:extLst>
          </p:cNvPr>
          <p:cNvCxnSpPr>
            <a:cxnSpLocks/>
            <a:stCxn id="5" idx="6"/>
            <a:endCxn id="11" idx="2"/>
          </p:cNvCxnSpPr>
          <p:nvPr/>
        </p:nvCxnSpPr>
        <p:spPr>
          <a:xfrm>
            <a:off x="3031606" y="3544094"/>
            <a:ext cx="1946067" cy="0"/>
          </a:xfrm>
          <a:prstGeom prst="straightConnector1">
            <a:avLst/>
          </a:prstGeom>
          <a:ln w="571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 name="直線矢印コネクタ 14">
            <a:extLst>
              <a:ext uri="{FF2B5EF4-FFF2-40B4-BE49-F238E27FC236}">
                <a16:creationId xmlns:a16="http://schemas.microsoft.com/office/drawing/2014/main" id="{B6B5C3ED-43AC-44F4-B159-C7BF98956822}"/>
              </a:ext>
            </a:extLst>
          </p:cNvPr>
          <p:cNvCxnSpPr>
            <a:cxnSpLocks/>
            <a:stCxn id="9" idx="6"/>
            <a:endCxn id="10" idx="2"/>
          </p:cNvCxnSpPr>
          <p:nvPr/>
        </p:nvCxnSpPr>
        <p:spPr>
          <a:xfrm>
            <a:off x="3031606" y="5532789"/>
            <a:ext cx="1853939" cy="16006"/>
          </a:xfrm>
          <a:prstGeom prst="straightConnector1">
            <a:avLst/>
          </a:prstGeom>
          <a:ln w="57150">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4212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B6E8AB-ABA0-489C-B297-22B53BA52002}"/>
              </a:ext>
            </a:extLst>
          </p:cNvPr>
          <p:cNvSpPr>
            <a:spLocks noGrp="1"/>
          </p:cNvSpPr>
          <p:nvPr>
            <p:ph type="ctrTitle"/>
          </p:nvPr>
        </p:nvSpPr>
        <p:spPr/>
        <p:txBody>
          <a:bodyPr/>
          <a:lstStyle/>
          <a:p>
            <a:r>
              <a:rPr kumimoji="1" lang="ja-JP" altLang="en-US" dirty="0"/>
              <a:t>ヒストグラム</a:t>
            </a:r>
          </a:p>
        </p:txBody>
      </p:sp>
      <p:sp>
        <p:nvSpPr>
          <p:cNvPr id="3" name="字幕 2">
            <a:extLst>
              <a:ext uri="{FF2B5EF4-FFF2-40B4-BE49-F238E27FC236}">
                <a16:creationId xmlns:a16="http://schemas.microsoft.com/office/drawing/2014/main" id="{BE1C8D9F-FF8D-440C-BC40-F53183CBEDFB}"/>
              </a:ext>
            </a:extLst>
          </p:cNvPr>
          <p:cNvSpPr>
            <a:spLocks noGrp="1"/>
          </p:cNvSpPr>
          <p:nvPr>
            <p:ph type="subTitle" idx="1"/>
          </p:nvPr>
        </p:nvSpPr>
        <p:spPr/>
        <p:txBody>
          <a:bodyPr/>
          <a:lstStyle/>
          <a:p>
            <a:r>
              <a:rPr lang="en-US" altLang="ja-JP" dirty="0"/>
              <a:t>(</a:t>
            </a:r>
            <a:r>
              <a:rPr lang="ja-JP" altLang="en-US" dirty="0"/>
              <a:t>前期に作ってた僕の遺産</a:t>
            </a:r>
            <a:r>
              <a:rPr lang="en-US" altLang="ja-JP" dirty="0"/>
              <a:t>)</a:t>
            </a:r>
            <a:endParaRPr kumimoji="1" lang="ja-JP" altLang="en-US" dirty="0"/>
          </a:p>
        </p:txBody>
      </p:sp>
    </p:spTree>
    <p:extLst>
      <p:ext uri="{BB962C8B-B14F-4D97-AF65-F5344CB8AC3E}">
        <p14:creationId xmlns:p14="http://schemas.microsoft.com/office/powerpoint/2010/main" val="11133082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0920F-693B-4183-809D-4F4252535346}"/>
              </a:ext>
            </a:extLst>
          </p:cNvPr>
          <p:cNvSpPr>
            <a:spLocks noGrp="1"/>
          </p:cNvSpPr>
          <p:nvPr>
            <p:ph type="title"/>
          </p:nvPr>
        </p:nvSpPr>
        <p:spPr/>
        <p:txBody>
          <a:bodyPr/>
          <a:lstStyle/>
          <a:p>
            <a:r>
              <a:rPr kumimoji="1" lang="en-US" altLang="ja-JP" dirty="0"/>
              <a:t>ABC061 B (</a:t>
            </a:r>
            <a:r>
              <a:rPr kumimoji="1" lang="ja-JP" altLang="en-US" dirty="0"/>
              <a:t>復習</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5DAF1829-8F96-4EF1-9C6F-095B552D03E5}"/>
              </a:ext>
            </a:extLst>
          </p:cNvPr>
          <p:cNvSpPr>
            <a:spLocks noGrp="1"/>
          </p:cNvSpPr>
          <p:nvPr>
            <p:ph idx="1"/>
          </p:nvPr>
        </p:nvSpPr>
        <p:spPr/>
        <p:txBody>
          <a:bodyPr/>
          <a:lstStyle/>
          <a:p>
            <a:r>
              <a:rPr kumimoji="1" lang="ja-JP" altLang="en-US" dirty="0"/>
              <a:t>そこで、</a:t>
            </a:r>
            <a:endParaRPr kumimoji="1" lang="en-US" altLang="ja-JP" dirty="0"/>
          </a:p>
          <a:p>
            <a:pPr marL="457200" lvl="1" indent="0">
              <a:buNone/>
            </a:pPr>
            <a:r>
              <a:rPr kumimoji="1" lang="en-US" altLang="ja-JP" sz="3200" dirty="0">
                <a:latin typeface="Consolas" panose="020B0609020204030204" pitchFamily="49" charset="0"/>
              </a:rPr>
              <a:t>v[a][j] = b</a:t>
            </a:r>
            <a:r>
              <a:rPr lang="ja-JP" altLang="en-US" sz="3200" dirty="0">
                <a:latin typeface="Consolas" panose="020B0609020204030204" pitchFamily="49" charset="0"/>
              </a:rPr>
              <a:t> </a:t>
            </a:r>
            <a:r>
              <a:rPr lang="en-US" altLang="ja-JP" sz="3200" dirty="0">
                <a:latin typeface="Consolas" panose="020B0609020204030204" pitchFamily="49" charset="0"/>
              </a:rPr>
              <a:t>:</a:t>
            </a:r>
            <a:r>
              <a:rPr lang="ja-JP" altLang="en-US" sz="3200" dirty="0">
                <a:latin typeface="Consolas" panose="020B0609020204030204" pitchFamily="49" charset="0"/>
              </a:rPr>
              <a:t> </a:t>
            </a:r>
            <a:r>
              <a:rPr lang="en-US" altLang="ja-JP" sz="3200" dirty="0">
                <a:latin typeface="Consolas" panose="020B0609020204030204" pitchFamily="49" charset="0"/>
              </a:rPr>
              <a:t>a</a:t>
            </a:r>
            <a:r>
              <a:rPr lang="ja-JP" altLang="en-US" sz="3200" dirty="0">
                <a:latin typeface="Consolas" panose="020B0609020204030204" pitchFamily="49" charset="0"/>
              </a:rPr>
              <a:t>は</a:t>
            </a:r>
            <a:r>
              <a:rPr lang="en-US" altLang="ja-JP" sz="3200" dirty="0">
                <a:latin typeface="Consolas" panose="020B0609020204030204" pitchFamily="49" charset="0"/>
              </a:rPr>
              <a:t>b</a:t>
            </a:r>
            <a:r>
              <a:rPr lang="ja-JP" altLang="en-US" sz="3200" dirty="0">
                <a:latin typeface="Consolas" panose="020B0609020204030204" pitchFamily="49" charset="0"/>
              </a:rPr>
              <a:t>へ行ける</a:t>
            </a:r>
            <a:endParaRPr lang="en-US" altLang="ja-JP" sz="3200" dirty="0">
              <a:latin typeface="Consolas" panose="020B0609020204030204" pitchFamily="49" charset="0"/>
            </a:endParaRPr>
          </a:p>
          <a:p>
            <a:pPr marL="0" indent="0">
              <a:buNone/>
            </a:pPr>
            <a:r>
              <a:rPr kumimoji="1" lang="ja-JP" altLang="en-US" dirty="0"/>
              <a:t>と定義する。</a:t>
            </a:r>
          </a:p>
        </p:txBody>
      </p:sp>
      <p:pic>
        <p:nvPicPr>
          <p:cNvPr id="4" name="図 3">
            <a:extLst>
              <a:ext uri="{FF2B5EF4-FFF2-40B4-BE49-F238E27FC236}">
                <a16:creationId xmlns:a16="http://schemas.microsoft.com/office/drawing/2014/main" id="{A8882F88-7AA3-4ADF-A1A4-FA33EC36D7C2}"/>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50395"/>
          <a:stretch/>
        </p:blipFill>
        <p:spPr>
          <a:xfrm>
            <a:off x="306050" y="3429000"/>
            <a:ext cx="3359046" cy="3266155"/>
          </a:xfrm>
          <a:prstGeom prst="rect">
            <a:avLst/>
          </a:prstGeom>
        </p:spPr>
      </p:pic>
      <p:graphicFrame>
        <p:nvGraphicFramePr>
          <p:cNvPr id="6" name="表 5">
            <a:extLst>
              <a:ext uri="{FF2B5EF4-FFF2-40B4-BE49-F238E27FC236}">
                <a16:creationId xmlns:a16="http://schemas.microsoft.com/office/drawing/2014/main" id="{B246C1C0-35A2-4A42-A011-510B0FAA6B6F}"/>
              </a:ext>
            </a:extLst>
          </p:cNvPr>
          <p:cNvGraphicFramePr>
            <a:graphicFrameLocks noGrp="1"/>
          </p:cNvGraphicFramePr>
          <p:nvPr>
            <p:extLst/>
          </p:nvPr>
        </p:nvGraphicFramePr>
        <p:xfrm>
          <a:off x="8113800" y="1027906"/>
          <a:ext cx="3240000" cy="540000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2727243567"/>
                    </a:ext>
                  </a:extLst>
                </a:gridCol>
                <a:gridCol w="1080000">
                  <a:extLst>
                    <a:ext uri="{9D8B030D-6E8A-4147-A177-3AD203B41FA5}">
                      <a16:colId xmlns:a16="http://schemas.microsoft.com/office/drawing/2014/main" val="1734717630"/>
                    </a:ext>
                  </a:extLst>
                </a:gridCol>
                <a:gridCol w="1080000">
                  <a:extLst>
                    <a:ext uri="{9D8B030D-6E8A-4147-A177-3AD203B41FA5}">
                      <a16:colId xmlns:a16="http://schemas.microsoft.com/office/drawing/2014/main" val="1314990381"/>
                    </a:ext>
                  </a:extLst>
                </a:gridCol>
              </a:tblGrid>
              <a:tr h="1080000">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tcPr>
                </a:tc>
                <a:tc>
                  <a:txBody>
                    <a:bodyPr/>
                    <a:lstStyle/>
                    <a:p>
                      <a:pPr algn="ctr"/>
                      <a:r>
                        <a:rPr kumimoji="1" lang="en-US" altLang="ja-JP" dirty="0"/>
                        <a:t>0</a:t>
                      </a:r>
                      <a:endParaRPr kumimoji="1" lang="ja-JP" altLang="en-US" dirty="0"/>
                    </a:p>
                  </a:txBody>
                  <a:tcPr anchor="ctr">
                    <a:lnL w="12700" cap="flat" cmpd="sng" algn="ctr">
                      <a:solidFill>
                        <a:schemeClr val="tx1"/>
                      </a:solidFill>
                      <a:prstDash val="solid"/>
                      <a:round/>
                      <a:headEnd type="none" w="med" len="med"/>
                      <a:tailEnd type="none" w="med" len="med"/>
                    </a:lnL>
                    <a:solidFill>
                      <a:schemeClr val="bg2"/>
                    </a:solidFill>
                  </a:tcPr>
                </a:tc>
                <a:tc>
                  <a:txBody>
                    <a:bodyPr/>
                    <a:lstStyle/>
                    <a:p>
                      <a:pPr algn="ctr"/>
                      <a:r>
                        <a:rPr kumimoji="1" lang="en-US" altLang="ja-JP" dirty="0"/>
                        <a:t>1</a:t>
                      </a:r>
                      <a:endParaRPr kumimoji="1" lang="ja-JP" altLang="en-US" dirty="0"/>
                    </a:p>
                  </a:txBody>
                  <a:tcPr anchor="ctr">
                    <a:solidFill>
                      <a:schemeClr val="bg2"/>
                    </a:solidFill>
                  </a:tcPr>
                </a:tc>
                <a:extLst>
                  <a:ext uri="{0D108BD9-81ED-4DB2-BD59-A6C34878D82A}">
                    <a16:rowId xmlns:a16="http://schemas.microsoft.com/office/drawing/2014/main" val="740717546"/>
                  </a:ext>
                </a:extLst>
              </a:tr>
              <a:tr h="1080000">
                <a:tc>
                  <a:txBody>
                    <a:bodyPr/>
                    <a:lstStyle/>
                    <a:p>
                      <a:pPr algn="ctr"/>
                      <a:r>
                        <a:rPr kumimoji="1" lang="en-US" altLang="ja-JP" dirty="0"/>
                        <a:t>0</a:t>
                      </a:r>
                      <a:endParaRPr kumimoji="1" lang="ja-JP" altLang="en-US" dirty="0"/>
                    </a:p>
                  </a:txBody>
                  <a:tcPr anchor="ctr">
                    <a:lnT w="12700" cap="flat" cmpd="sng" algn="ctr">
                      <a:solidFill>
                        <a:schemeClr val="tx1"/>
                      </a:solidFill>
                      <a:prstDash val="solid"/>
                      <a:round/>
                      <a:headEnd type="none" w="med" len="med"/>
                      <a:tailEnd type="none" w="med" len="med"/>
                    </a:lnT>
                    <a:solidFill>
                      <a:schemeClr val="bg2"/>
                    </a:solidFill>
                  </a:tcPr>
                </a:tc>
                <a:tc>
                  <a:txBody>
                    <a:bodyPr/>
                    <a:lstStyle/>
                    <a:p>
                      <a:pPr algn="ctr"/>
                      <a:r>
                        <a:rPr kumimoji="1" lang="en-US" altLang="ja-JP" dirty="0"/>
                        <a:t>1</a:t>
                      </a:r>
                      <a:endParaRPr kumimoji="1" lang="ja-JP" altLang="en-US" dirty="0"/>
                    </a:p>
                  </a:txBody>
                  <a:tcPr anchor="ctr"/>
                </a:tc>
                <a:tc>
                  <a:txBody>
                    <a:bodyPr/>
                    <a:lstStyle/>
                    <a:p>
                      <a:pPr algn="ctr"/>
                      <a:r>
                        <a:rPr kumimoji="1" lang="en-US" altLang="ja-JP" dirty="0"/>
                        <a:t>3</a:t>
                      </a:r>
                      <a:endParaRPr kumimoji="1" lang="ja-JP" altLang="en-US" dirty="0"/>
                    </a:p>
                  </a:txBody>
                  <a:tcPr anchor="ctr"/>
                </a:tc>
                <a:extLst>
                  <a:ext uri="{0D108BD9-81ED-4DB2-BD59-A6C34878D82A}">
                    <a16:rowId xmlns:a16="http://schemas.microsoft.com/office/drawing/2014/main" val="3520259864"/>
                  </a:ext>
                </a:extLst>
              </a:tr>
              <a:tr h="1080000">
                <a:tc>
                  <a:txBody>
                    <a:bodyPr/>
                    <a:lstStyle/>
                    <a:p>
                      <a:pPr algn="ctr"/>
                      <a:r>
                        <a:rPr kumimoji="1" lang="en-US" altLang="ja-JP" dirty="0"/>
                        <a:t>1</a:t>
                      </a:r>
                      <a:endParaRPr kumimoji="1" lang="ja-JP" altLang="en-US" dirty="0"/>
                    </a:p>
                  </a:txBody>
                  <a:tcPr anchor="ctr">
                    <a:solidFill>
                      <a:schemeClr val="bg2"/>
                    </a:solidFill>
                  </a:tcPr>
                </a:tc>
                <a:tc>
                  <a:txBody>
                    <a:bodyPr/>
                    <a:lstStyle/>
                    <a:p>
                      <a:pPr algn="ctr"/>
                      <a:r>
                        <a:rPr kumimoji="1" lang="en-US" altLang="ja-JP" dirty="0"/>
                        <a:t>0</a:t>
                      </a:r>
                      <a:endParaRPr kumimoji="1" lang="ja-JP" altLang="en-US" dirty="0"/>
                    </a:p>
                  </a:txBody>
                  <a:tcPr anchor="ctr"/>
                </a:tc>
                <a:tc>
                  <a:txBody>
                    <a:bodyPr/>
                    <a:lstStyle/>
                    <a:p>
                      <a:pPr algn="ctr"/>
                      <a:r>
                        <a:rPr kumimoji="1" lang="en-US" altLang="ja-JP" dirty="0"/>
                        <a:t>2</a:t>
                      </a:r>
                      <a:endParaRPr kumimoji="1" lang="ja-JP" altLang="en-US" dirty="0"/>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7950020"/>
                  </a:ext>
                </a:extLst>
              </a:tr>
              <a:tr h="1080000">
                <a:tc>
                  <a:txBody>
                    <a:bodyPr/>
                    <a:lstStyle/>
                    <a:p>
                      <a:pPr algn="ctr"/>
                      <a:r>
                        <a:rPr kumimoji="1" lang="en-US" altLang="ja-JP" dirty="0"/>
                        <a:t>2</a:t>
                      </a:r>
                      <a:endParaRPr kumimoji="1" lang="ja-JP" altLang="en-US" dirty="0"/>
                    </a:p>
                  </a:txBody>
                  <a:tcPr anchor="ctr">
                    <a:solidFill>
                      <a:schemeClr val="bg2"/>
                    </a:solidFill>
                  </a:tcPr>
                </a:tc>
                <a:tc>
                  <a:txBody>
                    <a:bodyPr/>
                    <a:lstStyle/>
                    <a:p>
                      <a:pPr algn="ctr"/>
                      <a:r>
                        <a:rPr kumimoji="1" lang="en-US" altLang="ja-JP" dirty="0"/>
                        <a:t>1</a:t>
                      </a:r>
                      <a:endParaRPr kumimoji="1" lang="ja-JP" altLang="en-US" dirty="0"/>
                    </a:p>
                  </a:txBody>
                  <a:tcPr anchor="ctr"/>
                </a:tc>
                <a:tc>
                  <a:txBody>
                    <a:bodyPr/>
                    <a:lstStyle/>
                    <a:p>
                      <a:pPr algn="ctr"/>
                      <a:endParaRPr kumimoji="1" lang="ja-JP" altLang="en-US" dirty="0"/>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583258187"/>
                  </a:ext>
                </a:extLst>
              </a:tr>
              <a:tr h="1080000">
                <a:tc>
                  <a:txBody>
                    <a:bodyPr/>
                    <a:lstStyle/>
                    <a:p>
                      <a:pPr algn="ctr"/>
                      <a:r>
                        <a:rPr kumimoji="1" lang="en-US" altLang="ja-JP" dirty="0"/>
                        <a:t>3</a:t>
                      </a:r>
                      <a:endParaRPr kumimoji="1" lang="ja-JP" altLang="en-US" dirty="0"/>
                    </a:p>
                  </a:txBody>
                  <a:tcPr anchor="ctr">
                    <a:solidFill>
                      <a:schemeClr val="bg2"/>
                    </a:solidFill>
                  </a:tcPr>
                </a:tc>
                <a:tc>
                  <a:txBody>
                    <a:bodyPr/>
                    <a:lstStyle/>
                    <a:p>
                      <a:pPr algn="ctr"/>
                      <a:r>
                        <a:rPr kumimoji="1" lang="en-US" altLang="ja-JP" dirty="0"/>
                        <a:t>0</a:t>
                      </a:r>
                      <a:endParaRPr kumimoji="1" lang="ja-JP" altLang="en-US" dirty="0"/>
                    </a:p>
                  </a:txBody>
                  <a:tcPr anchor="ctr"/>
                </a:tc>
                <a:tc>
                  <a:txBody>
                    <a:bodyPr/>
                    <a:lstStyle/>
                    <a:p>
                      <a:pPr algn="ctr"/>
                      <a:endParaRPr kumimoji="1" lang="ja-JP" altLang="en-US" dirty="0"/>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933245787"/>
                  </a:ext>
                </a:extLst>
              </a:tr>
            </a:tbl>
          </a:graphicData>
        </a:graphic>
      </p:graphicFrame>
      <p:sp>
        <p:nvSpPr>
          <p:cNvPr id="7" name="テキスト ボックス 6">
            <a:extLst>
              <a:ext uri="{FF2B5EF4-FFF2-40B4-BE49-F238E27FC236}">
                <a16:creationId xmlns:a16="http://schemas.microsoft.com/office/drawing/2014/main" id="{66AACC66-0450-405C-A9AC-75D7CD5323A7}"/>
              </a:ext>
            </a:extLst>
          </p:cNvPr>
          <p:cNvSpPr txBox="1"/>
          <p:nvPr/>
        </p:nvSpPr>
        <p:spPr>
          <a:xfrm>
            <a:off x="1656413" y="4553883"/>
            <a:ext cx="3590144" cy="19389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2400" dirty="0"/>
              <a:t>配列の添え字の関係で</a:t>
            </a:r>
            <a:endParaRPr kumimoji="1" lang="en-US" altLang="ja-JP" sz="2400" dirty="0"/>
          </a:p>
          <a:p>
            <a:r>
              <a:rPr kumimoji="1" lang="en-US" altLang="ja-JP" sz="2400" dirty="0"/>
              <a:t>0 1</a:t>
            </a:r>
          </a:p>
          <a:p>
            <a:r>
              <a:rPr lang="en-US" altLang="ja-JP" sz="2400" dirty="0"/>
              <a:t>1 2</a:t>
            </a:r>
          </a:p>
          <a:p>
            <a:r>
              <a:rPr kumimoji="1" lang="en-US" altLang="ja-JP" sz="2400" dirty="0"/>
              <a:t>0 3</a:t>
            </a:r>
          </a:p>
          <a:p>
            <a:r>
              <a:rPr lang="ja-JP" altLang="en-US" sz="2400" dirty="0"/>
              <a:t>に変える</a:t>
            </a:r>
            <a:endParaRPr kumimoji="1" lang="ja-JP" altLang="en-US" sz="2400" dirty="0"/>
          </a:p>
        </p:txBody>
      </p:sp>
      <p:sp>
        <p:nvSpPr>
          <p:cNvPr id="8" name="矢印: 右 7">
            <a:extLst>
              <a:ext uri="{FF2B5EF4-FFF2-40B4-BE49-F238E27FC236}">
                <a16:creationId xmlns:a16="http://schemas.microsoft.com/office/drawing/2014/main" id="{1782DA93-9834-4EBC-ABCC-5B300868A276}"/>
              </a:ext>
            </a:extLst>
          </p:cNvPr>
          <p:cNvSpPr/>
          <p:nvPr/>
        </p:nvSpPr>
        <p:spPr>
          <a:xfrm>
            <a:off x="5491395" y="5126611"/>
            <a:ext cx="2211049" cy="74950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584312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3A837F-14A3-4D0D-B59A-FB20BD43DEB8}"/>
              </a:ext>
            </a:extLst>
          </p:cNvPr>
          <p:cNvSpPr>
            <a:spLocks noGrp="1"/>
          </p:cNvSpPr>
          <p:nvPr>
            <p:ph type="title"/>
          </p:nvPr>
        </p:nvSpPr>
        <p:spPr/>
        <p:txBody>
          <a:bodyPr/>
          <a:lstStyle/>
          <a:p>
            <a:r>
              <a:rPr lang="en-US" altLang="ja-JP" dirty="0"/>
              <a:t>ABC061</a:t>
            </a:r>
            <a:endParaRPr kumimoji="1" lang="ja-JP" altLang="en-US" dirty="0"/>
          </a:p>
        </p:txBody>
      </p:sp>
      <p:sp>
        <p:nvSpPr>
          <p:cNvPr id="3" name="コンテンツ プレースホルダー 2">
            <a:extLst>
              <a:ext uri="{FF2B5EF4-FFF2-40B4-BE49-F238E27FC236}">
                <a16:creationId xmlns:a16="http://schemas.microsoft.com/office/drawing/2014/main" id="{1F4176C3-9A9A-4010-B6FB-0AE6DDC29120}"/>
              </a:ext>
            </a:extLst>
          </p:cNvPr>
          <p:cNvSpPr>
            <a:spLocks noGrp="1"/>
          </p:cNvSpPr>
          <p:nvPr>
            <p:ph idx="1"/>
          </p:nvPr>
        </p:nvSpPr>
        <p:spPr/>
        <p:txBody>
          <a:bodyPr/>
          <a:lstStyle/>
          <a:p>
            <a:r>
              <a:rPr kumimoji="1" lang="ja-JP" altLang="en-US" dirty="0"/>
              <a:t>実は</a:t>
            </a:r>
            <a:r>
              <a:rPr kumimoji="1" lang="en-US" altLang="ja-JP" dirty="0"/>
              <a:t>, </a:t>
            </a:r>
            <a:br>
              <a:rPr kumimoji="1" lang="en-US" altLang="ja-JP" dirty="0"/>
            </a:br>
            <a:r>
              <a:rPr lang="ja-JP" altLang="en-US" dirty="0"/>
              <a:t>求めるべきは「伸びている道の数」であり</a:t>
            </a:r>
            <a:r>
              <a:rPr lang="en-US" altLang="ja-JP" dirty="0"/>
              <a:t>,</a:t>
            </a:r>
            <a:br>
              <a:rPr lang="en-US" altLang="ja-JP" dirty="0"/>
            </a:br>
            <a:r>
              <a:rPr lang="ja-JP" altLang="en-US" dirty="0"/>
              <a:t>「どの都市に繋がっているか」までの情報は別に欲しくない</a:t>
            </a:r>
            <a:endParaRPr lang="en-US" altLang="ja-JP" dirty="0"/>
          </a:p>
          <a:p>
            <a:endParaRPr lang="en-US" altLang="ja-JP" dirty="0"/>
          </a:p>
          <a:p>
            <a:r>
              <a:rPr lang="ja-JP" altLang="en-US" dirty="0"/>
              <a:t>それなら</a:t>
            </a:r>
            <a:r>
              <a:rPr lang="en-US" altLang="ja-JP" dirty="0"/>
              <a:t>, </a:t>
            </a:r>
            <a:r>
              <a:rPr lang="ja-JP" altLang="en-US" dirty="0"/>
              <a:t>これでよい</a:t>
            </a:r>
            <a:br>
              <a:rPr lang="en-US" altLang="ja-JP" dirty="0">
                <a:latin typeface="Consolas" panose="020B0609020204030204" pitchFamily="49" charset="0"/>
              </a:rPr>
            </a:br>
            <a:r>
              <a:rPr lang="en-US" altLang="ja-JP" b="1" dirty="0">
                <a:latin typeface="Consolas" panose="020B0609020204030204" pitchFamily="49" charset="0"/>
              </a:rPr>
              <a:t>v[a] = a</a:t>
            </a:r>
            <a:r>
              <a:rPr lang="ja-JP" altLang="en-US" b="1" dirty="0">
                <a:latin typeface="Consolas" panose="020B0609020204030204" pitchFamily="49" charset="0"/>
              </a:rPr>
              <a:t>と繋がっている都市の数</a:t>
            </a:r>
            <a:br>
              <a:rPr lang="en-US" altLang="ja-JP" dirty="0">
                <a:latin typeface="Consolas" panose="020B0609020204030204" pitchFamily="49" charset="0"/>
              </a:rPr>
            </a:br>
            <a:r>
              <a:rPr lang="en-US" altLang="ja-JP" dirty="0">
                <a:latin typeface="+mn-ea"/>
              </a:rPr>
              <a:t>(cf.</a:t>
            </a:r>
            <a:r>
              <a:rPr lang="en-US" altLang="ja-JP" dirty="0">
                <a:latin typeface="Consolas" panose="020B0609020204030204" pitchFamily="49" charset="0"/>
              </a:rPr>
              <a:t> v[a][j] = b</a:t>
            </a:r>
            <a:r>
              <a:rPr lang="ja-JP" altLang="en-US" dirty="0">
                <a:latin typeface="Consolas" panose="020B0609020204030204" pitchFamily="49" charset="0"/>
              </a:rPr>
              <a:t> </a:t>
            </a:r>
            <a:r>
              <a:rPr lang="en-US" altLang="ja-JP" dirty="0">
                <a:latin typeface="Consolas" panose="020B0609020204030204" pitchFamily="49" charset="0"/>
              </a:rPr>
              <a:t>:</a:t>
            </a:r>
            <a:r>
              <a:rPr lang="ja-JP" altLang="en-US" dirty="0">
                <a:latin typeface="Consolas" panose="020B0609020204030204" pitchFamily="49" charset="0"/>
              </a:rPr>
              <a:t> </a:t>
            </a:r>
            <a:r>
              <a:rPr lang="en-US" altLang="ja-JP" dirty="0">
                <a:latin typeface="Consolas" panose="020B0609020204030204" pitchFamily="49" charset="0"/>
              </a:rPr>
              <a:t>a</a:t>
            </a:r>
            <a:r>
              <a:rPr lang="ja-JP" altLang="en-US" dirty="0">
                <a:latin typeface="Consolas" panose="020B0609020204030204" pitchFamily="49" charset="0"/>
              </a:rPr>
              <a:t>は</a:t>
            </a:r>
            <a:r>
              <a:rPr lang="en-US" altLang="ja-JP" dirty="0">
                <a:latin typeface="Consolas" panose="020B0609020204030204" pitchFamily="49" charset="0"/>
              </a:rPr>
              <a:t>b</a:t>
            </a:r>
            <a:r>
              <a:rPr lang="ja-JP" altLang="en-US" dirty="0">
                <a:latin typeface="Consolas" panose="020B0609020204030204" pitchFamily="49" charset="0"/>
              </a:rPr>
              <a:t>へ行ける</a:t>
            </a:r>
            <a:r>
              <a:rPr lang="en-US" altLang="ja-JP" dirty="0">
                <a:latin typeface="+mn-ea"/>
              </a:rPr>
              <a:t>)</a:t>
            </a:r>
          </a:p>
          <a:p>
            <a:endParaRPr lang="en-US" altLang="ja-JP" dirty="0"/>
          </a:p>
        </p:txBody>
      </p:sp>
    </p:spTree>
    <p:extLst>
      <p:ext uri="{BB962C8B-B14F-4D97-AF65-F5344CB8AC3E}">
        <p14:creationId xmlns:p14="http://schemas.microsoft.com/office/powerpoint/2010/main" val="1228094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0920F-693B-4183-809D-4F4252535346}"/>
              </a:ext>
            </a:extLst>
          </p:cNvPr>
          <p:cNvSpPr>
            <a:spLocks noGrp="1"/>
          </p:cNvSpPr>
          <p:nvPr>
            <p:ph type="title"/>
          </p:nvPr>
        </p:nvSpPr>
        <p:spPr/>
        <p:txBody>
          <a:bodyPr/>
          <a:lstStyle/>
          <a:p>
            <a:r>
              <a:rPr kumimoji="1" lang="en-US" altLang="ja-JP" dirty="0"/>
              <a:t>ABC061 B</a:t>
            </a:r>
            <a:endParaRPr kumimoji="1" lang="ja-JP" altLang="en-US" dirty="0"/>
          </a:p>
        </p:txBody>
      </p:sp>
      <p:sp>
        <p:nvSpPr>
          <p:cNvPr id="3" name="コンテンツ プレースホルダー 2">
            <a:extLst>
              <a:ext uri="{FF2B5EF4-FFF2-40B4-BE49-F238E27FC236}">
                <a16:creationId xmlns:a16="http://schemas.microsoft.com/office/drawing/2014/main" id="{5DAF1829-8F96-4EF1-9C6F-095B552D03E5}"/>
              </a:ext>
            </a:extLst>
          </p:cNvPr>
          <p:cNvSpPr>
            <a:spLocks noGrp="1"/>
          </p:cNvSpPr>
          <p:nvPr>
            <p:ph idx="1"/>
          </p:nvPr>
        </p:nvSpPr>
        <p:spPr/>
        <p:txBody>
          <a:bodyPr/>
          <a:lstStyle/>
          <a:p>
            <a:r>
              <a:rPr kumimoji="1" lang="ja-JP" altLang="en-US" dirty="0"/>
              <a:t>そこで、</a:t>
            </a:r>
            <a:endParaRPr kumimoji="1" lang="en-US" altLang="ja-JP" dirty="0"/>
          </a:p>
          <a:p>
            <a:pPr marL="457200" lvl="1" indent="0">
              <a:buNone/>
            </a:pPr>
            <a:r>
              <a:rPr lang="en-US" altLang="ja-JP" sz="2800" b="1" dirty="0">
                <a:solidFill>
                  <a:prstClr val="black"/>
                </a:solidFill>
                <a:latin typeface="Consolas" panose="020B0609020204030204" pitchFamily="49" charset="0"/>
              </a:rPr>
              <a:t>v[a] = a</a:t>
            </a:r>
            <a:r>
              <a:rPr lang="ja-JP" altLang="en-US" sz="2800" b="1" dirty="0">
                <a:solidFill>
                  <a:prstClr val="black"/>
                </a:solidFill>
                <a:latin typeface="Consolas" panose="020B0609020204030204" pitchFamily="49" charset="0"/>
              </a:rPr>
              <a:t>と繋がっている都市の数</a:t>
            </a:r>
            <a:endParaRPr kumimoji="1" lang="en-US" altLang="ja-JP" sz="2800" dirty="0"/>
          </a:p>
          <a:p>
            <a:pPr marL="0" indent="0">
              <a:buNone/>
            </a:pPr>
            <a:r>
              <a:rPr kumimoji="1" lang="ja-JP" altLang="en-US" dirty="0"/>
              <a:t>と定義する。</a:t>
            </a:r>
          </a:p>
        </p:txBody>
      </p:sp>
      <p:pic>
        <p:nvPicPr>
          <p:cNvPr id="4" name="図 3">
            <a:extLst>
              <a:ext uri="{FF2B5EF4-FFF2-40B4-BE49-F238E27FC236}">
                <a16:creationId xmlns:a16="http://schemas.microsoft.com/office/drawing/2014/main" id="{A8882F88-7AA3-4ADF-A1A4-FA33EC36D7C2}"/>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50395"/>
          <a:stretch/>
        </p:blipFill>
        <p:spPr>
          <a:xfrm>
            <a:off x="306050" y="3429000"/>
            <a:ext cx="3359046" cy="3266155"/>
          </a:xfrm>
          <a:prstGeom prst="rect">
            <a:avLst/>
          </a:prstGeom>
        </p:spPr>
      </p:pic>
      <p:graphicFrame>
        <p:nvGraphicFramePr>
          <p:cNvPr id="6" name="表 5">
            <a:extLst>
              <a:ext uri="{FF2B5EF4-FFF2-40B4-BE49-F238E27FC236}">
                <a16:creationId xmlns:a16="http://schemas.microsoft.com/office/drawing/2014/main" id="{B246C1C0-35A2-4A42-A011-510B0FAA6B6F}"/>
              </a:ext>
            </a:extLst>
          </p:cNvPr>
          <p:cNvGraphicFramePr>
            <a:graphicFrameLocks noGrp="1"/>
          </p:cNvGraphicFramePr>
          <p:nvPr>
            <p:extLst>
              <p:ext uri="{D42A27DB-BD31-4B8C-83A1-F6EECF244321}">
                <p14:modId xmlns:p14="http://schemas.microsoft.com/office/powerpoint/2010/main" val="2712080004"/>
              </p:ext>
            </p:extLst>
          </p:nvPr>
        </p:nvGraphicFramePr>
        <p:xfrm>
          <a:off x="8861286" y="1690688"/>
          <a:ext cx="2160000" cy="432000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2727243567"/>
                    </a:ext>
                  </a:extLst>
                </a:gridCol>
                <a:gridCol w="1080000">
                  <a:extLst>
                    <a:ext uri="{9D8B030D-6E8A-4147-A177-3AD203B41FA5}">
                      <a16:colId xmlns:a16="http://schemas.microsoft.com/office/drawing/2014/main" val="1734717630"/>
                    </a:ext>
                  </a:extLst>
                </a:gridCol>
              </a:tblGrid>
              <a:tr h="1080000">
                <a:tc>
                  <a:txBody>
                    <a:bodyPr/>
                    <a:lstStyle/>
                    <a:p>
                      <a:pPr algn="ctr"/>
                      <a:r>
                        <a:rPr kumimoji="1" lang="en-US" altLang="ja-JP" dirty="0"/>
                        <a:t>[0]</a:t>
                      </a:r>
                      <a:endParaRPr kumimoji="1" lang="ja-JP" altLang="en-US" dirty="0"/>
                    </a:p>
                  </a:txBody>
                  <a:tcPr anchor="ctr">
                    <a:lnT w="12700" cap="flat" cmpd="sng" algn="ctr">
                      <a:solidFill>
                        <a:schemeClr val="tx1"/>
                      </a:solidFill>
                      <a:prstDash val="solid"/>
                      <a:round/>
                      <a:headEnd type="none" w="med" len="med"/>
                      <a:tailEnd type="none" w="med" len="med"/>
                    </a:lnT>
                    <a:solidFill>
                      <a:schemeClr val="bg2"/>
                    </a:solidFill>
                  </a:tcPr>
                </a:tc>
                <a:tc>
                  <a:txBody>
                    <a:bodyPr/>
                    <a:lstStyle/>
                    <a:p>
                      <a:pPr algn="ctr"/>
                      <a:r>
                        <a:rPr kumimoji="1" lang="en-US" altLang="ja-JP" dirty="0"/>
                        <a:t>0</a:t>
                      </a:r>
                      <a:endParaRPr kumimoji="1" lang="ja-JP" altLang="en-US" dirty="0"/>
                    </a:p>
                  </a:txBody>
                  <a:tcPr anchor="ctr"/>
                </a:tc>
                <a:extLst>
                  <a:ext uri="{0D108BD9-81ED-4DB2-BD59-A6C34878D82A}">
                    <a16:rowId xmlns:a16="http://schemas.microsoft.com/office/drawing/2014/main" val="3520259864"/>
                  </a:ext>
                </a:extLst>
              </a:tr>
              <a:tr h="1080000">
                <a:tc>
                  <a:txBody>
                    <a:bodyPr/>
                    <a:lstStyle/>
                    <a:p>
                      <a:pPr algn="ctr"/>
                      <a:r>
                        <a:rPr kumimoji="1" lang="en-US" altLang="ja-JP" dirty="0"/>
                        <a:t>[1]</a:t>
                      </a:r>
                      <a:endParaRPr kumimoji="1" lang="ja-JP" altLang="en-US" dirty="0"/>
                    </a:p>
                  </a:txBody>
                  <a:tcPr anchor="ctr">
                    <a:solidFill>
                      <a:schemeClr val="bg2"/>
                    </a:solidFill>
                  </a:tcPr>
                </a:tc>
                <a:tc>
                  <a:txBody>
                    <a:bodyPr/>
                    <a:lstStyle/>
                    <a:p>
                      <a:pPr algn="ctr"/>
                      <a:r>
                        <a:rPr kumimoji="1" lang="en-US" altLang="ja-JP" dirty="0"/>
                        <a:t>0</a:t>
                      </a:r>
                      <a:endParaRPr kumimoji="1" lang="ja-JP" altLang="en-US" dirty="0"/>
                    </a:p>
                  </a:txBody>
                  <a:tcPr anchor="ctr"/>
                </a:tc>
                <a:extLst>
                  <a:ext uri="{0D108BD9-81ED-4DB2-BD59-A6C34878D82A}">
                    <a16:rowId xmlns:a16="http://schemas.microsoft.com/office/drawing/2014/main" val="1067950020"/>
                  </a:ext>
                </a:extLst>
              </a:tr>
              <a:tr h="1080000">
                <a:tc>
                  <a:txBody>
                    <a:bodyPr/>
                    <a:lstStyle/>
                    <a:p>
                      <a:pPr algn="ctr"/>
                      <a:r>
                        <a:rPr kumimoji="1" lang="en-US" altLang="ja-JP" dirty="0"/>
                        <a:t>[2]</a:t>
                      </a:r>
                      <a:endParaRPr kumimoji="1" lang="ja-JP" altLang="en-US" dirty="0"/>
                    </a:p>
                  </a:txBody>
                  <a:tcPr anchor="ctr">
                    <a:solidFill>
                      <a:schemeClr val="bg2"/>
                    </a:solidFill>
                  </a:tcPr>
                </a:tc>
                <a:tc>
                  <a:txBody>
                    <a:bodyPr/>
                    <a:lstStyle/>
                    <a:p>
                      <a:pPr algn="ctr"/>
                      <a:r>
                        <a:rPr kumimoji="1" lang="en-US" altLang="ja-JP" dirty="0"/>
                        <a:t>0</a:t>
                      </a:r>
                      <a:endParaRPr kumimoji="1" lang="ja-JP" altLang="en-US" dirty="0"/>
                    </a:p>
                  </a:txBody>
                  <a:tcPr anchor="ctr"/>
                </a:tc>
                <a:extLst>
                  <a:ext uri="{0D108BD9-81ED-4DB2-BD59-A6C34878D82A}">
                    <a16:rowId xmlns:a16="http://schemas.microsoft.com/office/drawing/2014/main" val="583258187"/>
                  </a:ext>
                </a:extLst>
              </a:tr>
              <a:tr h="1080000">
                <a:tc>
                  <a:txBody>
                    <a:bodyPr/>
                    <a:lstStyle/>
                    <a:p>
                      <a:pPr algn="ctr"/>
                      <a:r>
                        <a:rPr kumimoji="1" lang="en-US" altLang="ja-JP" dirty="0"/>
                        <a:t>[3]</a:t>
                      </a:r>
                      <a:endParaRPr kumimoji="1" lang="ja-JP" altLang="en-US" dirty="0"/>
                    </a:p>
                  </a:txBody>
                  <a:tcPr anchor="ctr">
                    <a:solidFill>
                      <a:schemeClr val="bg2"/>
                    </a:solidFill>
                  </a:tcPr>
                </a:tc>
                <a:tc>
                  <a:txBody>
                    <a:bodyPr/>
                    <a:lstStyle/>
                    <a:p>
                      <a:pPr algn="ctr"/>
                      <a:r>
                        <a:rPr kumimoji="1" lang="en-US" altLang="ja-JP" dirty="0"/>
                        <a:t>0</a:t>
                      </a:r>
                      <a:endParaRPr kumimoji="1" lang="ja-JP" altLang="en-US" dirty="0"/>
                    </a:p>
                  </a:txBody>
                  <a:tcPr anchor="ctr"/>
                </a:tc>
                <a:extLst>
                  <a:ext uri="{0D108BD9-81ED-4DB2-BD59-A6C34878D82A}">
                    <a16:rowId xmlns:a16="http://schemas.microsoft.com/office/drawing/2014/main" val="2933245787"/>
                  </a:ext>
                </a:extLst>
              </a:tr>
            </a:tbl>
          </a:graphicData>
        </a:graphic>
      </p:graphicFrame>
      <p:sp>
        <p:nvSpPr>
          <p:cNvPr id="7" name="テキスト ボックス 6">
            <a:extLst>
              <a:ext uri="{FF2B5EF4-FFF2-40B4-BE49-F238E27FC236}">
                <a16:creationId xmlns:a16="http://schemas.microsoft.com/office/drawing/2014/main" id="{66AACC66-0450-405C-A9AC-75D7CD5323A7}"/>
              </a:ext>
            </a:extLst>
          </p:cNvPr>
          <p:cNvSpPr txBox="1"/>
          <p:nvPr/>
        </p:nvSpPr>
        <p:spPr>
          <a:xfrm>
            <a:off x="1656413" y="4553883"/>
            <a:ext cx="3590144" cy="19389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2400" dirty="0"/>
              <a:t>配列の添え字の関係で</a:t>
            </a:r>
            <a:endParaRPr kumimoji="1" lang="en-US" altLang="ja-JP" sz="2400" dirty="0"/>
          </a:p>
          <a:p>
            <a:r>
              <a:rPr kumimoji="1" lang="en-US" altLang="ja-JP" sz="2400" dirty="0"/>
              <a:t>0 1</a:t>
            </a:r>
          </a:p>
          <a:p>
            <a:r>
              <a:rPr lang="en-US" altLang="ja-JP" sz="2400" dirty="0"/>
              <a:t>1 2</a:t>
            </a:r>
          </a:p>
          <a:p>
            <a:r>
              <a:rPr kumimoji="1" lang="en-US" altLang="ja-JP" sz="2400" dirty="0"/>
              <a:t>0 3</a:t>
            </a:r>
          </a:p>
          <a:p>
            <a:r>
              <a:rPr lang="ja-JP" altLang="en-US" sz="2400" dirty="0"/>
              <a:t>に変える</a:t>
            </a:r>
            <a:endParaRPr kumimoji="1" lang="ja-JP" altLang="en-US" sz="2400" dirty="0"/>
          </a:p>
        </p:txBody>
      </p:sp>
      <p:sp>
        <p:nvSpPr>
          <p:cNvPr id="8" name="矢印: 右 7">
            <a:extLst>
              <a:ext uri="{FF2B5EF4-FFF2-40B4-BE49-F238E27FC236}">
                <a16:creationId xmlns:a16="http://schemas.microsoft.com/office/drawing/2014/main" id="{1782DA93-9834-4EBC-ABCC-5B300868A276}"/>
              </a:ext>
            </a:extLst>
          </p:cNvPr>
          <p:cNvSpPr/>
          <p:nvPr/>
        </p:nvSpPr>
        <p:spPr>
          <a:xfrm>
            <a:off x="5491395" y="5126611"/>
            <a:ext cx="2211049" cy="74950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251472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0920F-693B-4183-809D-4F4252535346}"/>
              </a:ext>
            </a:extLst>
          </p:cNvPr>
          <p:cNvSpPr>
            <a:spLocks noGrp="1"/>
          </p:cNvSpPr>
          <p:nvPr>
            <p:ph type="title"/>
          </p:nvPr>
        </p:nvSpPr>
        <p:spPr/>
        <p:txBody>
          <a:bodyPr/>
          <a:lstStyle/>
          <a:p>
            <a:r>
              <a:rPr kumimoji="1" lang="en-US" altLang="ja-JP" dirty="0"/>
              <a:t>ABC061 B</a:t>
            </a:r>
            <a:endParaRPr kumimoji="1" lang="ja-JP" altLang="en-US" dirty="0"/>
          </a:p>
        </p:txBody>
      </p:sp>
      <p:sp>
        <p:nvSpPr>
          <p:cNvPr id="3" name="コンテンツ プレースホルダー 2">
            <a:extLst>
              <a:ext uri="{FF2B5EF4-FFF2-40B4-BE49-F238E27FC236}">
                <a16:creationId xmlns:a16="http://schemas.microsoft.com/office/drawing/2014/main" id="{5DAF1829-8F96-4EF1-9C6F-095B552D03E5}"/>
              </a:ext>
            </a:extLst>
          </p:cNvPr>
          <p:cNvSpPr>
            <a:spLocks noGrp="1"/>
          </p:cNvSpPr>
          <p:nvPr>
            <p:ph idx="1"/>
          </p:nvPr>
        </p:nvSpPr>
        <p:spPr/>
        <p:txBody>
          <a:bodyPr/>
          <a:lstStyle/>
          <a:p>
            <a:r>
              <a:rPr kumimoji="1" lang="ja-JP" altLang="en-US" dirty="0"/>
              <a:t>そこで、</a:t>
            </a:r>
            <a:endParaRPr kumimoji="1" lang="en-US" altLang="ja-JP" dirty="0"/>
          </a:p>
          <a:p>
            <a:pPr marL="457200" lvl="1" indent="0">
              <a:buNone/>
            </a:pPr>
            <a:r>
              <a:rPr lang="en-US" altLang="ja-JP" sz="2800" b="1" dirty="0">
                <a:solidFill>
                  <a:prstClr val="black"/>
                </a:solidFill>
                <a:latin typeface="Consolas" panose="020B0609020204030204" pitchFamily="49" charset="0"/>
              </a:rPr>
              <a:t>v[a] = a</a:t>
            </a:r>
            <a:r>
              <a:rPr lang="ja-JP" altLang="en-US" sz="2800" b="1" dirty="0">
                <a:solidFill>
                  <a:prstClr val="black"/>
                </a:solidFill>
                <a:latin typeface="Consolas" panose="020B0609020204030204" pitchFamily="49" charset="0"/>
              </a:rPr>
              <a:t>と繋がっている都市の数</a:t>
            </a:r>
            <a:endParaRPr kumimoji="1" lang="en-US" altLang="ja-JP" sz="2800" dirty="0"/>
          </a:p>
          <a:p>
            <a:pPr marL="0" indent="0">
              <a:buNone/>
            </a:pPr>
            <a:r>
              <a:rPr kumimoji="1" lang="ja-JP" altLang="en-US" dirty="0"/>
              <a:t>と定義する。</a:t>
            </a:r>
          </a:p>
        </p:txBody>
      </p:sp>
      <p:pic>
        <p:nvPicPr>
          <p:cNvPr id="4" name="図 3">
            <a:extLst>
              <a:ext uri="{FF2B5EF4-FFF2-40B4-BE49-F238E27FC236}">
                <a16:creationId xmlns:a16="http://schemas.microsoft.com/office/drawing/2014/main" id="{A8882F88-7AA3-4ADF-A1A4-FA33EC36D7C2}"/>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50395"/>
          <a:stretch/>
        </p:blipFill>
        <p:spPr>
          <a:xfrm>
            <a:off x="306050" y="3429000"/>
            <a:ext cx="3359046" cy="3266155"/>
          </a:xfrm>
          <a:prstGeom prst="rect">
            <a:avLst/>
          </a:prstGeom>
        </p:spPr>
      </p:pic>
      <p:graphicFrame>
        <p:nvGraphicFramePr>
          <p:cNvPr id="6" name="表 5">
            <a:extLst>
              <a:ext uri="{FF2B5EF4-FFF2-40B4-BE49-F238E27FC236}">
                <a16:creationId xmlns:a16="http://schemas.microsoft.com/office/drawing/2014/main" id="{B246C1C0-35A2-4A42-A011-510B0FAA6B6F}"/>
              </a:ext>
            </a:extLst>
          </p:cNvPr>
          <p:cNvGraphicFramePr>
            <a:graphicFrameLocks noGrp="1"/>
          </p:cNvGraphicFramePr>
          <p:nvPr>
            <p:extLst>
              <p:ext uri="{D42A27DB-BD31-4B8C-83A1-F6EECF244321}">
                <p14:modId xmlns:p14="http://schemas.microsoft.com/office/powerpoint/2010/main" val="2425979126"/>
              </p:ext>
            </p:extLst>
          </p:nvPr>
        </p:nvGraphicFramePr>
        <p:xfrm>
          <a:off x="8861286" y="1690688"/>
          <a:ext cx="2160000" cy="432000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2727243567"/>
                    </a:ext>
                  </a:extLst>
                </a:gridCol>
                <a:gridCol w="1080000">
                  <a:extLst>
                    <a:ext uri="{9D8B030D-6E8A-4147-A177-3AD203B41FA5}">
                      <a16:colId xmlns:a16="http://schemas.microsoft.com/office/drawing/2014/main" val="1734717630"/>
                    </a:ext>
                  </a:extLst>
                </a:gridCol>
              </a:tblGrid>
              <a:tr h="1080000">
                <a:tc>
                  <a:txBody>
                    <a:bodyPr/>
                    <a:lstStyle/>
                    <a:p>
                      <a:pPr algn="ctr"/>
                      <a:r>
                        <a:rPr kumimoji="1" lang="en-US" altLang="ja-JP" dirty="0"/>
                        <a:t>[0]</a:t>
                      </a:r>
                      <a:endParaRPr kumimoji="1" lang="ja-JP" altLang="en-US" dirty="0"/>
                    </a:p>
                  </a:txBody>
                  <a:tcPr anchor="ctr">
                    <a:lnT w="12700" cap="flat" cmpd="sng" algn="ctr">
                      <a:solidFill>
                        <a:schemeClr val="tx1"/>
                      </a:solidFill>
                      <a:prstDash val="solid"/>
                      <a:round/>
                      <a:headEnd type="none" w="med" len="med"/>
                      <a:tailEnd type="none" w="med" len="med"/>
                    </a:lnT>
                    <a:solidFill>
                      <a:schemeClr val="bg2"/>
                    </a:solidFill>
                  </a:tcPr>
                </a:tc>
                <a:tc>
                  <a:txBody>
                    <a:bodyPr/>
                    <a:lstStyle/>
                    <a:p>
                      <a:pPr algn="ctr"/>
                      <a:r>
                        <a:rPr kumimoji="1" lang="en-US" altLang="ja-JP" dirty="0"/>
                        <a:t>1</a:t>
                      </a:r>
                      <a:endParaRPr kumimoji="1" lang="ja-JP" altLang="en-US" dirty="0"/>
                    </a:p>
                  </a:txBody>
                  <a:tcPr anchor="ctr"/>
                </a:tc>
                <a:extLst>
                  <a:ext uri="{0D108BD9-81ED-4DB2-BD59-A6C34878D82A}">
                    <a16:rowId xmlns:a16="http://schemas.microsoft.com/office/drawing/2014/main" val="3520259864"/>
                  </a:ext>
                </a:extLst>
              </a:tr>
              <a:tr h="1080000">
                <a:tc>
                  <a:txBody>
                    <a:bodyPr/>
                    <a:lstStyle/>
                    <a:p>
                      <a:pPr algn="ctr"/>
                      <a:r>
                        <a:rPr kumimoji="1" lang="en-US" altLang="ja-JP" dirty="0"/>
                        <a:t>[1]</a:t>
                      </a:r>
                      <a:endParaRPr kumimoji="1" lang="ja-JP" altLang="en-US" dirty="0"/>
                    </a:p>
                  </a:txBody>
                  <a:tcPr anchor="ctr">
                    <a:solidFill>
                      <a:schemeClr val="bg2"/>
                    </a:solidFill>
                  </a:tcPr>
                </a:tc>
                <a:tc>
                  <a:txBody>
                    <a:bodyPr/>
                    <a:lstStyle/>
                    <a:p>
                      <a:pPr algn="ctr"/>
                      <a:r>
                        <a:rPr kumimoji="1" lang="en-US" altLang="ja-JP" dirty="0"/>
                        <a:t>1</a:t>
                      </a:r>
                      <a:endParaRPr kumimoji="1" lang="ja-JP" altLang="en-US" dirty="0"/>
                    </a:p>
                  </a:txBody>
                  <a:tcPr anchor="ctr"/>
                </a:tc>
                <a:extLst>
                  <a:ext uri="{0D108BD9-81ED-4DB2-BD59-A6C34878D82A}">
                    <a16:rowId xmlns:a16="http://schemas.microsoft.com/office/drawing/2014/main" val="1067950020"/>
                  </a:ext>
                </a:extLst>
              </a:tr>
              <a:tr h="1080000">
                <a:tc>
                  <a:txBody>
                    <a:bodyPr/>
                    <a:lstStyle/>
                    <a:p>
                      <a:pPr algn="ctr"/>
                      <a:r>
                        <a:rPr kumimoji="1" lang="en-US" altLang="ja-JP" dirty="0"/>
                        <a:t>[2]</a:t>
                      </a:r>
                      <a:endParaRPr kumimoji="1" lang="ja-JP" altLang="en-US" dirty="0"/>
                    </a:p>
                  </a:txBody>
                  <a:tcPr anchor="ctr">
                    <a:solidFill>
                      <a:schemeClr val="bg2"/>
                    </a:solidFill>
                  </a:tcPr>
                </a:tc>
                <a:tc>
                  <a:txBody>
                    <a:bodyPr/>
                    <a:lstStyle/>
                    <a:p>
                      <a:pPr algn="ctr"/>
                      <a:r>
                        <a:rPr kumimoji="1" lang="en-US" altLang="ja-JP" dirty="0"/>
                        <a:t>0</a:t>
                      </a:r>
                      <a:endParaRPr kumimoji="1" lang="ja-JP" altLang="en-US" dirty="0"/>
                    </a:p>
                  </a:txBody>
                  <a:tcPr anchor="ctr"/>
                </a:tc>
                <a:extLst>
                  <a:ext uri="{0D108BD9-81ED-4DB2-BD59-A6C34878D82A}">
                    <a16:rowId xmlns:a16="http://schemas.microsoft.com/office/drawing/2014/main" val="583258187"/>
                  </a:ext>
                </a:extLst>
              </a:tr>
              <a:tr h="1080000">
                <a:tc>
                  <a:txBody>
                    <a:bodyPr/>
                    <a:lstStyle/>
                    <a:p>
                      <a:pPr algn="ctr"/>
                      <a:r>
                        <a:rPr kumimoji="1" lang="en-US" altLang="ja-JP" dirty="0"/>
                        <a:t>[3]</a:t>
                      </a:r>
                      <a:endParaRPr kumimoji="1" lang="ja-JP" altLang="en-US" dirty="0"/>
                    </a:p>
                  </a:txBody>
                  <a:tcPr anchor="ctr">
                    <a:solidFill>
                      <a:schemeClr val="bg2"/>
                    </a:solidFill>
                  </a:tcPr>
                </a:tc>
                <a:tc>
                  <a:txBody>
                    <a:bodyPr/>
                    <a:lstStyle/>
                    <a:p>
                      <a:pPr algn="ctr"/>
                      <a:r>
                        <a:rPr kumimoji="1" lang="en-US" altLang="ja-JP" dirty="0"/>
                        <a:t>0</a:t>
                      </a:r>
                      <a:endParaRPr kumimoji="1" lang="ja-JP" altLang="en-US" dirty="0"/>
                    </a:p>
                  </a:txBody>
                  <a:tcPr anchor="ctr"/>
                </a:tc>
                <a:extLst>
                  <a:ext uri="{0D108BD9-81ED-4DB2-BD59-A6C34878D82A}">
                    <a16:rowId xmlns:a16="http://schemas.microsoft.com/office/drawing/2014/main" val="2933245787"/>
                  </a:ext>
                </a:extLst>
              </a:tr>
            </a:tbl>
          </a:graphicData>
        </a:graphic>
      </p:graphicFrame>
      <p:sp>
        <p:nvSpPr>
          <p:cNvPr id="7" name="テキスト ボックス 6">
            <a:extLst>
              <a:ext uri="{FF2B5EF4-FFF2-40B4-BE49-F238E27FC236}">
                <a16:creationId xmlns:a16="http://schemas.microsoft.com/office/drawing/2014/main" id="{66AACC66-0450-405C-A9AC-75D7CD5323A7}"/>
              </a:ext>
            </a:extLst>
          </p:cNvPr>
          <p:cNvSpPr txBox="1"/>
          <p:nvPr/>
        </p:nvSpPr>
        <p:spPr>
          <a:xfrm>
            <a:off x="1656413" y="4553883"/>
            <a:ext cx="3590144" cy="19389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2400" dirty="0"/>
              <a:t>配列の添え字の関係で</a:t>
            </a:r>
            <a:endParaRPr kumimoji="1" lang="en-US" altLang="ja-JP" sz="2400" dirty="0"/>
          </a:p>
          <a:p>
            <a:r>
              <a:rPr kumimoji="1" lang="en-US" altLang="ja-JP" sz="2400" dirty="0"/>
              <a:t>0 1</a:t>
            </a:r>
          </a:p>
          <a:p>
            <a:r>
              <a:rPr lang="en-US" altLang="ja-JP" sz="2400" dirty="0"/>
              <a:t>1 2</a:t>
            </a:r>
          </a:p>
          <a:p>
            <a:r>
              <a:rPr kumimoji="1" lang="en-US" altLang="ja-JP" sz="2400" dirty="0"/>
              <a:t>0 3</a:t>
            </a:r>
          </a:p>
          <a:p>
            <a:r>
              <a:rPr lang="ja-JP" altLang="en-US" sz="2400" dirty="0"/>
              <a:t>に変える</a:t>
            </a:r>
            <a:endParaRPr kumimoji="1" lang="ja-JP" altLang="en-US" sz="2400" dirty="0"/>
          </a:p>
        </p:txBody>
      </p:sp>
      <p:sp>
        <p:nvSpPr>
          <p:cNvPr id="8" name="矢印: 右 7">
            <a:extLst>
              <a:ext uri="{FF2B5EF4-FFF2-40B4-BE49-F238E27FC236}">
                <a16:creationId xmlns:a16="http://schemas.microsoft.com/office/drawing/2014/main" id="{1782DA93-9834-4EBC-ABCC-5B300868A276}"/>
              </a:ext>
            </a:extLst>
          </p:cNvPr>
          <p:cNvSpPr/>
          <p:nvPr/>
        </p:nvSpPr>
        <p:spPr>
          <a:xfrm>
            <a:off x="5491395" y="5126611"/>
            <a:ext cx="2211049" cy="74950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787959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0920F-693B-4183-809D-4F4252535346}"/>
              </a:ext>
            </a:extLst>
          </p:cNvPr>
          <p:cNvSpPr>
            <a:spLocks noGrp="1"/>
          </p:cNvSpPr>
          <p:nvPr>
            <p:ph type="title"/>
          </p:nvPr>
        </p:nvSpPr>
        <p:spPr/>
        <p:txBody>
          <a:bodyPr/>
          <a:lstStyle/>
          <a:p>
            <a:r>
              <a:rPr kumimoji="1" lang="en-US" altLang="ja-JP" dirty="0"/>
              <a:t>ABC061 B</a:t>
            </a:r>
            <a:endParaRPr kumimoji="1" lang="ja-JP" altLang="en-US" dirty="0"/>
          </a:p>
        </p:txBody>
      </p:sp>
      <p:sp>
        <p:nvSpPr>
          <p:cNvPr id="3" name="コンテンツ プレースホルダー 2">
            <a:extLst>
              <a:ext uri="{FF2B5EF4-FFF2-40B4-BE49-F238E27FC236}">
                <a16:creationId xmlns:a16="http://schemas.microsoft.com/office/drawing/2014/main" id="{5DAF1829-8F96-4EF1-9C6F-095B552D03E5}"/>
              </a:ext>
            </a:extLst>
          </p:cNvPr>
          <p:cNvSpPr>
            <a:spLocks noGrp="1"/>
          </p:cNvSpPr>
          <p:nvPr>
            <p:ph idx="1"/>
          </p:nvPr>
        </p:nvSpPr>
        <p:spPr/>
        <p:txBody>
          <a:bodyPr/>
          <a:lstStyle/>
          <a:p>
            <a:r>
              <a:rPr kumimoji="1" lang="ja-JP" altLang="en-US" dirty="0"/>
              <a:t>そこで、</a:t>
            </a:r>
            <a:endParaRPr kumimoji="1" lang="en-US" altLang="ja-JP" dirty="0"/>
          </a:p>
          <a:p>
            <a:pPr marL="457200" lvl="1" indent="0">
              <a:buNone/>
            </a:pPr>
            <a:r>
              <a:rPr lang="en-US" altLang="ja-JP" sz="2800" b="1" dirty="0">
                <a:solidFill>
                  <a:prstClr val="black"/>
                </a:solidFill>
                <a:latin typeface="Consolas" panose="020B0609020204030204" pitchFamily="49" charset="0"/>
              </a:rPr>
              <a:t>v[a] = a</a:t>
            </a:r>
            <a:r>
              <a:rPr lang="ja-JP" altLang="en-US" sz="2800" b="1" dirty="0">
                <a:solidFill>
                  <a:prstClr val="black"/>
                </a:solidFill>
                <a:latin typeface="Consolas" panose="020B0609020204030204" pitchFamily="49" charset="0"/>
              </a:rPr>
              <a:t>と繋がっている都市の数</a:t>
            </a:r>
            <a:endParaRPr kumimoji="1" lang="en-US" altLang="ja-JP" sz="2800" dirty="0"/>
          </a:p>
          <a:p>
            <a:pPr marL="0" indent="0">
              <a:buNone/>
            </a:pPr>
            <a:r>
              <a:rPr kumimoji="1" lang="ja-JP" altLang="en-US" dirty="0"/>
              <a:t>と定義する。</a:t>
            </a:r>
          </a:p>
        </p:txBody>
      </p:sp>
      <p:pic>
        <p:nvPicPr>
          <p:cNvPr id="4" name="図 3">
            <a:extLst>
              <a:ext uri="{FF2B5EF4-FFF2-40B4-BE49-F238E27FC236}">
                <a16:creationId xmlns:a16="http://schemas.microsoft.com/office/drawing/2014/main" id="{A8882F88-7AA3-4ADF-A1A4-FA33EC36D7C2}"/>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50395"/>
          <a:stretch/>
        </p:blipFill>
        <p:spPr>
          <a:xfrm>
            <a:off x="306050" y="3429000"/>
            <a:ext cx="3359046" cy="3266155"/>
          </a:xfrm>
          <a:prstGeom prst="rect">
            <a:avLst/>
          </a:prstGeom>
        </p:spPr>
      </p:pic>
      <p:graphicFrame>
        <p:nvGraphicFramePr>
          <p:cNvPr id="6" name="表 5">
            <a:extLst>
              <a:ext uri="{FF2B5EF4-FFF2-40B4-BE49-F238E27FC236}">
                <a16:creationId xmlns:a16="http://schemas.microsoft.com/office/drawing/2014/main" id="{B246C1C0-35A2-4A42-A011-510B0FAA6B6F}"/>
              </a:ext>
            </a:extLst>
          </p:cNvPr>
          <p:cNvGraphicFramePr>
            <a:graphicFrameLocks noGrp="1"/>
          </p:cNvGraphicFramePr>
          <p:nvPr>
            <p:extLst>
              <p:ext uri="{D42A27DB-BD31-4B8C-83A1-F6EECF244321}">
                <p14:modId xmlns:p14="http://schemas.microsoft.com/office/powerpoint/2010/main" val="2319798626"/>
              </p:ext>
            </p:extLst>
          </p:nvPr>
        </p:nvGraphicFramePr>
        <p:xfrm>
          <a:off x="8861286" y="1690688"/>
          <a:ext cx="2160000" cy="432000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2727243567"/>
                    </a:ext>
                  </a:extLst>
                </a:gridCol>
                <a:gridCol w="1080000">
                  <a:extLst>
                    <a:ext uri="{9D8B030D-6E8A-4147-A177-3AD203B41FA5}">
                      <a16:colId xmlns:a16="http://schemas.microsoft.com/office/drawing/2014/main" val="1734717630"/>
                    </a:ext>
                  </a:extLst>
                </a:gridCol>
              </a:tblGrid>
              <a:tr h="1080000">
                <a:tc>
                  <a:txBody>
                    <a:bodyPr/>
                    <a:lstStyle/>
                    <a:p>
                      <a:pPr algn="ctr"/>
                      <a:r>
                        <a:rPr kumimoji="1" lang="en-US" altLang="ja-JP" dirty="0"/>
                        <a:t>[0]</a:t>
                      </a:r>
                      <a:endParaRPr kumimoji="1" lang="ja-JP" altLang="en-US" dirty="0"/>
                    </a:p>
                  </a:txBody>
                  <a:tcPr anchor="ctr">
                    <a:lnT w="12700" cap="flat" cmpd="sng" algn="ctr">
                      <a:solidFill>
                        <a:schemeClr val="tx1"/>
                      </a:solidFill>
                      <a:prstDash val="solid"/>
                      <a:round/>
                      <a:headEnd type="none" w="med" len="med"/>
                      <a:tailEnd type="none" w="med" len="med"/>
                    </a:lnT>
                    <a:solidFill>
                      <a:schemeClr val="bg2"/>
                    </a:solidFill>
                  </a:tcPr>
                </a:tc>
                <a:tc>
                  <a:txBody>
                    <a:bodyPr/>
                    <a:lstStyle/>
                    <a:p>
                      <a:pPr algn="ctr"/>
                      <a:r>
                        <a:rPr kumimoji="1" lang="en-US" altLang="ja-JP" dirty="0"/>
                        <a:t>1</a:t>
                      </a:r>
                      <a:endParaRPr kumimoji="1" lang="ja-JP" altLang="en-US" dirty="0"/>
                    </a:p>
                  </a:txBody>
                  <a:tcPr anchor="ctr"/>
                </a:tc>
                <a:extLst>
                  <a:ext uri="{0D108BD9-81ED-4DB2-BD59-A6C34878D82A}">
                    <a16:rowId xmlns:a16="http://schemas.microsoft.com/office/drawing/2014/main" val="3520259864"/>
                  </a:ext>
                </a:extLst>
              </a:tr>
              <a:tr h="1080000">
                <a:tc>
                  <a:txBody>
                    <a:bodyPr/>
                    <a:lstStyle/>
                    <a:p>
                      <a:pPr algn="ctr"/>
                      <a:r>
                        <a:rPr kumimoji="1" lang="en-US" altLang="ja-JP" dirty="0"/>
                        <a:t>[1]</a:t>
                      </a:r>
                      <a:endParaRPr kumimoji="1" lang="ja-JP" altLang="en-US" dirty="0"/>
                    </a:p>
                  </a:txBody>
                  <a:tcPr anchor="ctr">
                    <a:solidFill>
                      <a:schemeClr val="bg2"/>
                    </a:solidFill>
                  </a:tcPr>
                </a:tc>
                <a:tc>
                  <a:txBody>
                    <a:bodyPr/>
                    <a:lstStyle/>
                    <a:p>
                      <a:pPr algn="ctr"/>
                      <a:r>
                        <a:rPr kumimoji="1" lang="en-US" altLang="ja-JP" dirty="0"/>
                        <a:t>2</a:t>
                      </a:r>
                      <a:endParaRPr kumimoji="1" lang="ja-JP" altLang="en-US" dirty="0"/>
                    </a:p>
                  </a:txBody>
                  <a:tcPr anchor="ctr"/>
                </a:tc>
                <a:extLst>
                  <a:ext uri="{0D108BD9-81ED-4DB2-BD59-A6C34878D82A}">
                    <a16:rowId xmlns:a16="http://schemas.microsoft.com/office/drawing/2014/main" val="1067950020"/>
                  </a:ext>
                </a:extLst>
              </a:tr>
              <a:tr h="1080000">
                <a:tc>
                  <a:txBody>
                    <a:bodyPr/>
                    <a:lstStyle/>
                    <a:p>
                      <a:pPr algn="ctr"/>
                      <a:r>
                        <a:rPr kumimoji="1" lang="en-US" altLang="ja-JP" dirty="0"/>
                        <a:t>[2]</a:t>
                      </a:r>
                      <a:endParaRPr kumimoji="1" lang="ja-JP" altLang="en-US" dirty="0"/>
                    </a:p>
                  </a:txBody>
                  <a:tcPr anchor="ctr">
                    <a:solidFill>
                      <a:schemeClr val="bg2"/>
                    </a:solidFill>
                  </a:tcPr>
                </a:tc>
                <a:tc>
                  <a:txBody>
                    <a:bodyPr/>
                    <a:lstStyle/>
                    <a:p>
                      <a:pPr algn="ctr"/>
                      <a:r>
                        <a:rPr kumimoji="1" lang="en-US" altLang="ja-JP" dirty="0"/>
                        <a:t>1</a:t>
                      </a:r>
                      <a:endParaRPr kumimoji="1" lang="ja-JP" altLang="en-US" dirty="0"/>
                    </a:p>
                  </a:txBody>
                  <a:tcPr anchor="ctr"/>
                </a:tc>
                <a:extLst>
                  <a:ext uri="{0D108BD9-81ED-4DB2-BD59-A6C34878D82A}">
                    <a16:rowId xmlns:a16="http://schemas.microsoft.com/office/drawing/2014/main" val="583258187"/>
                  </a:ext>
                </a:extLst>
              </a:tr>
              <a:tr h="1080000">
                <a:tc>
                  <a:txBody>
                    <a:bodyPr/>
                    <a:lstStyle/>
                    <a:p>
                      <a:pPr algn="ctr"/>
                      <a:r>
                        <a:rPr kumimoji="1" lang="en-US" altLang="ja-JP" dirty="0"/>
                        <a:t>[3]</a:t>
                      </a:r>
                      <a:endParaRPr kumimoji="1" lang="ja-JP" altLang="en-US" dirty="0"/>
                    </a:p>
                  </a:txBody>
                  <a:tcPr anchor="ctr">
                    <a:solidFill>
                      <a:schemeClr val="bg2"/>
                    </a:solidFill>
                  </a:tcPr>
                </a:tc>
                <a:tc>
                  <a:txBody>
                    <a:bodyPr/>
                    <a:lstStyle/>
                    <a:p>
                      <a:pPr algn="ctr"/>
                      <a:r>
                        <a:rPr kumimoji="1" lang="en-US" altLang="ja-JP" dirty="0"/>
                        <a:t>0</a:t>
                      </a:r>
                      <a:endParaRPr kumimoji="1" lang="ja-JP" altLang="en-US" dirty="0"/>
                    </a:p>
                  </a:txBody>
                  <a:tcPr anchor="ctr"/>
                </a:tc>
                <a:extLst>
                  <a:ext uri="{0D108BD9-81ED-4DB2-BD59-A6C34878D82A}">
                    <a16:rowId xmlns:a16="http://schemas.microsoft.com/office/drawing/2014/main" val="2933245787"/>
                  </a:ext>
                </a:extLst>
              </a:tr>
            </a:tbl>
          </a:graphicData>
        </a:graphic>
      </p:graphicFrame>
      <p:sp>
        <p:nvSpPr>
          <p:cNvPr id="7" name="テキスト ボックス 6">
            <a:extLst>
              <a:ext uri="{FF2B5EF4-FFF2-40B4-BE49-F238E27FC236}">
                <a16:creationId xmlns:a16="http://schemas.microsoft.com/office/drawing/2014/main" id="{66AACC66-0450-405C-A9AC-75D7CD5323A7}"/>
              </a:ext>
            </a:extLst>
          </p:cNvPr>
          <p:cNvSpPr txBox="1"/>
          <p:nvPr/>
        </p:nvSpPr>
        <p:spPr>
          <a:xfrm>
            <a:off x="1656413" y="4553883"/>
            <a:ext cx="3590144" cy="19389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2400" dirty="0"/>
              <a:t>配列の添え字の関係で</a:t>
            </a:r>
            <a:endParaRPr kumimoji="1" lang="en-US" altLang="ja-JP" sz="2400" dirty="0"/>
          </a:p>
          <a:p>
            <a:r>
              <a:rPr kumimoji="1" lang="en-US" altLang="ja-JP" sz="2400" dirty="0"/>
              <a:t>0 1</a:t>
            </a:r>
          </a:p>
          <a:p>
            <a:r>
              <a:rPr lang="en-US" altLang="ja-JP" sz="2400" dirty="0"/>
              <a:t>1 2</a:t>
            </a:r>
          </a:p>
          <a:p>
            <a:r>
              <a:rPr kumimoji="1" lang="en-US" altLang="ja-JP" sz="2400" dirty="0"/>
              <a:t>0 3</a:t>
            </a:r>
          </a:p>
          <a:p>
            <a:r>
              <a:rPr lang="ja-JP" altLang="en-US" sz="2400" dirty="0"/>
              <a:t>に変える</a:t>
            </a:r>
            <a:endParaRPr kumimoji="1" lang="ja-JP" altLang="en-US" sz="2400" dirty="0"/>
          </a:p>
        </p:txBody>
      </p:sp>
      <p:sp>
        <p:nvSpPr>
          <p:cNvPr id="8" name="矢印: 右 7">
            <a:extLst>
              <a:ext uri="{FF2B5EF4-FFF2-40B4-BE49-F238E27FC236}">
                <a16:creationId xmlns:a16="http://schemas.microsoft.com/office/drawing/2014/main" id="{1782DA93-9834-4EBC-ABCC-5B300868A276}"/>
              </a:ext>
            </a:extLst>
          </p:cNvPr>
          <p:cNvSpPr/>
          <p:nvPr/>
        </p:nvSpPr>
        <p:spPr>
          <a:xfrm>
            <a:off x="5491395" y="5126611"/>
            <a:ext cx="2211049" cy="74950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723434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0920F-693B-4183-809D-4F4252535346}"/>
              </a:ext>
            </a:extLst>
          </p:cNvPr>
          <p:cNvSpPr>
            <a:spLocks noGrp="1"/>
          </p:cNvSpPr>
          <p:nvPr>
            <p:ph type="title"/>
          </p:nvPr>
        </p:nvSpPr>
        <p:spPr/>
        <p:txBody>
          <a:bodyPr/>
          <a:lstStyle/>
          <a:p>
            <a:r>
              <a:rPr kumimoji="1" lang="en-US" altLang="ja-JP" dirty="0"/>
              <a:t>ABC061 B</a:t>
            </a:r>
            <a:endParaRPr kumimoji="1" lang="ja-JP" altLang="en-US" dirty="0"/>
          </a:p>
        </p:txBody>
      </p:sp>
      <p:sp>
        <p:nvSpPr>
          <p:cNvPr id="3" name="コンテンツ プレースホルダー 2">
            <a:extLst>
              <a:ext uri="{FF2B5EF4-FFF2-40B4-BE49-F238E27FC236}">
                <a16:creationId xmlns:a16="http://schemas.microsoft.com/office/drawing/2014/main" id="{5DAF1829-8F96-4EF1-9C6F-095B552D03E5}"/>
              </a:ext>
            </a:extLst>
          </p:cNvPr>
          <p:cNvSpPr>
            <a:spLocks noGrp="1"/>
          </p:cNvSpPr>
          <p:nvPr>
            <p:ph idx="1"/>
          </p:nvPr>
        </p:nvSpPr>
        <p:spPr/>
        <p:txBody>
          <a:bodyPr/>
          <a:lstStyle/>
          <a:p>
            <a:r>
              <a:rPr kumimoji="1" lang="ja-JP" altLang="en-US" dirty="0"/>
              <a:t>そこで、</a:t>
            </a:r>
            <a:endParaRPr kumimoji="1" lang="en-US" altLang="ja-JP" dirty="0"/>
          </a:p>
          <a:p>
            <a:pPr marL="457200" lvl="1" indent="0">
              <a:buNone/>
            </a:pPr>
            <a:r>
              <a:rPr lang="en-US" altLang="ja-JP" sz="2800" b="1" dirty="0">
                <a:solidFill>
                  <a:prstClr val="black"/>
                </a:solidFill>
                <a:latin typeface="Consolas" panose="020B0609020204030204" pitchFamily="49" charset="0"/>
              </a:rPr>
              <a:t>v[a] = a</a:t>
            </a:r>
            <a:r>
              <a:rPr lang="ja-JP" altLang="en-US" sz="2800" b="1" dirty="0">
                <a:solidFill>
                  <a:prstClr val="black"/>
                </a:solidFill>
                <a:latin typeface="Consolas" panose="020B0609020204030204" pitchFamily="49" charset="0"/>
              </a:rPr>
              <a:t>と繋がっている都市の数</a:t>
            </a:r>
            <a:endParaRPr kumimoji="1" lang="en-US" altLang="ja-JP" sz="2800" dirty="0"/>
          </a:p>
          <a:p>
            <a:pPr marL="0" indent="0">
              <a:buNone/>
            </a:pPr>
            <a:r>
              <a:rPr kumimoji="1" lang="ja-JP" altLang="en-US" dirty="0"/>
              <a:t>と定義する。</a:t>
            </a:r>
          </a:p>
        </p:txBody>
      </p:sp>
      <p:pic>
        <p:nvPicPr>
          <p:cNvPr id="4" name="図 3">
            <a:extLst>
              <a:ext uri="{FF2B5EF4-FFF2-40B4-BE49-F238E27FC236}">
                <a16:creationId xmlns:a16="http://schemas.microsoft.com/office/drawing/2014/main" id="{A8882F88-7AA3-4ADF-A1A4-FA33EC36D7C2}"/>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50395"/>
          <a:stretch/>
        </p:blipFill>
        <p:spPr>
          <a:xfrm>
            <a:off x="306050" y="3429000"/>
            <a:ext cx="3359046" cy="3266155"/>
          </a:xfrm>
          <a:prstGeom prst="rect">
            <a:avLst/>
          </a:prstGeom>
        </p:spPr>
      </p:pic>
      <p:graphicFrame>
        <p:nvGraphicFramePr>
          <p:cNvPr id="6" name="表 5">
            <a:extLst>
              <a:ext uri="{FF2B5EF4-FFF2-40B4-BE49-F238E27FC236}">
                <a16:creationId xmlns:a16="http://schemas.microsoft.com/office/drawing/2014/main" id="{B246C1C0-35A2-4A42-A011-510B0FAA6B6F}"/>
              </a:ext>
            </a:extLst>
          </p:cNvPr>
          <p:cNvGraphicFramePr>
            <a:graphicFrameLocks noGrp="1"/>
          </p:cNvGraphicFramePr>
          <p:nvPr>
            <p:extLst>
              <p:ext uri="{D42A27DB-BD31-4B8C-83A1-F6EECF244321}">
                <p14:modId xmlns:p14="http://schemas.microsoft.com/office/powerpoint/2010/main" val="3762729500"/>
              </p:ext>
            </p:extLst>
          </p:nvPr>
        </p:nvGraphicFramePr>
        <p:xfrm>
          <a:off x="8861286" y="1690688"/>
          <a:ext cx="2160000" cy="432000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2727243567"/>
                    </a:ext>
                  </a:extLst>
                </a:gridCol>
                <a:gridCol w="1080000">
                  <a:extLst>
                    <a:ext uri="{9D8B030D-6E8A-4147-A177-3AD203B41FA5}">
                      <a16:colId xmlns:a16="http://schemas.microsoft.com/office/drawing/2014/main" val="1734717630"/>
                    </a:ext>
                  </a:extLst>
                </a:gridCol>
              </a:tblGrid>
              <a:tr h="1080000">
                <a:tc>
                  <a:txBody>
                    <a:bodyPr/>
                    <a:lstStyle/>
                    <a:p>
                      <a:pPr algn="ctr"/>
                      <a:r>
                        <a:rPr kumimoji="1" lang="en-US" altLang="ja-JP" dirty="0"/>
                        <a:t>[0]</a:t>
                      </a:r>
                      <a:endParaRPr kumimoji="1" lang="ja-JP" altLang="en-US" dirty="0"/>
                    </a:p>
                  </a:txBody>
                  <a:tcPr anchor="ctr">
                    <a:lnT w="12700" cap="flat" cmpd="sng" algn="ctr">
                      <a:solidFill>
                        <a:schemeClr val="tx1"/>
                      </a:solidFill>
                      <a:prstDash val="solid"/>
                      <a:round/>
                      <a:headEnd type="none" w="med" len="med"/>
                      <a:tailEnd type="none" w="med" len="med"/>
                    </a:lnT>
                    <a:solidFill>
                      <a:schemeClr val="bg2"/>
                    </a:solidFill>
                  </a:tcPr>
                </a:tc>
                <a:tc>
                  <a:txBody>
                    <a:bodyPr/>
                    <a:lstStyle/>
                    <a:p>
                      <a:pPr algn="ctr"/>
                      <a:r>
                        <a:rPr kumimoji="1" lang="en-US" altLang="ja-JP" dirty="0"/>
                        <a:t>2</a:t>
                      </a:r>
                      <a:endParaRPr kumimoji="1" lang="ja-JP" altLang="en-US" dirty="0"/>
                    </a:p>
                  </a:txBody>
                  <a:tcPr anchor="ctr"/>
                </a:tc>
                <a:extLst>
                  <a:ext uri="{0D108BD9-81ED-4DB2-BD59-A6C34878D82A}">
                    <a16:rowId xmlns:a16="http://schemas.microsoft.com/office/drawing/2014/main" val="3520259864"/>
                  </a:ext>
                </a:extLst>
              </a:tr>
              <a:tr h="1080000">
                <a:tc>
                  <a:txBody>
                    <a:bodyPr/>
                    <a:lstStyle/>
                    <a:p>
                      <a:pPr algn="ctr"/>
                      <a:r>
                        <a:rPr kumimoji="1" lang="en-US" altLang="ja-JP" dirty="0"/>
                        <a:t>[1]</a:t>
                      </a:r>
                      <a:endParaRPr kumimoji="1" lang="ja-JP" altLang="en-US" dirty="0"/>
                    </a:p>
                  </a:txBody>
                  <a:tcPr anchor="ctr">
                    <a:solidFill>
                      <a:schemeClr val="bg2"/>
                    </a:solidFill>
                  </a:tcPr>
                </a:tc>
                <a:tc>
                  <a:txBody>
                    <a:bodyPr/>
                    <a:lstStyle/>
                    <a:p>
                      <a:pPr algn="ctr"/>
                      <a:r>
                        <a:rPr kumimoji="1" lang="en-US" altLang="ja-JP" dirty="0"/>
                        <a:t>2</a:t>
                      </a:r>
                      <a:endParaRPr kumimoji="1" lang="ja-JP" altLang="en-US" dirty="0"/>
                    </a:p>
                  </a:txBody>
                  <a:tcPr anchor="ctr"/>
                </a:tc>
                <a:extLst>
                  <a:ext uri="{0D108BD9-81ED-4DB2-BD59-A6C34878D82A}">
                    <a16:rowId xmlns:a16="http://schemas.microsoft.com/office/drawing/2014/main" val="1067950020"/>
                  </a:ext>
                </a:extLst>
              </a:tr>
              <a:tr h="1080000">
                <a:tc>
                  <a:txBody>
                    <a:bodyPr/>
                    <a:lstStyle/>
                    <a:p>
                      <a:pPr algn="ctr"/>
                      <a:r>
                        <a:rPr kumimoji="1" lang="en-US" altLang="ja-JP" dirty="0"/>
                        <a:t>[2]</a:t>
                      </a:r>
                      <a:endParaRPr kumimoji="1" lang="ja-JP" altLang="en-US" dirty="0"/>
                    </a:p>
                  </a:txBody>
                  <a:tcPr anchor="ctr">
                    <a:solidFill>
                      <a:schemeClr val="bg2"/>
                    </a:solidFill>
                  </a:tcPr>
                </a:tc>
                <a:tc>
                  <a:txBody>
                    <a:bodyPr/>
                    <a:lstStyle/>
                    <a:p>
                      <a:pPr algn="ctr"/>
                      <a:r>
                        <a:rPr kumimoji="1" lang="en-US" altLang="ja-JP" dirty="0"/>
                        <a:t>1</a:t>
                      </a:r>
                      <a:endParaRPr kumimoji="1" lang="ja-JP" altLang="en-US" dirty="0"/>
                    </a:p>
                  </a:txBody>
                  <a:tcPr anchor="ctr"/>
                </a:tc>
                <a:extLst>
                  <a:ext uri="{0D108BD9-81ED-4DB2-BD59-A6C34878D82A}">
                    <a16:rowId xmlns:a16="http://schemas.microsoft.com/office/drawing/2014/main" val="583258187"/>
                  </a:ext>
                </a:extLst>
              </a:tr>
              <a:tr h="1080000">
                <a:tc>
                  <a:txBody>
                    <a:bodyPr/>
                    <a:lstStyle/>
                    <a:p>
                      <a:pPr algn="ctr"/>
                      <a:r>
                        <a:rPr kumimoji="1" lang="en-US" altLang="ja-JP" dirty="0"/>
                        <a:t>[3]</a:t>
                      </a:r>
                      <a:endParaRPr kumimoji="1" lang="ja-JP" altLang="en-US" dirty="0"/>
                    </a:p>
                  </a:txBody>
                  <a:tcPr anchor="ctr">
                    <a:solidFill>
                      <a:schemeClr val="bg2"/>
                    </a:solidFill>
                  </a:tcPr>
                </a:tc>
                <a:tc>
                  <a:txBody>
                    <a:bodyPr/>
                    <a:lstStyle/>
                    <a:p>
                      <a:pPr algn="ctr"/>
                      <a:r>
                        <a:rPr kumimoji="1" lang="en-US" altLang="ja-JP" dirty="0"/>
                        <a:t>1</a:t>
                      </a:r>
                      <a:endParaRPr kumimoji="1" lang="ja-JP" altLang="en-US" dirty="0"/>
                    </a:p>
                  </a:txBody>
                  <a:tcPr anchor="ctr"/>
                </a:tc>
                <a:extLst>
                  <a:ext uri="{0D108BD9-81ED-4DB2-BD59-A6C34878D82A}">
                    <a16:rowId xmlns:a16="http://schemas.microsoft.com/office/drawing/2014/main" val="2933245787"/>
                  </a:ext>
                </a:extLst>
              </a:tr>
            </a:tbl>
          </a:graphicData>
        </a:graphic>
      </p:graphicFrame>
      <p:sp>
        <p:nvSpPr>
          <p:cNvPr id="7" name="テキスト ボックス 6">
            <a:extLst>
              <a:ext uri="{FF2B5EF4-FFF2-40B4-BE49-F238E27FC236}">
                <a16:creationId xmlns:a16="http://schemas.microsoft.com/office/drawing/2014/main" id="{66AACC66-0450-405C-A9AC-75D7CD5323A7}"/>
              </a:ext>
            </a:extLst>
          </p:cNvPr>
          <p:cNvSpPr txBox="1"/>
          <p:nvPr/>
        </p:nvSpPr>
        <p:spPr>
          <a:xfrm>
            <a:off x="1656413" y="4553883"/>
            <a:ext cx="3590144" cy="19389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2400" dirty="0"/>
              <a:t>配列の添え字の関係で</a:t>
            </a:r>
            <a:endParaRPr kumimoji="1" lang="en-US" altLang="ja-JP" sz="2400" dirty="0"/>
          </a:p>
          <a:p>
            <a:r>
              <a:rPr kumimoji="1" lang="en-US" altLang="ja-JP" sz="2400" dirty="0"/>
              <a:t>0 1</a:t>
            </a:r>
          </a:p>
          <a:p>
            <a:r>
              <a:rPr lang="en-US" altLang="ja-JP" sz="2400" dirty="0"/>
              <a:t>1 2</a:t>
            </a:r>
          </a:p>
          <a:p>
            <a:r>
              <a:rPr kumimoji="1" lang="en-US" altLang="ja-JP" sz="2400" dirty="0"/>
              <a:t>0 3</a:t>
            </a:r>
          </a:p>
          <a:p>
            <a:r>
              <a:rPr lang="ja-JP" altLang="en-US" sz="2400" dirty="0"/>
              <a:t>に変える</a:t>
            </a:r>
            <a:endParaRPr kumimoji="1" lang="ja-JP" altLang="en-US" sz="2400" dirty="0"/>
          </a:p>
        </p:txBody>
      </p:sp>
      <p:sp>
        <p:nvSpPr>
          <p:cNvPr id="8" name="矢印: 右 7">
            <a:extLst>
              <a:ext uri="{FF2B5EF4-FFF2-40B4-BE49-F238E27FC236}">
                <a16:creationId xmlns:a16="http://schemas.microsoft.com/office/drawing/2014/main" id="{1782DA93-9834-4EBC-ABCC-5B300868A276}"/>
              </a:ext>
            </a:extLst>
          </p:cNvPr>
          <p:cNvSpPr/>
          <p:nvPr/>
        </p:nvSpPr>
        <p:spPr>
          <a:xfrm>
            <a:off x="5491395" y="5126611"/>
            <a:ext cx="2211049" cy="74950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930331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0F402F-017E-4EAA-B17E-E1D41DCC3966}"/>
              </a:ext>
            </a:extLst>
          </p:cNvPr>
          <p:cNvSpPr>
            <a:spLocks noGrp="1"/>
          </p:cNvSpPr>
          <p:nvPr>
            <p:ph type="title"/>
          </p:nvPr>
        </p:nvSpPr>
        <p:spPr/>
        <p:txBody>
          <a:bodyPr/>
          <a:lstStyle/>
          <a:p>
            <a:r>
              <a:rPr kumimoji="1" lang="ja-JP" altLang="en-US" dirty="0"/>
              <a:t>演習</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E723F5BB-EFF3-493C-A3A6-247B6374AF9B}"/>
              </a:ext>
            </a:extLst>
          </p:cNvPr>
          <p:cNvSpPr>
            <a:spLocks noGrp="1"/>
          </p:cNvSpPr>
          <p:nvPr>
            <p:ph idx="1"/>
          </p:nvPr>
        </p:nvSpPr>
        <p:spPr/>
        <p:txBody>
          <a:bodyPr/>
          <a:lstStyle/>
          <a:p>
            <a:r>
              <a:rPr kumimoji="1" lang="ja-JP" altLang="en-US" dirty="0"/>
              <a:t>今説明した解法で</a:t>
            </a:r>
            <a:r>
              <a:rPr kumimoji="1" lang="en-US" altLang="ja-JP" dirty="0"/>
              <a:t>ABC061 B</a:t>
            </a:r>
            <a:r>
              <a:rPr kumimoji="1" lang="ja-JP" altLang="en-US" dirty="0"/>
              <a:t>を解いてください</a:t>
            </a:r>
            <a:endParaRPr kumimoji="1" lang="en-US" altLang="ja-JP" dirty="0"/>
          </a:p>
          <a:p>
            <a:r>
              <a:rPr lang="en-US" altLang="ja-JP" dirty="0"/>
              <a:t>ABC081 C</a:t>
            </a:r>
          </a:p>
          <a:p>
            <a:r>
              <a:rPr lang="en-US" altLang="ja-JP" dirty="0"/>
              <a:t>ABC064 C</a:t>
            </a:r>
          </a:p>
        </p:txBody>
      </p:sp>
    </p:spTree>
    <p:extLst>
      <p:ext uri="{BB962C8B-B14F-4D97-AF65-F5344CB8AC3E}">
        <p14:creationId xmlns:p14="http://schemas.microsoft.com/office/powerpoint/2010/main" val="2280428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198209-6491-4F98-80FE-C4FC7BE74E4A}"/>
              </a:ext>
            </a:extLst>
          </p:cNvPr>
          <p:cNvSpPr>
            <a:spLocks noGrp="1"/>
          </p:cNvSpPr>
          <p:nvPr>
            <p:ph type="title"/>
          </p:nvPr>
        </p:nvSpPr>
        <p:spPr/>
        <p:txBody>
          <a:bodyPr/>
          <a:lstStyle/>
          <a:p>
            <a:r>
              <a:rPr kumimoji="1" lang="ja-JP" altLang="en-US" dirty="0"/>
              <a:t>ヒストグラム</a:t>
            </a:r>
          </a:p>
        </p:txBody>
      </p:sp>
      <p:sp>
        <p:nvSpPr>
          <p:cNvPr id="3" name="コンテンツ プレースホルダー 2">
            <a:extLst>
              <a:ext uri="{FF2B5EF4-FFF2-40B4-BE49-F238E27FC236}">
                <a16:creationId xmlns:a16="http://schemas.microsoft.com/office/drawing/2014/main" id="{12AC16BE-4FC3-40FC-8C4F-5E61BDCBB204}"/>
              </a:ext>
            </a:extLst>
          </p:cNvPr>
          <p:cNvSpPr>
            <a:spLocks noGrp="1"/>
          </p:cNvSpPr>
          <p:nvPr>
            <p:ph idx="1"/>
          </p:nvPr>
        </p:nvSpPr>
        <p:spPr>
          <a:xfrm>
            <a:off x="838200" y="1825625"/>
            <a:ext cx="10515600" cy="4351338"/>
          </a:xfrm>
        </p:spPr>
        <p:txBody>
          <a:bodyPr/>
          <a:lstStyle/>
          <a:p>
            <a:r>
              <a:rPr lang="ja-JP" altLang="en-US" dirty="0"/>
              <a:t>競プロの問題で、ある情報をヒストグラムとして配列で管理しておくとうまく解けることがある。</a:t>
            </a:r>
            <a:endParaRPr lang="en-US" altLang="ja-JP" dirty="0"/>
          </a:p>
          <a:p>
            <a:r>
              <a:rPr lang="ja-JP" altLang="en-US" dirty="0"/>
              <a:t>バケットとかビンとか呼ぶ人もいる。</a:t>
            </a:r>
            <a:endParaRPr lang="en-US" altLang="ja-JP" dirty="0"/>
          </a:p>
          <a:p>
            <a:endParaRPr kumimoji="1" lang="ja-JP" altLang="en-US" dirty="0"/>
          </a:p>
        </p:txBody>
      </p:sp>
    </p:spTree>
    <p:extLst>
      <p:ext uri="{BB962C8B-B14F-4D97-AF65-F5344CB8AC3E}">
        <p14:creationId xmlns:p14="http://schemas.microsoft.com/office/powerpoint/2010/main" val="354147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30C736-3E32-4723-A42A-1EB0CD169F95}"/>
              </a:ext>
            </a:extLst>
          </p:cNvPr>
          <p:cNvSpPr>
            <a:spLocks noGrp="1"/>
          </p:cNvSpPr>
          <p:nvPr>
            <p:ph type="title"/>
          </p:nvPr>
        </p:nvSpPr>
        <p:spPr/>
        <p:txBody>
          <a:bodyPr/>
          <a:lstStyle/>
          <a:p>
            <a:r>
              <a:rPr kumimoji="1" lang="ja-JP" altLang="en-US" dirty="0"/>
              <a:t>ヒストグラム</a:t>
            </a:r>
          </a:p>
        </p:txBody>
      </p:sp>
      <p:sp>
        <p:nvSpPr>
          <p:cNvPr id="3" name="コンテンツ プレースホルダー 2">
            <a:extLst>
              <a:ext uri="{FF2B5EF4-FFF2-40B4-BE49-F238E27FC236}">
                <a16:creationId xmlns:a16="http://schemas.microsoft.com/office/drawing/2014/main" id="{A9C67A2D-9E47-4ED0-8FEB-7B5340732843}"/>
              </a:ext>
            </a:extLst>
          </p:cNvPr>
          <p:cNvSpPr>
            <a:spLocks noGrp="1"/>
          </p:cNvSpPr>
          <p:nvPr>
            <p:ph idx="1"/>
          </p:nvPr>
        </p:nvSpPr>
        <p:spPr/>
        <p:txBody>
          <a:bodyPr/>
          <a:lstStyle/>
          <a:p>
            <a:r>
              <a:rPr kumimoji="1" lang="ja-JP" altLang="en-US" dirty="0"/>
              <a:t>どんなときに使われるのか</a:t>
            </a:r>
            <a:endParaRPr kumimoji="1" lang="en-US" altLang="ja-JP" dirty="0"/>
          </a:p>
          <a:p>
            <a:pPr>
              <a:buFont typeface="Wingdings" panose="05000000000000000000" pitchFamily="2" charset="2"/>
              <a:buChar char="Ø"/>
            </a:pPr>
            <a:r>
              <a:rPr lang="ja-JP" altLang="ja-JP" b="1" dirty="0"/>
              <a:t>同じものがいくつあるのか</a:t>
            </a:r>
            <a:br>
              <a:rPr lang="en-US" altLang="ja-JP" b="1" dirty="0"/>
            </a:br>
            <a:r>
              <a:rPr lang="ja-JP" altLang="ja-JP" b="1" dirty="0"/>
              <a:t>調べているものの種類は何種類なのか</a:t>
            </a:r>
            <a:br>
              <a:rPr lang="en-US" altLang="ja-JP" b="1" dirty="0"/>
            </a:br>
            <a:r>
              <a:rPr lang="en-US" altLang="ja-JP" b="1" dirty="0"/>
              <a:t>(=</a:t>
            </a:r>
            <a:r>
              <a:rPr lang="ja-JP" altLang="en-US" b="1" dirty="0"/>
              <a:t>あるものの出現頻度はどれくらいか</a:t>
            </a:r>
            <a:r>
              <a:rPr lang="en-US" altLang="ja-JP" b="1" dirty="0"/>
              <a:t>)</a:t>
            </a:r>
            <a:br>
              <a:rPr lang="en-US" altLang="ja-JP" dirty="0"/>
            </a:br>
            <a:r>
              <a:rPr lang="ja-JP" altLang="ja-JP" dirty="0"/>
              <a:t>を調べたいとき</a:t>
            </a:r>
          </a:p>
          <a:p>
            <a:pPr>
              <a:buFont typeface="Wingdings" panose="05000000000000000000" pitchFamily="2" charset="2"/>
              <a:buChar char="Ø"/>
            </a:pPr>
            <a:endParaRPr kumimoji="1" lang="ja-JP" altLang="en-US" dirty="0"/>
          </a:p>
        </p:txBody>
      </p:sp>
    </p:spTree>
    <p:extLst>
      <p:ext uri="{BB962C8B-B14F-4D97-AF65-F5344CB8AC3E}">
        <p14:creationId xmlns:p14="http://schemas.microsoft.com/office/powerpoint/2010/main" val="3893552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4F4BD3-09F0-4D2A-835F-0DADABEC9413}"/>
              </a:ext>
            </a:extLst>
          </p:cNvPr>
          <p:cNvSpPr>
            <a:spLocks noGrp="1"/>
          </p:cNvSpPr>
          <p:nvPr>
            <p:ph type="title"/>
          </p:nvPr>
        </p:nvSpPr>
        <p:spPr/>
        <p:txBody>
          <a:bodyPr/>
          <a:lstStyle/>
          <a:p>
            <a:r>
              <a:rPr kumimoji="1" lang="ja-JP" altLang="en-US" dirty="0"/>
              <a:t>ヒストグラム</a:t>
            </a:r>
          </a:p>
        </p:txBody>
      </p:sp>
      <p:sp>
        <p:nvSpPr>
          <p:cNvPr id="3" name="コンテンツ プレースホルダー 2">
            <a:extLst>
              <a:ext uri="{FF2B5EF4-FFF2-40B4-BE49-F238E27FC236}">
                <a16:creationId xmlns:a16="http://schemas.microsoft.com/office/drawing/2014/main" id="{974135F2-C92B-4B05-A729-A5FD76910DDA}"/>
              </a:ext>
            </a:extLst>
          </p:cNvPr>
          <p:cNvSpPr>
            <a:spLocks noGrp="1"/>
          </p:cNvSpPr>
          <p:nvPr>
            <p:ph idx="1"/>
          </p:nvPr>
        </p:nvSpPr>
        <p:spPr/>
        <p:txBody>
          <a:bodyPr/>
          <a:lstStyle/>
          <a:p>
            <a:r>
              <a:rPr kumimoji="1" lang="ja-JP" altLang="en-US" dirty="0"/>
              <a:t>こんな感じで配列で管理する</a:t>
            </a:r>
            <a:endParaRPr kumimoji="1" lang="en-US" altLang="ja-JP" dirty="0"/>
          </a:p>
          <a:p>
            <a:pPr marL="0" indent="0">
              <a:buNone/>
            </a:pPr>
            <a:endParaRPr kumimoji="1" lang="en-US" altLang="ja-JP" dirty="0"/>
          </a:p>
          <a:p>
            <a:pPr marL="457200" lvl="1" indent="0">
              <a:buNone/>
            </a:pPr>
            <a:r>
              <a:rPr lang="en-US" altLang="ja-JP" sz="3200" b="1" dirty="0">
                <a:latin typeface="Cambria Math" panose="02040503050406030204" pitchFamily="18" charset="0"/>
                <a:ea typeface="Cambria Math" panose="02040503050406030204" pitchFamily="18" charset="0"/>
              </a:rPr>
              <a:t>hist[</a:t>
            </a:r>
            <a:r>
              <a:rPr lang="en-US" altLang="ja-JP" sz="3200" b="1" dirty="0" err="1">
                <a:latin typeface="Cambria Math" panose="02040503050406030204" pitchFamily="18" charset="0"/>
                <a:ea typeface="Cambria Math" panose="02040503050406030204" pitchFamily="18" charset="0"/>
              </a:rPr>
              <a:t>i</a:t>
            </a:r>
            <a:r>
              <a:rPr lang="en-US" altLang="ja-JP" sz="3200" b="1" dirty="0">
                <a:latin typeface="Cambria Math" panose="02040503050406030204" pitchFamily="18" charset="0"/>
                <a:ea typeface="Cambria Math" panose="02040503050406030204" pitchFamily="18" charset="0"/>
              </a:rPr>
              <a:t>] = (</a:t>
            </a:r>
            <a:r>
              <a:rPr lang="en-US" altLang="ja-JP" sz="3200" b="1" dirty="0" err="1">
                <a:latin typeface="Cambria Math" panose="02040503050406030204" pitchFamily="18" charset="0"/>
                <a:ea typeface="Cambria Math" panose="02040503050406030204" pitchFamily="18" charset="0"/>
              </a:rPr>
              <a:t>i</a:t>
            </a:r>
            <a:r>
              <a:rPr lang="ja-JP" altLang="ja-JP" sz="3200" b="1" dirty="0">
                <a:latin typeface="Cambria Math" panose="02040503050406030204" pitchFamily="18" charset="0"/>
              </a:rPr>
              <a:t>に対応する種類のものがいくつあるか</a:t>
            </a:r>
            <a:r>
              <a:rPr lang="en-US" altLang="ja-JP" sz="3200" b="1" dirty="0">
                <a:latin typeface="Cambria Math" panose="02040503050406030204" pitchFamily="18" charset="0"/>
                <a:ea typeface="Cambria Math" panose="02040503050406030204" pitchFamily="18" charset="0"/>
              </a:rPr>
              <a:t>)</a:t>
            </a:r>
          </a:p>
          <a:p>
            <a:pPr marL="0" indent="0">
              <a:buNone/>
            </a:pPr>
            <a:endParaRPr lang="ja-JP" altLang="ja-JP" dirty="0">
              <a:latin typeface="Cambria Math" panose="02040503050406030204" pitchFamily="18" charset="0"/>
            </a:endParaRPr>
          </a:p>
          <a:p>
            <a:pPr marL="0" indent="0">
              <a:buNone/>
            </a:pPr>
            <a:endParaRPr kumimoji="1" lang="ja-JP" altLang="en-US" dirty="0"/>
          </a:p>
        </p:txBody>
      </p:sp>
    </p:spTree>
    <p:extLst>
      <p:ext uri="{BB962C8B-B14F-4D97-AF65-F5344CB8AC3E}">
        <p14:creationId xmlns:p14="http://schemas.microsoft.com/office/powerpoint/2010/main" val="2913144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878718-CB13-44C4-9979-0080DE98B26B}"/>
              </a:ext>
            </a:extLst>
          </p:cNvPr>
          <p:cNvSpPr>
            <a:spLocks noGrp="1"/>
          </p:cNvSpPr>
          <p:nvPr>
            <p:ph type="title"/>
          </p:nvPr>
        </p:nvSpPr>
        <p:spPr/>
        <p:txBody>
          <a:bodyPr/>
          <a:lstStyle/>
          <a:p>
            <a:r>
              <a:rPr kumimoji="1" lang="ja-JP" altLang="en-US" dirty="0"/>
              <a:t>ヒストグラム</a:t>
            </a:r>
          </a:p>
        </p:txBody>
      </p:sp>
      <p:sp>
        <p:nvSpPr>
          <p:cNvPr id="3" name="コンテンツ プレースホルダー 2">
            <a:extLst>
              <a:ext uri="{FF2B5EF4-FFF2-40B4-BE49-F238E27FC236}">
                <a16:creationId xmlns:a16="http://schemas.microsoft.com/office/drawing/2014/main" id="{42B392B6-FF5B-4905-B11C-63DE65691EC6}"/>
              </a:ext>
            </a:extLst>
          </p:cNvPr>
          <p:cNvSpPr>
            <a:spLocks noGrp="1"/>
          </p:cNvSpPr>
          <p:nvPr>
            <p:ph idx="1"/>
          </p:nvPr>
        </p:nvSpPr>
        <p:spPr/>
        <p:txBody>
          <a:bodyPr/>
          <a:lstStyle/>
          <a:p>
            <a:pPr marL="0" indent="0">
              <a:buNone/>
            </a:pPr>
            <a:r>
              <a:rPr kumimoji="1" lang="ja-JP" altLang="en-US" dirty="0"/>
              <a:t>例題</a:t>
            </a:r>
            <a:r>
              <a:rPr kumimoji="1" lang="en-US" altLang="ja-JP" dirty="0"/>
              <a:t>)</a:t>
            </a:r>
          </a:p>
          <a:p>
            <a:pPr marL="0" indent="0">
              <a:buNone/>
            </a:pPr>
            <a:r>
              <a:rPr lang="en-US" altLang="ja-JP" dirty="0"/>
              <a:t>N</a:t>
            </a:r>
            <a:r>
              <a:rPr lang="ja-JP" altLang="ja-JP" dirty="0"/>
              <a:t>人の身長が与えられるので、そのヒストグラムを出力するプログラムを作る。入力値は</a:t>
            </a:r>
            <a:r>
              <a:rPr lang="en-US" altLang="ja-JP" dirty="0"/>
              <a:t>N</a:t>
            </a:r>
            <a:r>
              <a:rPr lang="ja-JP" altLang="ja-JP" dirty="0"/>
              <a:t>と、</a:t>
            </a:r>
            <a:r>
              <a:rPr lang="en-US" altLang="ja-JP" dirty="0"/>
              <a:t>N</a:t>
            </a:r>
            <a:r>
              <a:rPr lang="ja-JP" altLang="ja-JP" dirty="0"/>
              <a:t>人の身長</a:t>
            </a:r>
            <a:r>
              <a:rPr lang="en-US" altLang="ja-JP" dirty="0"/>
              <a:t>(cm)</a:t>
            </a:r>
            <a:r>
              <a:rPr lang="ja-JP" altLang="ja-JP" dirty="0"/>
              <a:t>である。これらはすべて整数値である。</a:t>
            </a:r>
          </a:p>
          <a:p>
            <a:pPr marL="0" indent="0">
              <a:buNone/>
            </a:pPr>
            <a:r>
              <a:rPr lang="ja-JP" altLang="ja-JP" dirty="0"/>
              <a:t>ヒストグラムは横軸を度数、縦軸を階級とする。度数はアスタリスクの数で表すこと。また、階級の範囲を</a:t>
            </a:r>
            <a:r>
              <a:rPr lang="en-US" altLang="ja-JP" dirty="0"/>
              <a:t>100</a:t>
            </a:r>
            <a:r>
              <a:rPr lang="ja-JP" altLang="ja-JP" dirty="0"/>
              <a:t>～</a:t>
            </a:r>
            <a:r>
              <a:rPr lang="en-US" altLang="ja-JP" dirty="0"/>
              <a:t>199(cm)</a:t>
            </a:r>
            <a:r>
              <a:rPr lang="ja-JP" altLang="ja-JP" dirty="0" err="1"/>
              <a:t>、</a:t>
            </a:r>
            <a:r>
              <a:rPr lang="ja-JP" altLang="ja-JP" dirty="0"/>
              <a:t>階級幅を</a:t>
            </a:r>
            <a:r>
              <a:rPr lang="en-US" altLang="ja-JP" dirty="0"/>
              <a:t>10(cm)</a:t>
            </a:r>
            <a:r>
              <a:rPr lang="ja-JP" altLang="ja-JP" dirty="0"/>
              <a:t>とする。</a:t>
            </a:r>
          </a:p>
          <a:p>
            <a:pPr marL="0" indent="0">
              <a:buNone/>
            </a:pPr>
            <a:endParaRPr kumimoji="1" lang="ja-JP" altLang="en-US" dirty="0"/>
          </a:p>
        </p:txBody>
      </p:sp>
    </p:spTree>
    <p:extLst>
      <p:ext uri="{BB962C8B-B14F-4D97-AF65-F5344CB8AC3E}">
        <p14:creationId xmlns:p14="http://schemas.microsoft.com/office/powerpoint/2010/main" val="2722211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42A4EE-3D06-46D0-86F9-A91D495E88EC}"/>
              </a:ext>
            </a:extLst>
          </p:cNvPr>
          <p:cNvSpPr>
            <a:spLocks noGrp="1"/>
          </p:cNvSpPr>
          <p:nvPr>
            <p:ph type="title"/>
          </p:nvPr>
        </p:nvSpPr>
        <p:spPr/>
        <p:txBody>
          <a:bodyPr/>
          <a:lstStyle/>
          <a:p>
            <a:r>
              <a:rPr lang="ja-JP" altLang="en-US" dirty="0"/>
              <a:t>ヒストグラム</a:t>
            </a:r>
            <a:endParaRPr kumimoji="1" lang="ja-JP" altLang="en-US" dirty="0"/>
          </a:p>
        </p:txBody>
      </p:sp>
      <p:graphicFrame>
        <p:nvGraphicFramePr>
          <p:cNvPr id="7" name="表 6">
            <a:extLst>
              <a:ext uri="{FF2B5EF4-FFF2-40B4-BE49-F238E27FC236}">
                <a16:creationId xmlns:a16="http://schemas.microsoft.com/office/drawing/2014/main" id="{8E91FE28-152D-44F3-A62C-23E5896BD172}"/>
              </a:ext>
            </a:extLst>
          </p:cNvPr>
          <p:cNvGraphicFramePr>
            <a:graphicFrameLocks noGrp="1"/>
          </p:cNvGraphicFramePr>
          <p:nvPr>
            <p:extLst/>
          </p:nvPr>
        </p:nvGraphicFramePr>
        <p:xfrm>
          <a:off x="1685412" y="1690688"/>
          <a:ext cx="8594213" cy="4480560"/>
        </p:xfrm>
        <a:graphic>
          <a:graphicData uri="http://schemas.openxmlformats.org/drawingml/2006/table">
            <a:tbl>
              <a:tblPr firstRow="1" bandRow="1">
                <a:tableStyleId>{073A0DAA-6AF3-43AB-8588-CEC1D06C72B9}</a:tableStyleId>
              </a:tblPr>
              <a:tblGrid>
                <a:gridCol w="8594213">
                  <a:extLst>
                    <a:ext uri="{9D8B030D-6E8A-4147-A177-3AD203B41FA5}">
                      <a16:colId xmlns:a16="http://schemas.microsoft.com/office/drawing/2014/main" val="3192894516"/>
                    </a:ext>
                  </a:extLst>
                </a:gridCol>
              </a:tblGrid>
              <a:tr h="370840">
                <a:tc>
                  <a:txBody>
                    <a:bodyPr/>
                    <a:lstStyle/>
                    <a:p>
                      <a:r>
                        <a:rPr kumimoji="1" lang="en-US" altLang="ja-JP" sz="2400" kern="1200" dirty="0">
                          <a:effectLst/>
                        </a:rPr>
                        <a:t>10 (</a:t>
                      </a:r>
                      <a:r>
                        <a:rPr kumimoji="1" lang="ja-JP" altLang="ja-JP" sz="2400" kern="1200" dirty="0">
                          <a:effectLst/>
                        </a:rPr>
                        <a:t>入力</a:t>
                      </a:r>
                      <a:r>
                        <a:rPr kumimoji="1" lang="en-US" altLang="ja-JP" sz="2400" kern="1200" dirty="0">
                          <a:effectLst/>
                        </a:rPr>
                        <a:t>)</a:t>
                      </a:r>
                      <a:endParaRPr kumimoji="1" lang="ja-JP" altLang="ja-JP" sz="2400" kern="1200" dirty="0">
                        <a:effectLst/>
                      </a:endParaRPr>
                    </a:p>
                    <a:p>
                      <a:r>
                        <a:rPr kumimoji="1" lang="en-US" altLang="ja-JP" sz="2400" kern="1200" dirty="0">
                          <a:effectLst/>
                        </a:rPr>
                        <a:t>150 160 180 153 190 173 162 189 143 110 (</a:t>
                      </a:r>
                      <a:r>
                        <a:rPr kumimoji="1" lang="ja-JP" altLang="ja-JP" sz="2400" kern="1200" dirty="0">
                          <a:effectLst/>
                        </a:rPr>
                        <a:t>入力</a:t>
                      </a:r>
                      <a:r>
                        <a:rPr kumimoji="1" lang="en-US" altLang="ja-JP" sz="2400" kern="1200" dirty="0">
                          <a:effectLst/>
                        </a:rPr>
                        <a:t>)</a:t>
                      </a:r>
                      <a:endParaRPr kumimoji="1" lang="ja-JP" altLang="ja-JP" sz="2400" kern="1200" dirty="0">
                        <a:effectLst/>
                      </a:endParaRPr>
                    </a:p>
                    <a:p>
                      <a:r>
                        <a:rPr kumimoji="1" lang="en-US" altLang="ja-JP" sz="2400" kern="1200" dirty="0">
                          <a:effectLst/>
                        </a:rPr>
                        <a:t>100-109:</a:t>
                      </a:r>
                      <a:endParaRPr kumimoji="1" lang="ja-JP" altLang="ja-JP" sz="2400" kern="1200" dirty="0">
                        <a:effectLst/>
                      </a:endParaRPr>
                    </a:p>
                    <a:p>
                      <a:r>
                        <a:rPr kumimoji="1" lang="en-US" altLang="ja-JP" sz="2400" kern="1200" dirty="0">
                          <a:effectLst/>
                        </a:rPr>
                        <a:t>110-119:</a:t>
                      </a:r>
                      <a:endParaRPr kumimoji="1" lang="ja-JP" altLang="ja-JP" sz="2400" kern="1200" dirty="0">
                        <a:effectLst/>
                      </a:endParaRPr>
                    </a:p>
                    <a:p>
                      <a:r>
                        <a:rPr kumimoji="1" lang="en-US" altLang="ja-JP" sz="2400" kern="1200" dirty="0">
                          <a:effectLst/>
                        </a:rPr>
                        <a:t>120-129:</a:t>
                      </a:r>
                      <a:endParaRPr kumimoji="1" lang="ja-JP" altLang="ja-JP" sz="2400" kern="1200" dirty="0">
                        <a:effectLst/>
                      </a:endParaRPr>
                    </a:p>
                    <a:p>
                      <a:r>
                        <a:rPr kumimoji="1" lang="en-US" altLang="ja-JP" sz="2400" kern="1200" dirty="0">
                          <a:effectLst/>
                        </a:rPr>
                        <a:t>130-139:</a:t>
                      </a:r>
                      <a:endParaRPr kumimoji="1" lang="ja-JP" altLang="ja-JP" sz="2400" kern="1200" dirty="0">
                        <a:effectLst/>
                      </a:endParaRPr>
                    </a:p>
                    <a:p>
                      <a:r>
                        <a:rPr kumimoji="1" lang="en-US" altLang="ja-JP" sz="2400" kern="1200" dirty="0">
                          <a:effectLst/>
                        </a:rPr>
                        <a:t>140-149: *</a:t>
                      </a:r>
                      <a:endParaRPr kumimoji="1" lang="ja-JP" altLang="ja-JP" sz="2400" kern="1200" dirty="0">
                        <a:effectLst/>
                      </a:endParaRPr>
                    </a:p>
                    <a:p>
                      <a:r>
                        <a:rPr kumimoji="1" lang="en-US" altLang="ja-JP" sz="2400" kern="1200" dirty="0">
                          <a:effectLst/>
                        </a:rPr>
                        <a:t>150-159: **</a:t>
                      </a:r>
                      <a:endParaRPr kumimoji="1" lang="ja-JP" altLang="ja-JP" sz="2400" kern="1200" dirty="0">
                        <a:effectLst/>
                      </a:endParaRPr>
                    </a:p>
                    <a:p>
                      <a:r>
                        <a:rPr kumimoji="1" lang="en-US" altLang="ja-JP" sz="2400" kern="1200" dirty="0">
                          <a:effectLst/>
                        </a:rPr>
                        <a:t>160-169: ***</a:t>
                      </a:r>
                      <a:endParaRPr kumimoji="1" lang="ja-JP" altLang="ja-JP" sz="2400" kern="1200" dirty="0">
                        <a:effectLst/>
                      </a:endParaRPr>
                    </a:p>
                    <a:p>
                      <a:r>
                        <a:rPr kumimoji="1" lang="en-US" altLang="ja-JP" sz="2400" kern="1200" dirty="0">
                          <a:effectLst/>
                        </a:rPr>
                        <a:t>170-179: *</a:t>
                      </a:r>
                      <a:endParaRPr kumimoji="1" lang="ja-JP" altLang="ja-JP" sz="2400" kern="1200" dirty="0">
                        <a:effectLst/>
                      </a:endParaRPr>
                    </a:p>
                    <a:p>
                      <a:r>
                        <a:rPr kumimoji="1" lang="en-US" altLang="ja-JP" sz="2400" kern="1200" dirty="0">
                          <a:effectLst/>
                        </a:rPr>
                        <a:t>180-189: **</a:t>
                      </a:r>
                      <a:endParaRPr kumimoji="1" lang="ja-JP" altLang="ja-JP" sz="2400" kern="1200" dirty="0">
                        <a:effectLst/>
                      </a:endParaRPr>
                    </a:p>
                    <a:p>
                      <a:r>
                        <a:rPr kumimoji="1" lang="en-US" altLang="ja-JP" sz="2400" kern="1200" dirty="0">
                          <a:effectLst/>
                        </a:rPr>
                        <a:t>190-199: *</a:t>
                      </a:r>
                      <a:endParaRPr kumimoji="1" lang="ja-JP" altLang="en-US" sz="2400" dirty="0">
                        <a:solidFill>
                          <a:schemeClr val="bg1"/>
                        </a:solidFill>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843086844"/>
                  </a:ext>
                </a:extLst>
              </a:tr>
            </a:tbl>
          </a:graphicData>
        </a:graphic>
      </p:graphicFrame>
    </p:spTree>
    <p:extLst>
      <p:ext uri="{BB962C8B-B14F-4D97-AF65-F5344CB8AC3E}">
        <p14:creationId xmlns:p14="http://schemas.microsoft.com/office/powerpoint/2010/main" val="204081594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1903</Words>
  <Application>Microsoft Office PowerPoint</Application>
  <PresentationFormat>ワイド画面</PresentationFormat>
  <Paragraphs>799</Paragraphs>
  <Slides>46</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46</vt:i4>
      </vt:variant>
    </vt:vector>
  </HeadingPairs>
  <TitlesOfParts>
    <vt:vector size="57" baseType="lpstr">
      <vt:lpstr>ＭＳ Ｐゴシック</vt:lpstr>
      <vt:lpstr>ＭＳ ゴシック</vt:lpstr>
      <vt:lpstr>游ゴシック</vt:lpstr>
      <vt:lpstr>游ゴシック Light</vt:lpstr>
      <vt:lpstr>游明朝</vt:lpstr>
      <vt:lpstr>Arial</vt:lpstr>
      <vt:lpstr>Cambria Math</vt:lpstr>
      <vt:lpstr>Consolas</vt:lpstr>
      <vt:lpstr>Times New Roman</vt:lpstr>
      <vt:lpstr>Wingdings</vt:lpstr>
      <vt:lpstr>Office テーマ</vt:lpstr>
      <vt:lpstr>入門講習会 第4回</vt:lpstr>
      <vt:lpstr>目次</vt:lpstr>
      <vt:lpstr>演習(1)</vt:lpstr>
      <vt:lpstr>ヒストグラム</vt:lpstr>
      <vt:lpstr>ヒストグラム</vt:lpstr>
      <vt:lpstr>ヒストグラム</vt:lpstr>
      <vt:lpstr>ヒストグラム</vt:lpstr>
      <vt:lpstr>ヒストグラム</vt:lpstr>
      <vt:lpstr>ヒストグラム</vt:lpstr>
      <vt:lpstr>ヒストグラム</vt:lpstr>
      <vt:lpstr>ヒストグラム</vt:lpstr>
      <vt:lpstr>PowerPoint プレゼンテーション</vt:lpstr>
      <vt:lpstr>PowerPoint プレゼンテーション</vt:lpstr>
      <vt:lpstr>ヒストグラム</vt:lpstr>
      <vt:lpstr>ABC085 B(Kagami Mochi)の別解</vt:lpstr>
      <vt:lpstr>先週示した解法</vt:lpstr>
      <vt:lpstr>ヒストグラムを用いた解法</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ABC061 B (前々回演習)</vt:lpstr>
      <vt:lpstr>ABC061 B (復習)</vt:lpstr>
      <vt:lpstr>ABC061</vt:lpstr>
      <vt:lpstr>ABC061 B</vt:lpstr>
      <vt:lpstr>ABC061 B</vt:lpstr>
      <vt:lpstr>ABC061 B</vt:lpstr>
      <vt:lpstr>ABC061 B</vt:lpstr>
      <vt:lpstr>演習(2)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入門講習会 第4回</dc:title>
  <dc:creator>r.yamamoto.032</dc:creator>
  <cp:lastModifiedBy>r.yamamoto.032</cp:lastModifiedBy>
  <cp:revision>81</cp:revision>
  <dcterms:created xsi:type="dcterms:W3CDTF">2018-10-21T07:36:12Z</dcterms:created>
  <dcterms:modified xsi:type="dcterms:W3CDTF">2018-10-24T10:20:01Z</dcterms:modified>
</cp:coreProperties>
</file>