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81" r:id="rId6"/>
    <p:sldId id="282" r:id="rId7"/>
    <p:sldId id="283" r:id="rId8"/>
    <p:sldId id="284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09E1F-A8FD-4A66-8096-7B5CBF914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39ABF8-2113-4C28-B038-A1DA09B41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70E645-F207-4F35-A218-6D3D6804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A8E2-D1B9-49F5-A1C7-271454D4D2C0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369C8-37EE-4B8C-B89B-5552CF8E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9CC102-9324-494B-91E8-BA76F8EB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3235-FACA-4616-98AF-AA0CBC1A0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71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D0A83-3FB3-477E-B95C-D6489856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4F04BF-2F6C-4D83-BC94-E7FE9F775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A631F5-953E-4306-AF01-D5943A9E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A8E2-D1B9-49F5-A1C7-271454D4D2C0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A52D2-1ACC-4616-B1CA-7DDA2409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BB01B2-9CC4-47B2-90ED-4FA0E337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3235-FACA-4616-98AF-AA0CBC1A0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43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D848002-2F8D-4E70-8A99-6997AC29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DD3A13-AFCA-4823-B195-883A725FC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DD82FD-B2D3-43FE-9B7A-79C3E9DB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A8E2-D1B9-49F5-A1C7-271454D4D2C0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46D004-5CEB-468A-AB99-500E805E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D6A024-05D4-4A99-BB0F-26FCE5D8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3235-FACA-4616-98AF-AA0CBC1A0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99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6747A2-1A05-475F-9AB0-741D073C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1E88A5-DEBA-4427-B870-E9723343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647A47-E3DE-4242-B749-D7EA092F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A8E2-D1B9-49F5-A1C7-271454D4D2C0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CBC880-5BB3-4989-961A-14625D9C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0EA40E-3A3F-4DFE-ACD7-D60E2707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3235-FACA-4616-98AF-AA0CBC1A0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98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4FBF2-84D7-49D0-B40E-60A54B1D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E6B851-336C-41FF-A028-DDBA7D7DE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396E68-B77F-4950-B35F-3EE92411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A8E2-D1B9-49F5-A1C7-271454D4D2C0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1120E4-1554-42CE-9696-D9952422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9410B-234E-4A7B-A394-8A3DCE93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3235-FACA-4616-98AF-AA0CBC1A0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10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86A0F-BBF4-4417-9731-FE174940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573245-65C5-47A2-85C1-B34375CF6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92C1A9-F019-48FE-B04D-859FFB369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A9B2DA-243F-461F-97F1-9F3C5371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A8E2-D1B9-49F5-A1C7-271454D4D2C0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6D5F71-BE97-4D5F-AE40-313B7289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FB23F2-419F-4AC4-AB98-49E0B9EB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3235-FACA-4616-98AF-AA0CBC1A0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7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EB445-3E81-471C-A107-966D5CFB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6DF53E-473C-403E-8081-1A5F324EB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413316-9E61-4011-AF45-5BAFA477A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45463D-DB15-401C-8D56-C01FA25A0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C5DDDA-F322-4EF6-8744-C190D2A0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E70B82-0CA5-40C9-9D51-FD256376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A8E2-D1B9-49F5-A1C7-271454D4D2C0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D0D0DF-3447-40E0-BC58-0F101C2F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B410E7-0E7E-4D39-B79C-0BBAB186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3235-FACA-4616-98AF-AA0CBC1A0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8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AB5C72-4FB5-4EB2-926C-7609ABB2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0B26AC-3C80-427F-A03E-FDBDA5A6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A8E2-D1B9-49F5-A1C7-271454D4D2C0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470CC2-B1D9-4EC5-8ED0-93042271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8C9926-7D8E-445F-88D5-27D30E90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3235-FACA-4616-98AF-AA0CBC1A0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88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1DAD209-5190-465C-8EEC-B932C757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A8E2-D1B9-49F5-A1C7-271454D4D2C0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291A03-BCD7-445D-A0FF-0ADFB248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4DD496-D624-45DD-A49B-31790F08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3235-FACA-4616-98AF-AA0CBC1A0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2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7AD25-66AA-446D-BC8F-17ACEB96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9B0C32-AED2-4ED3-B6AD-D07DF22A6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7A961D-293E-4A82-B526-DB70780AC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E0FF50-C966-4F8A-8961-380A7E46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A8E2-D1B9-49F5-A1C7-271454D4D2C0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E0D214-0240-4A86-8C9D-035A0317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E865A3-4642-47C7-8AA8-E2246534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3235-FACA-4616-98AF-AA0CBC1A0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91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A6D36-EB23-4FA0-9D39-9B8C90E0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947FEF2-86E4-4F71-A102-9A7B45E78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A583BC-713D-4FC2-8760-0B6BB8EE1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AA0654-58A5-4BEC-8C08-72F80FB3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A8E2-D1B9-49F5-A1C7-271454D4D2C0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05F80A-85B6-4113-80A6-4048AF7A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A6D9BB-9B0A-47C5-9258-F7A5075D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3235-FACA-4616-98AF-AA0CBC1A0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47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196B16-8FEB-4002-AF3C-41BE271A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792B53-239E-468A-B7C8-1D6BBC5E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EB8759-2316-492A-B61A-44788E3E6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DA8E2-D1B9-49F5-A1C7-271454D4D2C0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3F6FE4-DB63-4623-B54C-9657610D8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70D7EA-0235-4B10-81DF-2783ECFF9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3235-FACA-4616-98AF-AA0CBC1A0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29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92CD3-CD84-452B-BC50-1998373A9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7</a:t>
            </a:r>
            <a:r>
              <a:rPr kumimoji="1" lang="ja-JP" altLang="en-US" dirty="0"/>
              <a:t>回演習解答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69FBA2-CDB5-4349-8333-82E670C3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23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2E104DF-2255-4EFF-97A5-2B88D565CB13}"/>
              </a:ext>
            </a:extLst>
          </p:cNvPr>
          <p:cNvSpPr/>
          <p:nvPr/>
        </p:nvSpPr>
        <p:spPr>
          <a:xfrm>
            <a:off x="702040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&lt;queue&gt;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#define INF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1100000000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dx[] = {-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 = INF;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491C512-F2E2-4E81-893E-BF3D0941C391}"/>
              </a:ext>
            </a:extLst>
          </p:cNvPr>
          <p:cNvSpPr/>
          <p:nvPr/>
        </p:nvSpPr>
        <p:spPr>
          <a:xfrm>
            <a:off x="6096000" y="35705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H, W;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H &gt;&gt; W;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&lt;= H;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j &lt;= W;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506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71D773C-B4DF-4459-BF6D-D5CA536DB724}"/>
              </a:ext>
            </a:extLst>
          </p:cNvPr>
          <p:cNvSpPr/>
          <p:nvPr/>
        </p:nvSpPr>
        <p:spPr>
          <a:xfrm>
            <a:off x="635833" y="612844"/>
            <a:ext cx="109203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queue&lt;pair&lt;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&gt;&gt; q;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q.push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(!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q.empty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pair&lt;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q.front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q.pop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y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tmp.first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tmp.second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y +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3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x + dx[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3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[y][x]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[y][x]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q.push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3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gx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168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E8A2C-B663-4B91-BC06-B381F972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5687A0-E345-4C93-99FF-8CA6B4B69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AOJ </a:t>
            </a:r>
            <a:r>
              <a:rPr lang="en-US" altLang="ja-JP" dirty="0"/>
              <a:t>ALDS1_3_B (Elementary data structures – Queue)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307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463C2-4BBF-4EEC-967C-FA60182A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AOJ ALDS1_3_B </a:t>
            </a:r>
            <a:br>
              <a:rPr lang="en-US" altLang="ja-JP" dirty="0"/>
            </a:br>
            <a:r>
              <a:rPr lang="en-US" altLang="ja-JP" dirty="0"/>
              <a:t>(Elementary data structures – Queue)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B421AF-7979-4DA9-81CF-1A253C474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時刻を変数で保持しておく</a:t>
            </a:r>
            <a:endParaRPr lang="en-US" altLang="ja-JP" dirty="0"/>
          </a:p>
          <a:p>
            <a:r>
              <a:rPr lang="ja-JP" altLang="en-US" dirty="0"/>
              <a:t>キューに値を入れる</a:t>
            </a:r>
            <a:r>
              <a:rPr lang="en-US" altLang="ja-JP" dirty="0"/>
              <a:t>. 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名前</a:t>
            </a:r>
            <a:r>
              <a:rPr lang="en-US" altLang="ja-JP" dirty="0"/>
              <a:t>, </a:t>
            </a:r>
            <a:r>
              <a:rPr lang="ja-JP" altLang="en-US" dirty="0"/>
              <a:t>残り時間</a:t>
            </a:r>
            <a:r>
              <a:rPr lang="en-US" altLang="ja-JP" dirty="0"/>
              <a:t>)</a:t>
            </a:r>
            <a:r>
              <a:rPr lang="ja-JP" altLang="en-US" dirty="0"/>
              <a:t>の</a:t>
            </a:r>
            <a:r>
              <a:rPr lang="en-US" altLang="ja-JP" dirty="0"/>
              <a:t>pair</a:t>
            </a:r>
            <a:r>
              <a:rPr lang="ja-JP" altLang="en-US" dirty="0"/>
              <a:t>型で入れるといいかも</a:t>
            </a:r>
            <a:endParaRPr lang="en-US" altLang="ja-JP" dirty="0"/>
          </a:p>
          <a:p>
            <a:r>
              <a:rPr lang="ja-JP" altLang="en-US" dirty="0"/>
              <a:t>キューから値を取り出して</a:t>
            </a:r>
            <a:r>
              <a:rPr lang="en-US" altLang="ja-JP" dirty="0"/>
              <a:t>, </a:t>
            </a:r>
            <a:r>
              <a:rPr lang="ja-JP" altLang="en-US" dirty="0"/>
              <a:t>残り時間から</a:t>
            </a:r>
            <a:r>
              <a:rPr lang="en-US" altLang="ja-JP" dirty="0"/>
              <a:t>q</a:t>
            </a:r>
            <a:r>
              <a:rPr lang="ja-JP" altLang="en-US" dirty="0"/>
              <a:t>引く</a:t>
            </a:r>
            <a:r>
              <a:rPr lang="en-US" altLang="ja-JP" dirty="0"/>
              <a:t>.</a:t>
            </a:r>
            <a:br>
              <a:rPr lang="en-US" altLang="ja-JP" dirty="0"/>
            </a:br>
            <a:r>
              <a:rPr lang="ja-JP" altLang="en-US" dirty="0"/>
              <a:t>残り時間が</a:t>
            </a:r>
            <a:r>
              <a:rPr lang="en-US" altLang="ja-JP" dirty="0"/>
              <a:t>q</a:t>
            </a:r>
            <a:r>
              <a:rPr lang="ja-JP" altLang="en-US" dirty="0"/>
              <a:t>より大きい</a:t>
            </a:r>
            <a:br>
              <a:rPr lang="en-US" altLang="ja-JP" dirty="0"/>
            </a:br>
            <a:r>
              <a:rPr lang="ja-JP" altLang="en-US" dirty="0"/>
              <a:t>→</a:t>
            </a:r>
            <a:r>
              <a:rPr lang="en-US" altLang="ja-JP" dirty="0"/>
              <a:t>q</a:t>
            </a:r>
            <a:r>
              <a:rPr lang="ja-JP" altLang="en-US" dirty="0"/>
              <a:t>引いてキューに入れ直し</a:t>
            </a:r>
            <a:r>
              <a:rPr lang="en-US" altLang="ja-JP" dirty="0"/>
              <a:t>, </a:t>
            </a:r>
            <a:r>
              <a:rPr lang="ja-JP" altLang="en-US" dirty="0"/>
              <a:t>時刻 </a:t>
            </a:r>
            <a:r>
              <a:rPr lang="en-US" altLang="ja-JP" dirty="0"/>
              <a:t>+= q</a:t>
            </a:r>
            <a:br>
              <a:rPr lang="en-US" altLang="ja-JP" dirty="0"/>
            </a:br>
            <a:r>
              <a:rPr lang="ja-JP" altLang="en-US" dirty="0"/>
              <a:t>残り時間が</a:t>
            </a:r>
            <a:r>
              <a:rPr lang="ja-JP" altLang="en-US" dirty="0" err="1"/>
              <a:t>ｑ</a:t>
            </a:r>
            <a:r>
              <a:rPr lang="ja-JP" altLang="en-US" dirty="0"/>
              <a:t>以下</a:t>
            </a:r>
            <a:br>
              <a:rPr lang="en-US" altLang="ja-JP" dirty="0"/>
            </a:br>
            <a:r>
              <a:rPr lang="ja-JP" altLang="en-US" dirty="0"/>
              <a:t>→ 名前と値を出力し</a:t>
            </a:r>
            <a:r>
              <a:rPr lang="en-US" altLang="ja-JP" dirty="0"/>
              <a:t>, </a:t>
            </a:r>
            <a:r>
              <a:rPr lang="ja-JP" altLang="en-US" dirty="0"/>
              <a:t>時刻 </a:t>
            </a:r>
            <a:r>
              <a:rPr lang="en-US" altLang="ja-JP" dirty="0"/>
              <a:t>+= </a:t>
            </a:r>
            <a:r>
              <a:rPr lang="ja-JP" altLang="en-US" dirty="0"/>
              <a:t>残り時間</a:t>
            </a:r>
            <a:endParaRPr lang="en-US" altLang="ja-JP" dirty="0"/>
          </a:p>
          <a:p>
            <a:r>
              <a:rPr lang="ja-JP" altLang="en-US" dirty="0"/>
              <a:t>これを</a:t>
            </a:r>
            <a:r>
              <a:rPr lang="en-US" altLang="ja-JP" dirty="0"/>
              <a:t>,</a:t>
            </a:r>
            <a:r>
              <a:rPr lang="ja-JP" altLang="en-US" dirty="0"/>
              <a:t>キューが空になるまで繰り返す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77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4D6FCF-DCFF-4BCD-8605-83DA8C082ED6}"/>
              </a:ext>
            </a:extLst>
          </p:cNvPr>
          <p:cNvSpPr/>
          <p:nvPr/>
        </p:nvSpPr>
        <p:spPr>
          <a:xfrm>
            <a:off x="297305" y="1443841"/>
            <a:ext cx="54739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&lt;queue&gt;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qo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 &gt;&gt;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qo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queue&lt;pair&lt;string,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&gt;&gt; q;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string name;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t;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name &gt;&gt; t;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q.push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(name, t));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0C6E8F-3580-45A6-BC5D-FDAD034C6ADF}"/>
              </a:ext>
            </a:extLst>
          </p:cNvPr>
          <p:cNvSpPr/>
          <p:nvPr/>
        </p:nvSpPr>
        <p:spPr>
          <a:xfrm>
            <a:off x="5771213" y="144384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time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(!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q.empty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pair&lt;string,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q.front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q.pop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tmp.second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qo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tmp.second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qo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q.push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time +=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qo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time +=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tmp.second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tmp.first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time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510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5BE7D8-9451-423D-AE15-85958ADF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179BC8-615C-4119-8139-16DE6FA3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ABC007 C (</a:t>
            </a:r>
            <a:r>
              <a:rPr kumimoji="1" lang="ja-JP" altLang="en-US" dirty="0"/>
              <a:t>入力形式以外は</a:t>
            </a:r>
            <a:r>
              <a:rPr lang="ja-JP" altLang="en-US" dirty="0"/>
              <a:t>まったく同じ問題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545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42FD14-A49A-4601-96BD-066722A4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ABC007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EFCBF0-8E9E-4667-AD45-78117F15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紹介した迷路探索</a:t>
            </a:r>
            <a:r>
              <a:rPr kumimoji="1" lang="ja-JP" altLang="en-US" dirty="0"/>
              <a:t>ほとんど同じ</a:t>
            </a:r>
            <a:endParaRPr kumimoji="1" lang="en-US" altLang="ja-JP" dirty="0"/>
          </a:p>
          <a:p>
            <a:r>
              <a:rPr lang="ja-JP" altLang="en-US" dirty="0"/>
              <a:t>もとから壁で覆われているため</a:t>
            </a:r>
            <a:r>
              <a:rPr lang="en-US" altLang="ja-JP" dirty="0"/>
              <a:t>,</a:t>
            </a:r>
            <a:r>
              <a:rPr lang="ja-JP" altLang="en-US" dirty="0"/>
              <a:t>配列外参照の危険はない</a:t>
            </a:r>
            <a:endParaRPr lang="en-US" altLang="ja-JP" dirty="0"/>
          </a:p>
          <a:p>
            <a:r>
              <a:rPr kumimoji="1" lang="ja-JP" altLang="en-US" dirty="0"/>
              <a:t>ただし壁で覆う前処理をした場合としていない場合とで</a:t>
            </a:r>
            <a:r>
              <a:rPr kumimoji="1" lang="en-US" altLang="ja-JP" dirty="0"/>
              <a:t>,</a:t>
            </a:r>
            <a:r>
              <a:rPr kumimoji="1" lang="ja-JP" altLang="en-US" dirty="0"/>
              <a:t>添え字の扱いが異なることに注意</a:t>
            </a:r>
            <a:r>
              <a:rPr kumimoji="1" lang="en-US" altLang="ja-JP" dirty="0"/>
              <a:t>(</a:t>
            </a:r>
            <a:r>
              <a:rPr kumimoji="1" lang="ja-JP" altLang="en-US" dirty="0"/>
              <a:t>次スライドで細かくみます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508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2BB011CF-678E-4011-9430-04A3CF72B0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080418"/>
              </p:ext>
            </p:extLst>
          </p:nvPr>
        </p:nvGraphicFramePr>
        <p:xfrm>
          <a:off x="833776" y="1089727"/>
          <a:ext cx="5262224" cy="4678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3" imgW="2747762" imgH="2443111" progId="Excel.Sheet.12">
                  <p:embed/>
                </p:oleObj>
              </mc:Choice>
              <mc:Fallback>
                <p:oleObj name="Worksheet" r:id="rId3" imgW="2747762" imgH="24431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776" y="1089727"/>
                        <a:ext cx="5262224" cy="4678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875A8C-12DE-4638-98CE-269CE8B62545}"/>
              </a:ext>
            </a:extLst>
          </p:cNvPr>
          <p:cNvSpPr txBox="1"/>
          <p:nvPr/>
        </p:nvSpPr>
        <p:spPr>
          <a:xfrm>
            <a:off x="6580682" y="921895"/>
            <a:ext cx="5036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問題文での座標</a:t>
            </a:r>
            <a:endParaRPr kumimoji="1" lang="en-US" altLang="ja-JP" sz="2800" dirty="0"/>
          </a:p>
          <a:p>
            <a:r>
              <a:rPr lang="en-US" altLang="ja-JP" sz="2800" dirty="0"/>
              <a:t>1</a:t>
            </a:r>
            <a:r>
              <a:rPr lang="ja-JP" altLang="en-US" sz="2800" dirty="0"/>
              <a:t>から始まっていることに注意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701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811142-A11E-4CAE-A02C-157C394A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820" y="1089000"/>
            <a:ext cx="4982980" cy="5087963"/>
          </a:xfrm>
        </p:spPr>
        <p:txBody>
          <a:bodyPr/>
          <a:lstStyle/>
          <a:p>
            <a:r>
              <a:rPr lang="ja-JP" altLang="en-US" dirty="0"/>
              <a:t>二次元配列の添え字とマスとの対応関係</a:t>
            </a:r>
            <a:endParaRPr lang="en-US" altLang="ja-JP" dirty="0"/>
          </a:p>
          <a:p>
            <a:r>
              <a:rPr kumimoji="1" lang="ja-JP" altLang="en-US" dirty="0"/>
              <a:t>問題文の座標と数字がずれていることに注意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BFS</a:t>
            </a:r>
            <a:r>
              <a:rPr lang="ja-JP" altLang="en-US" dirty="0"/>
              <a:t>するときは</a:t>
            </a:r>
            <a:r>
              <a:rPr lang="en-US" altLang="ja-JP" dirty="0"/>
              <a:t>,</a:t>
            </a:r>
            <a:r>
              <a:rPr lang="ja-JP" altLang="en-US" dirty="0"/>
              <a:t>入力</a:t>
            </a:r>
            <a:r>
              <a:rPr lang="en-US" altLang="ja-JP" dirty="0" err="1"/>
              <a:t>sy</a:t>
            </a:r>
            <a:r>
              <a:rPr lang="en-US" altLang="ja-JP" dirty="0"/>
              <a:t>, </a:t>
            </a:r>
            <a:r>
              <a:rPr lang="en-US" altLang="ja-JP" dirty="0" err="1"/>
              <a:t>sx</a:t>
            </a:r>
            <a:r>
              <a:rPr lang="en-US" altLang="ja-JP" dirty="0"/>
              <a:t>, </a:t>
            </a:r>
            <a:r>
              <a:rPr lang="en-US" altLang="ja-JP" dirty="0" err="1"/>
              <a:t>gy</a:t>
            </a:r>
            <a:r>
              <a:rPr lang="en-US" altLang="ja-JP" dirty="0"/>
              <a:t>, </a:t>
            </a:r>
            <a:r>
              <a:rPr lang="en-US" altLang="ja-JP" dirty="0" err="1"/>
              <a:t>gx</a:t>
            </a:r>
            <a:r>
              <a:rPr lang="ja-JP" altLang="en-US" dirty="0"/>
              <a:t>から</a:t>
            </a:r>
            <a:r>
              <a:rPr lang="en-US" altLang="ja-JP" dirty="0"/>
              <a:t>1</a:t>
            </a:r>
            <a:r>
              <a:rPr lang="ja-JP" altLang="en-US" dirty="0"/>
              <a:t>引いておく</a:t>
            </a:r>
            <a:endParaRPr kumimoji="1" lang="ja-JP" altLang="en-US" dirty="0"/>
          </a:p>
        </p:txBody>
      </p:sp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17647D38-BBA8-4215-B44D-0025F67FFD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948555"/>
              </p:ext>
            </p:extLst>
          </p:nvPr>
        </p:nvGraphicFramePr>
        <p:xfrm>
          <a:off x="832140" y="1089000"/>
          <a:ext cx="526386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Worksheet" r:id="rId3" imgW="2747762" imgH="2443111" progId="Excel.Sheet.12">
                  <p:embed/>
                </p:oleObj>
              </mc:Choice>
              <mc:Fallback>
                <p:oleObj name="Worksheet" r:id="rId3" imgW="2747762" imgH="24431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2140" y="1089000"/>
                        <a:ext cx="526386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3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33BF51-65B8-4E4D-A249-F06592B1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416" y="689704"/>
            <a:ext cx="4368384" cy="5487259"/>
          </a:xfrm>
        </p:spPr>
        <p:txBody>
          <a:bodyPr/>
          <a:lstStyle/>
          <a:p>
            <a:r>
              <a:rPr kumimoji="1" lang="ja-JP" altLang="en-US" dirty="0"/>
              <a:t>壁で覆ったバージョン</a:t>
            </a:r>
            <a:endParaRPr kumimoji="1"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枚覆ったため</a:t>
            </a:r>
            <a:r>
              <a:rPr kumimoji="1" lang="en-US" altLang="ja-JP" dirty="0"/>
              <a:t>,</a:t>
            </a:r>
            <a:r>
              <a:rPr lang="ja-JP" altLang="en-US" dirty="0"/>
              <a:t>配列の添え字と問題文の座標が一致していることに注目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BFS</a:t>
            </a:r>
            <a:r>
              <a:rPr kumimoji="1" lang="ja-JP" altLang="en-US" dirty="0"/>
              <a:t>するときは</a:t>
            </a:r>
            <a:r>
              <a:rPr kumimoji="1" lang="en-US" altLang="ja-JP" dirty="0"/>
              <a:t>,</a:t>
            </a:r>
            <a:r>
              <a:rPr kumimoji="1" lang="en-US" altLang="ja-JP" dirty="0" err="1"/>
              <a:t>sy,sx,gy,gx</a:t>
            </a:r>
            <a:r>
              <a:rPr kumimoji="1" lang="ja-JP" altLang="en-US" dirty="0"/>
              <a:t>はそのまま</a:t>
            </a:r>
          </a:p>
        </p:txBody>
      </p:sp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E4A83B46-C760-4F52-ADF0-35690BFB03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676152"/>
              </p:ext>
            </p:extLst>
          </p:nvPr>
        </p:nvGraphicFramePr>
        <p:xfrm>
          <a:off x="389745" y="689704"/>
          <a:ext cx="6035129" cy="5487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3" imgW="3357362" imgH="3052849" progId="Excel.Sheet.12">
                  <p:embed/>
                </p:oleObj>
              </mc:Choice>
              <mc:Fallback>
                <p:oleObj name="Worksheet" r:id="rId3" imgW="3357362" imgH="30528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745" y="689704"/>
                        <a:ext cx="6035129" cy="5487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16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555</Words>
  <Application>Microsoft Office PowerPoint</Application>
  <PresentationFormat>ワイド画面</PresentationFormat>
  <Paragraphs>101</Paragraphs>
  <Slides>11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游ゴシック</vt:lpstr>
      <vt:lpstr>游ゴシック Light</vt:lpstr>
      <vt:lpstr>Arial</vt:lpstr>
      <vt:lpstr>Consolas</vt:lpstr>
      <vt:lpstr>Wingdings</vt:lpstr>
      <vt:lpstr>Office テーマ</vt:lpstr>
      <vt:lpstr>Microsoft Excel ワークシート</vt:lpstr>
      <vt:lpstr>第7回演習解答</vt:lpstr>
      <vt:lpstr>演習(1)</vt:lpstr>
      <vt:lpstr>AOJ ALDS1_3_B  (Elementary data structures – Queue)</vt:lpstr>
      <vt:lpstr>PowerPoint プレゼンテーション</vt:lpstr>
      <vt:lpstr>演習</vt:lpstr>
      <vt:lpstr>ABC007 C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第7回演習解答</dc:title>
  <dc:creator>r.yamamoto.032</dc:creator>
  <cp:lastModifiedBy>r.yamamoto.032</cp:lastModifiedBy>
  <cp:revision>19</cp:revision>
  <dcterms:created xsi:type="dcterms:W3CDTF">2018-11-14T13:37:18Z</dcterms:created>
  <dcterms:modified xsi:type="dcterms:W3CDTF">2018-11-14T14:07:31Z</dcterms:modified>
</cp:coreProperties>
</file>