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00CD2-666C-430D-94C9-C9735C8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EE760B-C2AF-4F3A-B66E-1AF97F81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4BE4-AC24-4393-B8AD-5CBDAB49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919475-14FA-4D7A-BF25-35D5BBF4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9266B-5528-494B-BC0B-F76D95C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35294-9FCE-4DF1-918B-40772479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88F333-05DA-4F38-A587-426539E6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018ED-ABA3-4546-AE2D-8092400E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0663C-380B-4D59-B55A-4DC2868B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C71F42-9B6A-40DC-B5E0-B8B6BA6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1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96BD81-FD25-4153-A16B-513A4B099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758A81-50C4-4AA8-BD48-A82E8020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90539A-829E-457F-80DD-2CB62ED0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360E7-6CED-4B11-99EC-68A51F2D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E1B3B-93E5-4865-A9ED-E12D0B9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5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696C-8F47-493B-B059-8DDB3578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602734-5887-4D32-A014-469A2EE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E244A-830D-4814-AA33-39259CE2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F23EE-2455-47CF-B4C0-BF46C5A8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C4A32-C730-4AAE-BCB2-757CEA1E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4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8F848-1A5F-4753-B376-33C0591E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329669-B859-4D2F-BA5D-AD57ED31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09ABB-00DA-43C6-AAC3-213D2D5C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6531D-1278-45FE-AF79-A2D0E197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5C804-09BC-4EBD-98C0-F31BB4F7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4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40E2B-9ECC-40F2-87D3-B66D5EC4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AA861-7362-4186-A43D-04F1675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BD7531-5749-4D7E-8DF7-B261DF549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0703A8-D2F2-4580-9732-1E624F49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C6100-FD76-4FAD-B93E-00681289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8B01B8-CE42-4F1A-AC71-6BBF82C3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6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8A3D-0111-4220-8F11-9219569F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20524E-5433-40DB-BD94-6079ECFA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F0632-46D8-4685-B43C-6AB8D3DC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22AD3F-C78C-4B7D-A269-03D7DAED4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DBABDF-D480-4260-B584-877A79834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3713C4-C861-4430-9D2F-649F36ED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147976-1EA1-47FF-9EEE-1B2A1BAA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7ADBE7-97B5-4CE5-94B2-AA43ECD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2DD8D-72F5-415E-B4EE-9E44671A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A1342F-B026-409C-936B-B96CBE97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25BB7B-7D1F-4510-95EC-BD8CF33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13A53E-112D-4067-B786-4E4231BC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9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F8EF81-A290-4883-AF34-F2B9E6D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840574-BB2E-4618-841D-E0395823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43D48A-2EB2-451E-B6CC-6407654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5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96EFF-3567-4665-A65F-65A802A9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3D0FD-39E7-42DB-BB36-A8D0E234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10DFEA-D20E-4416-98B6-10B90813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946FCB-E214-4C97-8340-8524B322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BAAEA-8353-4DA9-AD90-C49E8DA6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AA276-E289-4E10-976A-BEA5C104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5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49347-175D-462D-906A-8C18B90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4475A6-0235-49BE-85C5-F8D8AD40A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761E7A-7B4E-4ACE-BEC1-5DB1A155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4A6D87-8C73-44F8-8241-E98E9BFF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4B5DF9-88A1-4B88-B392-ADF64CFD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65DAF-C3B4-4B1B-A0DD-CBEC160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BAF6B8-F1BC-4A0D-88B4-2E36D39E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A0F536-4AA4-49DB-B1F5-2BCFD4B5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8F0C6-9BEA-4679-B58F-97AF2059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1475-71E0-4A94-819A-3F20B5D0BF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007E6-4DBC-472F-8918-DDCA2EA44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C387C-23E2-45C3-9794-10CD85124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AC58-3563-4199-9555-C56F610D4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4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BC5B4-880D-4224-A981-BE198983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回演習解答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0E30E5-04AF-4E49-98BE-25DBF23D9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CBD472-2522-401F-BA42-896D94C6D526}"/>
              </a:ext>
            </a:extLst>
          </p:cNvPr>
          <p:cNvSpPr/>
          <p:nvPr/>
        </p:nvSpPr>
        <p:spPr>
          <a:xfrm>
            <a:off x="649574" y="81712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(b 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(b, a % b);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lcm(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(b &gt; a) swap(a, b);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 /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(a, b) * b;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68C687-46AF-483C-9A51-DD69B98D9BAC}"/>
              </a:ext>
            </a:extLst>
          </p:cNvPr>
          <p:cNvSpPr/>
          <p:nvPr/>
        </p:nvSpPr>
        <p:spPr>
          <a:xfrm>
            <a:off x="6096000" y="81712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T;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l = lcm(l, T);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l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37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4F745-E704-4C10-B103-A4670601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5ED2F3-F67F-4416-B26F-3FDA172C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ライブラリを貼って解いてもよいです</a:t>
            </a:r>
            <a:endParaRPr kumimoji="1" lang="en-US" altLang="ja-JP" dirty="0"/>
          </a:p>
          <a:p>
            <a:r>
              <a:rPr kumimoji="1" lang="ja-JP" altLang="en-US" dirty="0"/>
              <a:t>天下一プログラマーコンテスト</a:t>
            </a:r>
            <a:r>
              <a:rPr kumimoji="1" lang="en-US" altLang="ja-JP" dirty="0"/>
              <a:t>2012 </a:t>
            </a:r>
            <a:r>
              <a:rPr kumimoji="1" lang="ja-JP" altLang="en-US" dirty="0"/>
              <a:t>予選</a:t>
            </a:r>
            <a:r>
              <a:rPr kumimoji="1" lang="en-US" altLang="ja-JP" dirty="0"/>
              <a:t>C A</a:t>
            </a:r>
            <a:r>
              <a:rPr kumimoji="1" lang="ja-JP" altLang="en-US" dirty="0"/>
              <a:t>問題</a:t>
            </a:r>
            <a:endParaRPr kumimoji="1" lang="en-US" altLang="ja-JP" dirty="0"/>
          </a:p>
          <a:p>
            <a:r>
              <a:rPr kumimoji="1" lang="en-US" altLang="ja-JP" dirty="0"/>
              <a:t>AOJ0583 (Volume5) 『Common Divisors』</a:t>
            </a:r>
          </a:p>
          <a:p>
            <a:r>
              <a:rPr kumimoji="1" lang="en-US" altLang="ja-JP" dirty="0"/>
              <a:t>ABC070 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6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DE551-6A77-464F-9018-992E8A9A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Tenka1 2012 </a:t>
            </a:r>
            <a:r>
              <a:rPr kumimoji="1" lang="ja-JP" altLang="en-US" dirty="0"/>
              <a:t>予選</a:t>
            </a:r>
            <a:r>
              <a:rPr kumimoji="1" lang="en-US" altLang="ja-JP" dirty="0"/>
              <a:t>C A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F6ACD-3043-44F5-BBFA-DF0BAB29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lang="ja-JP" altLang="en-US" dirty="0"/>
              <a:t>未満の素数を数え上げる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n </a:t>
            </a:r>
            <a:r>
              <a:rPr kumimoji="1" lang="ja-JP" altLang="en-US" dirty="0"/>
              <a:t>≦</a:t>
            </a:r>
            <a:r>
              <a:rPr kumimoji="1" lang="en-US" altLang="ja-JP" dirty="0"/>
              <a:t> 10</a:t>
            </a:r>
            <a:r>
              <a:rPr kumimoji="1" lang="en-US" altLang="ja-JP" baseline="30000" dirty="0"/>
              <a:t>4</a:t>
            </a:r>
            <a:r>
              <a:rPr kumimoji="1" lang="ja-JP" altLang="en-US" dirty="0" err="1"/>
              <a:t>なので</a:t>
            </a:r>
            <a:r>
              <a:rPr kumimoji="1" lang="ja-JP" altLang="en-US" dirty="0"/>
              <a:t>試し割りでもエラトステネスの篩でも間に合う</a:t>
            </a:r>
          </a:p>
        </p:txBody>
      </p:sp>
    </p:spTree>
    <p:extLst>
      <p:ext uri="{BB962C8B-B14F-4D97-AF65-F5344CB8AC3E}">
        <p14:creationId xmlns:p14="http://schemas.microsoft.com/office/powerpoint/2010/main" val="4942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9E33CD7-B413-4EF7-9A0A-F4AA7E6B58E4}"/>
              </a:ext>
            </a:extLst>
          </p:cNvPr>
          <p:cNvSpPr/>
          <p:nvPr/>
        </p:nvSpPr>
        <p:spPr>
          <a:xfrm>
            <a:off x="372256" y="322770"/>
            <a:ext cx="99184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エラトステネスの篩</a:t>
            </a:r>
            <a:b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#define MAX_N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prime;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[MAX_N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sieve(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prime.push_back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n; j +=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140D45-0483-40EC-B35E-C4DAF69713A4}"/>
              </a:ext>
            </a:extLst>
          </p:cNvPr>
          <p:cNvSpPr/>
          <p:nvPr/>
        </p:nvSpPr>
        <p:spPr>
          <a:xfrm>
            <a:off x="7397646" y="99910"/>
            <a:ext cx="44220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sieve(n);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prime.size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7B567-D784-40DE-B1C2-CBCA5D7F30B0}"/>
              </a:ext>
            </a:extLst>
          </p:cNvPr>
          <p:cNvSpPr txBox="1"/>
          <p:nvPr/>
        </p:nvSpPr>
        <p:spPr>
          <a:xfrm>
            <a:off x="7667469" y="3162925"/>
            <a:ext cx="401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エラトステネスの篩による解法</a:t>
            </a:r>
            <a:endParaRPr kumimoji="1" lang="en-US" altLang="ja-JP" dirty="0"/>
          </a:p>
          <a:p>
            <a:r>
              <a:rPr kumimoji="1" lang="en-US" altLang="ja-JP" dirty="0"/>
              <a:t>sieve</a:t>
            </a:r>
            <a:r>
              <a:rPr kumimoji="1" lang="ja-JP" altLang="en-US" dirty="0"/>
              <a:t>関数の</a:t>
            </a:r>
            <a:r>
              <a:rPr kumimoji="1" lang="en-US" altLang="ja-JP" dirty="0"/>
              <a:t>for</a:t>
            </a:r>
            <a:r>
              <a:rPr kumimoji="1" lang="ja-JP" altLang="en-US" dirty="0"/>
              <a:t>ループの継続条件が</a:t>
            </a:r>
            <a:endParaRPr kumimoji="1" lang="en-US" altLang="ja-JP" dirty="0"/>
          </a:p>
          <a:p>
            <a:r>
              <a:rPr lang="en-US" altLang="ja-JP" dirty="0" err="1"/>
              <a:t>i</a:t>
            </a:r>
            <a:r>
              <a:rPr lang="en-US" altLang="ja-JP" dirty="0"/>
              <a:t> &lt; n</a:t>
            </a:r>
            <a:r>
              <a:rPr lang="ja-JP" altLang="en-US" dirty="0"/>
              <a:t>であることに注意</a:t>
            </a:r>
            <a:endParaRPr lang="en-US" altLang="ja-JP" dirty="0"/>
          </a:p>
          <a:p>
            <a:r>
              <a:rPr kumimoji="1" lang="en-US" altLang="ja-JP" dirty="0"/>
              <a:t>(n</a:t>
            </a:r>
            <a:r>
              <a:rPr kumimoji="1" lang="ja-JP" altLang="en-US" dirty="0"/>
              <a:t>未満の素数のみ得ればよい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3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016FE2-F122-49D2-8C14-39643052198B}"/>
              </a:ext>
            </a:extLst>
          </p:cNvPr>
          <p:cNvSpPr/>
          <p:nvPr/>
        </p:nvSpPr>
        <p:spPr>
          <a:xfrm>
            <a:off x="769495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(n %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 !=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C5ED41-049F-4746-B8D5-2B3D4B7ED11A}"/>
              </a:ext>
            </a:extLst>
          </p:cNvPr>
          <p:cNvSpPr txBox="1"/>
          <p:nvPr/>
        </p:nvSpPr>
        <p:spPr>
          <a:xfrm>
            <a:off x="7405141" y="816964"/>
            <a:ext cx="40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試し割りによる解法</a:t>
            </a:r>
          </a:p>
        </p:txBody>
      </p:sp>
    </p:spTree>
    <p:extLst>
      <p:ext uri="{BB962C8B-B14F-4D97-AF65-F5344CB8AC3E}">
        <p14:creationId xmlns:p14="http://schemas.microsoft.com/office/powerpoint/2010/main" val="170498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843D9-7F94-47A9-A683-214EFF5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AOJ0583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B2C5F-797D-4D00-9586-1DFB8B9C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公約数の個数を調べる</a:t>
            </a:r>
            <a:endParaRPr kumimoji="1" lang="en-US" altLang="ja-JP" dirty="0"/>
          </a:p>
          <a:p>
            <a:r>
              <a:rPr kumimoji="1" lang="ja-JP" altLang="en-US" dirty="0"/>
              <a:t>最大公約数の約数は公約数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a,b</a:t>
            </a:r>
            <a:r>
              <a:rPr kumimoji="1" lang="ja-JP" altLang="en-US" dirty="0"/>
              <a:t>の公約数とは</a:t>
            </a:r>
            <a:r>
              <a:rPr kumimoji="1" lang="en-US" altLang="ja-JP" dirty="0"/>
              <a:t>,</a:t>
            </a:r>
            <a:r>
              <a:rPr kumimoji="1" lang="en-US" altLang="ja-JP" dirty="0" err="1"/>
              <a:t>a,b</a:t>
            </a:r>
            <a:r>
              <a:rPr kumimoji="1" lang="ja-JP" altLang="en-US" dirty="0"/>
              <a:t>の素因数で共通するものを取り出した積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/>
              <a:t>a,b</a:t>
            </a:r>
            <a:r>
              <a:rPr lang="ja-JP" altLang="en-US" dirty="0"/>
              <a:t>の最大公約数とは</a:t>
            </a:r>
            <a:r>
              <a:rPr lang="en-US" altLang="ja-JP" dirty="0"/>
              <a:t>,</a:t>
            </a:r>
            <a:r>
              <a:rPr lang="en-US" altLang="ja-JP" dirty="0" err="1"/>
              <a:t>a,b</a:t>
            </a:r>
            <a:r>
              <a:rPr lang="ja-JP" altLang="en-US" dirty="0"/>
              <a:t>を素因数で共通するものをすべて取り出した積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よって最大公約数の中に公約数の素因数が含まれているはず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厳密に証明できるらしいけど気になる人はググって</a:t>
            </a:r>
            <a:endParaRPr lang="en-US" altLang="ja-JP" dirty="0"/>
          </a:p>
          <a:p>
            <a:r>
              <a:rPr lang="ja-JP" altLang="en-US" dirty="0"/>
              <a:t>結局</a:t>
            </a:r>
            <a:r>
              <a:rPr lang="en-US" altLang="ja-JP" dirty="0"/>
              <a:t>,</a:t>
            </a:r>
            <a:r>
              <a:rPr lang="ja-JP" altLang="en-US" dirty="0"/>
              <a:t>最大公約数の約数を列挙して出力すればよい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8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85A0E6-650A-46F2-855D-7D8372AE4BDB}"/>
              </a:ext>
            </a:extLst>
          </p:cNvPr>
          <p:cNvSpPr/>
          <p:nvPr/>
        </p:nvSpPr>
        <p:spPr>
          <a:xfrm>
            <a:off x="507166" y="612844"/>
            <a:ext cx="63283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(b 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(b, a % b);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divisor(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&gt;&amp; res)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(n %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res.push_back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!= n /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res.push_back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9B9512-621F-41A9-B424-A2314B7C9F2A}"/>
              </a:ext>
            </a:extLst>
          </p:cNvPr>
          <p:cNvSpPr/>
          <p:nvPr/>
        </p:nvSpPr>
        <p:spPr>
          <a:xfrm>
            <a:off x="7412636" y="526811"/>
            <a:ext cx="43921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 &gt;&gt; b;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g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c;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g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(g, c);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divisor(g, v);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e : v)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e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0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269E6-4E2A-4383-A906-DB3D4368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ABC070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B8A22-3D6A-427F-A19D-8B0E683A4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7897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時計で考える</a:t>
            </a:r>
            <a:r>
              <a:rPr lang="en-US" altLang="ja-JP" dirty="0"/>
              <a:t>: </a:t>
            </a:r>
            <a:r>
              <a:rPr lang="ja-JP" altLang="en-US" dirty="0"/>
              <a:t>周期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</a:p>
          <a:p>
            <a:r>
              <a:rPr lang="en-US" altLang="ja-JP" dirty="0"/>
              <a:t>t</a:t>
            </a:r>
            <a:r>
              <a:rPr lang="ja-JP" altLang="en-US" dirty="0"/>
              <a:t>秒後に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がまっすぐ上を向くのは</a:t>
            </a:r>
            <a:r>
              <a:rPr kumimoji="1" lang="en-US" altLang="ja-JP" dirty="0"/>
              <a:t>,</a:t>
            </a:r>
            <a:r>
              <a:rPr kumimoji="1" lang="en-US" altLang="ja-JP" dirty="0" err="1"/>
              <a:t>t</a:t>
            </a:r>
            <a:r>
              <a:rPr lang="en-US" altLang="ja-JP" dirty="0" err="1"/>
              <a:t>%a</a:t>
            </a:r>
            <a:r>
              <a:rPr lang="en-US" altLang="ja-JP" dirty="0"/>
              <a:t>==0</a:t>
            </a:r>
            <a:r>
              <a:rPr lang="ja-JP" altLang="en-US" dirty="0"/>
              <a:t>のとき</a:t>
            </a:r>
            <a:endParaRPr lang="en-US" altLang="ja-JP" dirty="0"/>
          </a:p>
          <a:p>
            <a:r>
              <a:rPr kumimoji="1" lang="en-US" altLang="ja-JP" dirty="0"/>
              <a:t>t</a:t>
            </a:r>
            <a:r>
              <a:rPr lang="ja-JP" altLang="en-US" dirty="0"/>
              <a:t>秒後に</a:t>
            </a:r>
            <a:r>
              <a:rPr lang="en-US" altLang="ja-JP" dirty="0"/>
              <a:t>b</a:t>
            </a:r>
            <a:r>
              <a:rPr lang="ja-JP" altLang="en-US" dirty="0"/>
              <a:t>がまっすぐ上を向くのは</a:t>
            </a:r>
            <a:r>
              <a:rPr lang="en-US" altLang="ja-JP" dirty="0"/>
              <a:t>,</a:t>
            </a:r>
            <a:r>
              <a:rPr lang="en-US" altLang="ja-JP" dirty="0" err="1"/>
              <a:t>t%b</a:t>
            </a:r>
            <a:r>
              <a:rPr lang="en-US" altLang="ja-JP" dirty="0"/>
              <a:t>==0</a:t>
            </a:r>
            <a:r>
              <a:rPr lang="ja-JP" altLang="en-US" dirty="0"/>
              <a:t>のとき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t</a:t>
            </a:r>
            <a:r>
              <a:rPr lang="ja-JP" altLang="en-US" dirty="0"/>
              <a:t>秒後に</a:t>
            </a:r>
            <a:r>
              <a:rPr lang="en-US" altLang="ja-JP" dirty="0" err="1"/>
              <a:t>a,b</a:t>
            </a:r>
            <a:r>
              <a:rPr lang="ja-JP" altLang="en-US" dirty="0"/>
              <a:t>がともにまっすぐ上を向くのは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 err="1"/>
              <a:t>t%a</a:t>
            </a:r>
            <a:r>
              <a:rPr lang="en-US" altLang="ja-JP" dirty="0"/>
              <a:t>==0</a:t>
            </a:r>
            <a:r>
              <a:rPr lang="ja-JP" altLang="en-US" dirty="0"/>
              <a:t>かつ</a:t>
            </a:r>
            <a:r>
              <a:rPr lang="en-US" altLang="ja-JP" dirty="0" err="1"/>
              <a:t>t%b</a:t>
            </a:r>
            <a:r>
              <a:rPr lang="en-US" altLang="ja-JP" dirty="0"/>
              <a:t>==0</a:t>
            </a:r>
            <a:r>
              <a:rPr lang="ja-JP" altLang="en-US" dirty="0"/>
              <a:t>のとき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t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a,b</a:t>
            </a:r>
            <a:r>
              <a:rPr kumimoji="1" lang="ja-JP" altLang="en-US" dirty="0"/>
              <a:t>で割り切れるとき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t</a:t>
            </a:r>
            <a:r>
              <a:rPr lang="ja-JP" altLang="en-US" dirty="0"/>
              <a:t>が</a:t>
            </a:r>
            <a:r>
              <a:rPr lang="en-US" altLang="ja-JP" dirty="0" err="1"/>
              <a:t>a,b</a:t>
            </a:r>
            <a:r>
              <a:rPr lang="ja-JP" altLang="en-US" dirty="0"/>
              <a:t>の公倍数のとき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85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3B3EC-E280-4B62-8B61-FFC4C980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ABC070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D8E7A5-B0B1-4024-A177-F4E265CF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よってこれは</a:t>
            </a:r>
            <a:r>
              <a:rPr lang="en-US" altLang="ja-JP" dirty="0"/>
              <a:t>,T</a:t>
            </a:r>
            <a:r>
              <a:rPr lang="en-US" altLang="ja-JP" baseline="-25000" dirty="0"/>
              <a:t>0</a:t>
            </a:r>
            <a:r>
              <a:rPr lang="en-US" altLang="ja-JP" dirty="0"/>
              <a:t>,T</a:t>
            </a:r>
            <a:r>
              <a:rPr lang="en-US" altLang="ja-JP" baseline="-25000" dirty="0"/>
              <a:t>1</a:t>
            </a:r>
            <a:r>
              <a:rPr lang="en-US" altLang="ja-JP" dirty="0"/>
              <a:t>,…,T</a:t>
            </a:r>
            <a:r>
              <a:rPr lang="en-US" altLang="ja-JP" baseline="-25000" dirty="0"/>
              <a:t>N</a:t>
            </a:r>
            <a:r>
              <a:rPr lang="ja-JP" altLang="en-US" dirty="0"/>
              <a:t>の最小公倍数を求める問題に帰着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つ以上の公倍数について</a:t>
            </a:r>
            <a:r>
              <a:rPr lang="en-US" altLang="ja-JP" dirty="0"/>
              <a:t>,</a:t>
            </a:r>
            <a:r>
              <a:rPr lang="ja-JP" altLang="en-US" dirty="0"/>
              <a:t>例えば</a:t>
            </a:r>
            <a:r>
              <a:rPr lang="en-US" altLang="ja-JP" dirty="0" err="1"/>
              <a:t>a,b,c</a:t>
            </a:r>
            <a:r>
              <a:rPr lang="ja-JP" altLang="en-US" dirty="0"/>
              <a:t>とすると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lcm(</a:t>
            </a:r>
            <a:r>
              <a:rPr lang="en-US" altLang="ja-JP" dirty="0" err="1"/>
              <a:t>a,b,c</a:t>
            </a:r>
            <a:r>
              <a:rPr lang="en-US" altLang="ja-JP" dirty="0"/>
              <a:t>) = lcm(lcm(</a:t>
            </a:r>
            <a:r>
              <a:rPr lang="en-US" altLang="ja-JP" dirty="0" err="1"/>
              <a:t>a,b</a:t>
            </a:r>
            <a:r>
              <a:rPr lang="en-US" altLang="ja-JP" dirty="0"/>
              <a:t>),c)</a:t>
            </a:r>
            <a:br>
              <a:rPr lang="en-US" altLang="ja-JP" dirty="0"/>
            </a:br>
            <a:r>
              <a:rPr lang="ja-JP" altLang="en-US" dirty="0"/>
              <a:t>となることを利用する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l</a:t>
            </a:r>
            <a:r>
              <a:rPr lang="ja-JP" altLang="en-US" dirty="0"/>
              <a:t>をすべての</a:t>
            </a:r>
            <a:r>
              <a:rPr lang="en-US" altLang="ja-JP" dirty="0"/>
              <a:t>T</a:t>
            </a:r>
            <a:r>
              <a:rPr lang="ja-JP" altLang="en-US" dirty="0"/>
              <a:t>の最小公倍数とする</a:t>
            </a:r>
            <a:r>
              <a:rPr lang="en-US" altLang="ja-JP" dirty="0"/>
              <a:t>.l=1</a:t>
            </a:r>
            <a:r>
              <a:rPr lang="ja-JP" altLang="en-US" dirty="0"/>
              <a:t>で初期化</a:t>
            </a:r>
            <a:endParaRPr lang="en-US" altLang="ja-JP" dirty="0"/>
          </a:p>
          <a:p>
            <a:r>
              <a:rPr lang="en-US" altLang="ja-JP" dirty="0" err="1"/>
              <a:t>i</a:t>
            </a:r>
            <a:r>
              <a:rPr lang="ja-JP" altLang="en-US" dirty="0"/>
              <a:t>番目を見たとき</a:t>
            </a:r>
            <a:r>
              <a:rPr lang="en-US" altLang="ja-JP" dirty="0"/>
              <a:t>, l = lcm(l, </a:t>
            </a:r>
            <a:r>
              <a:rPr lang="en-US" altLang="ja-JP" dirty="0" err="1"/>
              <a:t>T</a:t>
            </a:r>
            <a:r>
              <a:rPr lang="en-US" altLang="ja-JP" baseline="-25000" dirty="0" err="1"/>
              <a:t>i</a:t>
            </a:r>
            <a:r>
              <a:rPr lang="en-US" altLang="ja-JP" dirty="0"/>
              <a:t>)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679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389</Words>
  <Application>Microsoft Office PowerPoint</Application>
  <PresentationFormat>ワイド画面</PresentationFormat>
  <Paragraphs>143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Consolas</vt:lpstr>
      <vt:lpstr>Wingdings</vt:lpstr>
      <vt:lpstr>Office テーマ</vt:lpstr>
      <vt:lpstr>第8回演習解答</vt:lpstr>
      <vt:lpstr>演習</vt:lpstr>
      <vt:lpstr>Tenka1 2012 予選C A問題</vt:lpstr>
      <vt:lpstr>PowerPoint プレゼンテーション</vt:lpstr>
      <vt:lpstr>PowerPoint プレゼンテーション</vt:lpstr>
      <vt:lpstr>AOJ0583</vt:lpstr>
      <vt:lpstr>PowerPoint プレゼンテーション</vt:lpstr>
      <vt:lpstr>ABC070 C</vt:lpstr>
      <vt:lpstr>ABC070 C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第8回演習解答</dc:title>
  <dc:creator>r.yamamoto.032</dc:creator>
  <cp:lastModifiedBy>r.yamamoto.032</cp:lastModifiedBy>
  <cp:revision>22</cp:revision>
  <dcterms:created xsi:type="dcterms:W3CDTF">2018-11-28T13:41:43Z</dcterms:created>
  <dcterms:modified xsi:type="dcterms:W3CDTF">2018-11-28T14:21:12Z</dcterms:modified>
</cp:coreProperties>
</file>