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FBF5-52DF-4B2A-B593-B8DB3EBE8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0D48E-0B0F-4901-B8A1-8B0AB775B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87AFE-A83D-45AC-B898-4CC36328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407D-E7DC-46D7-98C0-DE6AC2045582}" type="datetimeFigureOut">
              <a:rPr lang="en-SG" smtClean="0"/>
              <a:t>13/3/2021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3D0A2-7979-42EB-A132-11DDB6EB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73FD3-BE36-4CF4-8A8D-66B483C5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77FA-09D6-43E6-9749-15A8DAFCCF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722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2F15F-C71B-4961-87C9-3A21C575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C0D0A-3532-4951-8A09-085893870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1383F-7FC1-404E-B1CF-8301AFBE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407D-E7DC-46D7-98C0-DE6AC2045582}" type="datetimeFigureOut">
              <a:rPr lang="en-SG" smtClean="0"/>
              <a:t>13/3/2021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7D73D-6317-434B-A66B-969F67C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01D90-9A93-40C6-A107-2E4FF4D0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77FA-09D6-43E6-9749-15A8DAFCCF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48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902D55-D21D-45E3-A7C8-4B055BEE5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B04F6-777A-4B30-B6D4-EEFB0A53C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3DF4C-971D-4B92-9B8A-39E08606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407D-E7DC-46D7-98C0-DE6AC2045582}" type="datetimeFigureOut">
              <a:rPr lang="en-SG" smtClean="0"/>
              <a:t>13/3/2021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CBF70-A95E-4CF7-9AB3-CB89D4B1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65650-F65B-40BD-8D21-6F5ADEA7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77FA-09D6-43E6-9749-15A8DAFCCF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221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AFAC-7B5A-4F1D-9154-6CCF14D6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766F7-9ABE-455F-86F5-734F540E3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971ED-6F66-4270-A36D-A4E6CF84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407D-E7DC-46D7-98C0-DE6AC2045582}" type="datetimeFigureOut">
              <a:rPr lang="en-SG" smtClean="0"/>
              <a:t>13/3/2021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17137-F886-4E88-9FF8-3F692103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BC5A-6750-4FA8-A25E-F4D29F1C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77FA-09D6-43E6-9749-15A8DAFCCF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247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48C0-444C-40F8-AEE6-E829C0CC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9A13E-3842-4CE6-83F7-1D57900F8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AF6EF-513A-4936-B8D0-464B0A13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407D-E7DC-46D7-98C0-DE6AC2045582}" type="datetimeFigureOut">
              <a:rPr lang="en-SG" smtClean="0"/>
              <a:t>13/3/2021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A9084-5D13-4849-8CA5-2B894116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CDAFE-30FE-4899-A6D2-81EABE2C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77FA-09D6-43E6-9749-15A8DAFCCF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708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917A-F244-4A9A-BCD9-B1CF70B3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F548-276D-4646-9D15-73FD13A22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1C8F5-75B9-4215-AA7A-13B57E043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1C9EC-1435-425E-9A95-F0E0D529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407D-E7DC-46D7-98C0-DE6AC2045582}" type="datetimeFigureOut">
              <a:rPr lang="en-SG" smtClean="0"/>
              <a:t>13/3/2021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B2CB-05F8-4DCD-95C8-068AC467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71E03-51F0-4A79-8769-D7A7DD74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77FA-09D6-43E6-9749-15A8DAFCCF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183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D3D9-B1E5-49D8-88F4-CC9A4793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5BC43-0E9C-4BFF-B85B-B593C9C1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71FBF-07CF-455F-ACC2-D10A7C48B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B8941-F456-4DEA-8A25-BC66DE6CF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5ED2F-F83D-43D0-8A6C-22711D265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AFF261-771F-41E1-BAEB-0703C148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407D-E7DC-46D7-98C0-DE6AC2045582}" type="datetimeFigureOut">
              <a:rPr lang="en-SG" smtClean="0"/>
              <a:t>13/3/2021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BA23B-E87E-4657-9C94-4FE8D840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7B6F3-8323-413E-A861-8B39BD4B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77FA-09D6-43E6-9749-15A8DAFCCF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97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1038-0BD0-4A20-90C3-F8DC63E7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8E172-7FB1-4FBF-ADB4-B500FF8F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407D-E7DC-46D7-98C0-DE6AC2045582}" type="datetimeFigureOut">
              <a:rPr lang="en-SG" smtClean="0"/>
              <a:t>13/3/2021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E029D-CDA1-4421-9332-EFA49115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033A5-4982-42A1-8BA9-71A77DCB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77FA-09D6-43E6-9749-15A8DAFCCF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44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6EC08-2876-4704-BADE-DB5E1410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407D-E7DC-46D7-98C0-DE6AC2045582}" type="datetimeFigureOut">
              <a:rPr lang="en-SG" smtClean="0"/>
              <a:t>13/3/2021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E0E62-7EE3-49D4-95D0-406DFCC3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A97A9-BC50-483B-9D18-CD61F647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77FA-09D6-43E6-9749-15A8DAFCCF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547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3BEF-D716-40E0-9BD2-9AAFA314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A6BF4-887B-4D9C-8854-41422123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199E6-F965-418A-BDF3-68BFD25E1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7451A-E986-4787-80A2-2351D422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407D-E7DC-46D7-98C0-DE6AC2045582}" type="datetimeFigureOut">
              <a:rPr lang="en-SG" smtClean="0"/>
              <a:t>13/3/2021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2874B-8642-48C3-97D0-74EA5071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603AD-15DF-4254-9658-36884456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77FA-09D6-43E6-9749-15A8DAFCCF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438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B74F-B62C-461F-8B50-BBE8F65A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B556A-E321-4BE4-943E-7A6C50144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CD4B4-9537-409D-91EB-20A21ECC5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C5BE1-4745-45D1-8DBF-247068E0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407D-E7DC-46D7-98C0-DE6AC2045582}" type="datetimeFigureOut">
              <a:rPr lang="en-SG" smtClean="0"/>
              <a:t>13/3/2021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16761-3957-481B-99BD-985C3054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A720E-5233-48CA-84CE-6F44AA73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77FA-09D6-43E6-9749-15A8DAFCCF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257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FE1547-D767-44E8-9CF0-BB4D9EF9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E2AAA-7618-45C8-BD08-0E822459C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469E3-DBC8-4996-98C5-F50010B44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7407D-E7DC-46D7-98C0-DE6AC2045582}" type="datetimeFigureOut">
              <a:rPr lang="en-SG" smtClean="0"/>
              <a:t>13/3/2021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9F225-EC96-449A-A6B5-96B60CB36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CB234-DDDA-4B85-94A6-7FEB305F5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E77FA-09D6-43E6-9749-15A8DAFCCF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095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5C6283-9603-4185-95E7-60FCAB091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7783" y="-1073021"/>
            <a:ext cx="17849462" cy="1018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5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Zhi Xiang /ISF</dc:creator>
  <cp:lastModifiedBy>Tang Zhi Xiang /ISF</cp:lastModifiedBy>
  <cp:revision>2</cp:revision>
  <dcterms:created xsi:type="dcterms:W3CDTF">2021-03-13T08:29:56Z</dcterms:created>
  <dcterms:modified xsi:type="dcterms:W3CDTF">2021-03-13T08:49:11Z</dcterms:modified>
</cp:coreProperties>
</file>