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5" r:id="rId3"/>
    <p:sldId id="263" r:id="rId4"/>
    <p:sldId id="266" r:id="rId5"/>
    <p:sldId id="264" r:id="rId6"/>
    <p:sldId id="269" r:id="rId7"/>
    <p:sldId id="270" r:id="rId8"/>
    <p:sldId id="271" r:id="rId9"/>
    <p:sldId id="267" r:id="rId10"/>
    <p:sldId id="262" r:id="rId11"/>
    <p:sldId id="260" r:id="rId12"/>
    <p:sldId id="276" r:id="rId13"/>
    <p:sldId id="277" r:id="rId14"/>
    <p:sldId id="268" r:id="rId15"/>
    <p:sldId id="272" r:id="rId16"/>
    <p:sldId id="273" r:id="rId17"/>
    <p:sldId id="274" r:id="rId18"/>
    <p:sldId id="289" r:id="rId19"/>
    <p:sldId id="288" r:id="rId20"/>
    <p:sldId id="278" r:id="rId21"/>
    <p:sldId id="279" r:id="rId22"/>
    <p:sldId id="280" r:id="rId23"/>
    <p:sldId id="281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J" initials="T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2691" autoAdjust="0"/>
  </p:normalViewPr>
  <p:slideViewPr>
    <p:cSldViewPr showGuides="1">
      <p:cViewPr>
        <p:scale>
          <a:sx n="125" d="100"/>
          <a:sy n="125" d="100"/>
        </p:scale>
        <p:origin x="-151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59101-9F8C-4079-8EB3-9D226042091A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25F07-15D0-4D9E-8464-9D2DEA0203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D5A3-4980-410D-A59F-B2684EB3282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1E89B-FC3D-4606-9AFB-A5E4F08CA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4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게시판에 링크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E89B-FC3D-4606-9AFB-A5E4F08CA8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3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게시판 그림에 링크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맛집등록</a:t>
            </a:r>
            <a:r>
              <a:rPr lang="ko-KR" altLang="en-US" dirty="0" smtClean="0"/>
              <a:t> 에 </a:t>
            </a:r>
            <a:r>
              <a:rPr lang="ko-KR" altLang="en-US" dirty="0" err="1" smtClean="0"/>
              <a:t>링크있음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E89B-FC3D-4606-9AFB-A5E4F08CA8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1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E89B-FC3D-4606-9AFB-A5E4F08CA8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0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버튼 수정완료에 링크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E89B-FC3D-4606-9AFB-A5E4F08CA8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등록완료에 </a:t>
            </a:r>
            <a:r>
              <a:rPr lang="ko-KR" altLang="en-US" smtClean="0"/>
              <a:t>링크있음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E89B-FC3D-4606-9AFB-A5E4F08CA8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8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C2E3-3D53-498F-886F-1D2C9C371EE5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E8A9-97A4-4084-99D3-4D5C8DBBD0F0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793F-B176-48D8-BF67-9A64739D8C24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0E76-CBC6-4D56-8D6E-6BC591066219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F793-C698-4D66-81A8-740DB479B4EF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78A-1E2C-4853-9290-86EAE79AF73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2134-8683-45E3-978A-6B9BB7AD4EC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1061-AE11-4347-A946-BD066443654B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2537-13B3-4EEC-9E27-2A827D2FD955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84A6-F42D-448D-BBF4-6403502E9658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804A-0CA6-48D6-8FBE-507C231BC5F5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EF97B0-8649-4560-A087-CA73ED51050C}" type="datetime1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4AF68F3-9DD2-4D62-88D4-001AA65FB1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1063" y="3910697"/>
            <a:ext cx="27590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팀 명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latin typeface="+mj-ea"/>
                <a:ea typeface="+mj-ea"/>
              </a:rPr>
              <a:t>다빈치코딩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팀 장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장훈일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팀 원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김충현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조혜선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C:\Users\TJ\Desktop\팀프로젝트_TP\팀로고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" t="22068" r="8189" b="36066"/>
          <a:stretch/>
        </p:blipFill>
        <p:spPr bwMode="auto">
          <a:xfrm>
            <a:off x="107504" y="6597352"/>
            <a:ext cx="1080120" cy="1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J\Desktop\팀프로젝트_TP\팀로고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9" y="1289050"/>
            <a:ext cx="6716713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8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5791200" cy="82801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Project(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개발환경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)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400600"/>
          </a:xfrm>
        </p:spPr>
        <p:txBody>
          <a:bodyPr/>
          <a:lstStyle/>
          <a:p>
            <a:r>
              <a:rPr lang="ko-KR" altLang="en-US" b="0" dirty="0" smtClean="0">
                <a:latin typeface="+mj-ea"/>
                <a:ea typeface="+mj-ea"/>
              </a:rPr>
              <a:t>프로젝트 명 </a:t>
            </a:r>
            <a:r>
              <a:rPr lang="en-US" altLang="ko-KR" b="0" dirty="0" smtClean="0">
                <a:latin typeface="+mj-ea"/>
                <a:ea typeface="+mj-ea"/>
              </a:rPr>
              <a:t>: </a:t>
            </a:r>
            <a:r>
              <a:rPr lang="ko-KR" altLang="en-US" b="0" dirty="0">
                <a:latin typeface="+mj-ea"/>
                <a:ea typeface="+mj-ea"/>
              </a:rPr>
              <a:t> </a:t>
            </a:r>
            <a:r>
              <a:rPr lang="en-US" altLang="ko-KR" b="0" dirty="0" err="1" smtClean="0">
                <a:latin typeface="+mj-ea"/>
                <a:ea typeface="+mj-ea"/>
              </a:rPr>
              <a:t>uDongMat</a:t>
            </a:r>
            <a:r>
              <a:rPr lang="en-US" altLang="ko-KR" b="0" dirty="0" smtClean="0">
                <a:latin typeface="+mj-ea"/>
                <a:ea typeface="+mj-ea"/>
              </a:rPr>
              <a:t>(</a:t>
            </a:r>
            <a:r>
              <a:rPr lang="ko-KR" altLang="en-US" b="0" dirty="0" smtClean="0">
                <a:latin typeface="+mj-ea"/>
                <a:ea typeface="+mj-ea"/>
              </a:rPr>
              <a:t>우리동네 </a:t>
            </a:r>
            <a:r>
              <a:rPr lang="ko-KR" altLang="en-US" b="0" dirty="0" err="1" smtClean="0">
                <a:latin typeface="+mj-ea"/>
                <a:ea typeface="+mj-ea"/>
              </a:rPr>
              <a:t>맛집</a:t>
            </a:r>
            <a:r>
              <a:rPr lang="en-US" altLang="ko-KR" b="0" dirty="0" smtClean="0">
                <a:latin typeface="+mj-ea"/>
                <a:ea typeface="+mj-ea"/>
              </a:rPr>
              <a:t>)</a:t>
            </a:r>
          </a:p>
          <a:p>
            <a:r>
              <a:rPr lang="ko-KR" altLang="en-US" b="0" dirty="0" smtClean="0">
                <a:latin typeface="+mj-ea"/>
                <a:ea typeface="+mj-ea"/>
              </a:rPr>
              <a:t>기간 </a:t>
            </a:r>
            <a:r>
              <a:rPr lang="en-US" altLang="ko-KR" b="0" dirty="0" smtClean="0">
                <a:latin typeface="+mj-ea"/>
                <a:ea typeface="+mj-ea"/>
              </a:rPr>
              <a:t>: 2019.04.10(</a:t>
            </a:r>
            <a:r>
              <a:rPr lang="ko-KR" altLang="en-US" b="0" dirty="0">
                <a:latin typeface="+mj-ea"/>
                <a:ea typeface="+mj-ea"/>
              </a:rPr>
              <a:t>수</a:t>
            </a:r>
            <a:r>
              <a:rPr lang="en-US" altLang="ko-KR" b="0" dirty="0" smtClean="0">
                <a:latin typeface="+mj-ea"/>
                <a:ea typeface="+mj-ea"/>
              </a:rPr>
              <a:t>) ~ </a:t>
            </a:r>
            <a:r>
              <a:rPr lang="en-US" altLang="ko-KR" b="0" dirty="0" smtClean="0">
                <a:latin typeface="+mj-ea"/>
                <a:ea typeface="+mj-ea"/>
              </a:rPr>
              <a:t>2019.05.20(</a:t>
            </a:r>
            <a:r>
              <a:rPr lang="ko-KR" altLang="en-US" b="0" dirty="0">
                <a:latin typeface="+mj-ea"/>
                <a:ea typeface="+mj-ea"/>
              </a:rPr>
              <a:t>월</a:t>
            </a:r>
            <a:r>
              <a:rPr lang="en-US" altLang="ko-KR" b="0" dirty="0" smtClean="0">
                <a:latin typeface="+mj-ea"/>
                <a:ea typeface="+mj-ea"/>
              </a:rPr>
              <a:t>)</a:t>
            </a:r>
            <a:endParaRPr lang="en-US" altLang="ko-KR" b="0" dirty="0" smtClean="0">
              <a:latin typeface="+mj-ea"/>
              <a:ea typeface="+mj-ea"/>
            </a:endParaRPr>
          </a:p>
          <a:p>
            <a:r>
              <a:rPr lang="ko-KR" altLang="en-US" b="0" dirty="0" smtClean="0">
                <a:latin typeface="+mj-ea"/>
                <a:ea typeface="+mj-ea"/>
              </a:rPr>
              <a:t>개발 기술 및 개발 환경</a:t>
            </a:r>
            <a:endParaRPr lang="en-US" altLang="ko-KR" b="0" dirty="0" smtClean="0">
              <a:latin typeface="+mj-ea"/>
              <a:ea typeface="+mj-ea"/>
            </a:endParaRPr>
          </a:p>
          <a:p>
            <a:pPr marL="800100" lvl="1" indent="-342900"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altLang="ko-KR" sz="1800" b="1" dirty="0" smtClean="0">
                <a:latin typeface="+mn-ea"/>
              </a:rPr>
              <a:t>TOOL : Eclipse IDE for Enterprise Java Developers (2018-12)</a:t>
            </a:r>
          </a:p>
          <a:p>
            <a:pPr marL="800100" lvl="1" indent="-342900"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altLang="ko-KR" sz="1800" b="1" dirty="0" smtClean="0">
                <a:latin typeface="+mn-ea"/>
              </a:rPr>
              <a:t>VIEW : HTML5, </a:t>
            </a:r>
            <a:r>
              <a:rPr lang="en-US" altLang="ko-KR" sz="1800" b="1" dirty="0" err="1" smtClean="0">
                <a:latin typeface="+mn-ea"/>
              </a:rPr>
              <a:t>jQuery</a:t>
            </a:r>
            <a:r>
              <a:rPr lang="en-US" altLang="ko-KR" sz="1800" b="1" dirty="0" smtClean="0">
                <a:latin typeface="+mn-ea"/>
              </a:rPr>
              <a:t>, CSS</a:t>
            </a:r>
          </a:p>
          <a:p>
            <a:pPr marL="800100" lvl="1" indent="-342900"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altLang="ko-KR" sz="1800" b="1" dirty="0" smtClean="0">
                <a:latin typeface="+mn-ea"/>
              </a:rPr>
              <a:t>DBMS : Oracle 11g</a:t>
            </a:r>
          </a:p>
          <a:p>
            <a:pPr marL="800100" lvl="1" indent="-342900">
              <a:buClr>
                <a:schemeClr val="accent3"/>
              </a:buClr>
              <a:buFont typeface="Wingdings" pitchFamily="2" charset="2"/>
              <a:buChar char="Ø"/>
            </a:pPr>
            <a:r>
              <a:rPr lang="en-US" altLang="ko-KR" sz="1800" b="1" dirty="0" smtClean="0">
                <a:latin typeface="+mn-ea"/>
              </a:rPr>
              <a:t>SERVER : Tomcat 8.0</a:t>
            </a:r>
          </a:p>
          <a:p>
            <a:r>
              <a:rPr lang="ko-KR" altLang="en-US" sz="1800" dirty="0" smtClean="0">
                <a:latin typeface="+mj-ea"/>
                <a:ea typeface="+mj-ea"/>
              </a:rPr>
              <a:t>프로젝트 역할 </a:t>
            </a:r>
            <a:r>
              <a:rPr lang="en-US" altLang="ko-KR" sz="1800" dirty="0" smtClean="0">
                <a:latin typeface="+mj-ea"/>
                <a:ea typeface="+mj-ea"/>
              </a:rPr>
              <a:t>: </a:t>
            </a:r>
            <a:r>
              <a:rPr lang="ko-KR" altLang="en-US" sz="1800" dirty="0" smtClean="0">
                <a:latin typeface="+mj-ea"/>
                <a:ea typeface="+mj-ea"/>
              </a:rPr>
              <a:t>총 </a:t>
            </a:r>
            <a:r>
              <a:rPr lang="en-US" altLang="ko-KR" sz="1800" dirty="0" smtClean="0">
                <a:latin typeface="+mj-ea"/>
                <a:ea typeface="+mj-ea"/>
              </a:rPr>
              <a:t>3</a:t>
            </a:r>
            <a:r>
              <a:rPr lang="ko-KR" altLang="en-US" sz="1800" dirty="0" smtClean="0">
                <a:latin typeface="+mj-ea"/>
                <a:ea typeface="+mj-ea"/>
              </a:rPr>
              <a:t>명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742950" lvl="1" indent="-285750">
              <a:buClr>
                <a:schemeClr val="accent3"/>
              </a:buClr>
              <a:buFont typeface="Wingdings" pitchFamily="2" charset="2"/>
              <a:buChar char="Ø"/>
            </a:pPr>
            <a:r>
              <a:rPr lang="ko-KR" altLang="en-US" sz="1800" b="1" dirty="0" smtClean="0">
                <a:latin typeface="+mn-ea"/>
              </a:rPr>
              <a:t>장훈일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ko-KR" altLang="en-US" sz="1800" b="1" dirty="0" smtClean="0">
                <a:latin typeface="+mn-ea"/>
              </a:rPr>
              <a:t>팀장</a:t>
            </a:r>
            <a:r>
              <a:rPr lang="en-US" altLang="ko-KR" sz="1800" b="1" dirty="0" smtClean="0">
                <a:latin typeface="+mn-ea"/>
              </a:rPr>
              <a:t>)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: </a:t>
            </a:r>
            <a:r>
              <a:rPr lang="ko-KR" altLang="en-US" sz="1800" b="1" dirty="0">
                <a:latin typeface="+mn-ea"/>
              </a:rPr>
              <a:t>식당 </a:t>
            </a:r>
            <a:r>
              <a:rPr lang="ko-KR" altLang="en-US" sz="1800" b="1" dirty="0" smtClean="0">
                <a:latin typeface="+mn-ea"/>
              </a:rPr>
              <a:t>구현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식당 </a:t>
            </a:r>
            <a:r>
              <a:rPr lang="ko-KR" altLang="en-US" sz="1800" b="1" dirty="0">
                <a:latin typeface="+mn-ea"/>
              </a:rPr>
              <a:t>메뉴 </a:t>
            </a:r>
            <a:r>
              <a:rPr lang="ko-KR" altLang="en-US" sz="1800" b="1" dirty="0" smtClean="0">
                <a:latin typeface="+mn-ea"/>
              </a:rPr>
              <a:t>구현</a:t>
            </a:r>
            <a:r>
              <a:rPr lang="en-US" altLang="ko-KR" sz="1800" b="1" dirty="0" smtClean="0">
                <a:latin typeface="+mn-ea"/>
              </a:rPr>
              <a:t>, DB </a:t>
            </a:r>
            <a:r>
              <a:rPr lang="ko-KR" altLang="en-US" sz="1800" b="1" dirty="0">
                <a:latin typeface="+mn-ea"/>
              </a:rPr>
              <a:t>설계</a:t>
            </a:r>
            <a:endParaRPr lang="en-US" altLang="ko-KR" sz="1800" b="1" dirty="0" smtClean="0">
              <a:latin typeface="+mn-ea"/>
            </a:endParaRPr>
          </a:p>
          <a:p>
            <a:pPr marL="742950" lvl="1" indent="-285750">
              <a:buClr>
                <a:schemeClr val="accent3"/>
              </a:buClr>
              <a:buFont typeface="Wingdings" pitchFamily="2" charset="2"/>
              <a:buChar char="Ø"/>
            </a:pPr>
            <a:r>
              <a:rPr lang="ko-KR" altLang="en-US" sz="1800" b="1" dirty="0" smtClean="0">
                <a:latin typeface="+mn-ea"/>
              </a:rPr>
              <a:t>조혜선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ko-KR" altLang="en-US" sz="1800" b="1" dirty="0" smtClean="0">
                <a:latin typeface="+mn-ea"/>
              </a:rPr>
              <a:t>팀원</a:t>
            </a:r>
            <a:r>
              <a:rPr lang="en-US" altLang="ko-KR" sz="1800" b="1" dirty="0" smtClean="0">
                <a:latin typeface="+mn-ea"/>
              </a:rPr>
              <a:t>)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: </a:t>
            </a:r>
            <a:r>
              <a:rPr lang="ko-KR" altLang="en-US" sz="1800" b="1" dirty="0" smtClean="0">
                <a:latin typeface="+mn-ea"/>
              </a:rPr>
              <a:t>공통 단 구현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게시판 구현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err="1">
                <a:latin typeface="+mn-ea"/>
              </a:rPr>
              <a:t>댓</a:t>
            </a:r>
            <a:r>
              <a:rPr lang="ko-KR" altLang="en-US" sz="1800" b="1" dirty="0" err="1" smtClean="0">
                <a:latin typeface="+mn-ea"/>
              </a:rPr>
              <a:t>글</a:t>
            </a:r>
            <a:r>
              <a:rPr lang="ko-KR" altLang="en-US" sz="1800" b="1" dirty="0" smtClean="0">
                <a:latin typeface="+mn-ea"/>
              </a:rPr>
              <a:t> 구현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en-US" altLang="ko-KR" sz="1800" b="1" dirty="0" smtClean="0">
                <a:latin typeface="+mn-ea"/>
              </a:rPr>
              <a:t> DB </a:t>
            </a:r>
            <a:r>
              <a:rPr lang="ko-KR" altLang="en-US" sz="1800" b="1" dirty="0">
                <a:latin typeface="+mn-ea"/>
              </a:rPr>
              <a:t>설계</a:t>
            </a:r>
            <a:endParaRPr lang="en-US" altLang="ko-KR" sz="1800" b="1" dirty="0" smtClean="0">
              <a:latin typeface="+mn-ea"/>
            </a:endParaRPr>
          </a:p>
          <a:p>
            <a:pPr marL="742950" lvl="1" indent="-285750">
              <a:buClr>
                <a:schemeClr val="accent3"/>
              </a:buClr>
              <a:buFont typeface="Wingdings" pitchFamily="2" charset="2"/>
              <a:buChar char="Ø"/>
            </a:pPr>
            <a:r>
              <a:rPr lang="ko-KR" altLang="en-US" sz="1800" b="1" dirty="0" smtClean="0">
                <a:latin typeface="+mn-ea"/>
              </a:rPr>
              <a:t>김충현</a:t>
            </a:r>
            <a:r>
              <a:rPr lang="en-US" altLang="ko-KR" sz="1800" b="1" dirty="0" smtClean="0">
                <a:latin typeface="+mn-ea"/>
              </a:rPr>
              <a:t>(</a:t>
            </a:r>
            <a:r>
              <a:rPr lang="ko-KR" altLang="en-US" sz="1800" b="1" dirty="0" smtClean="0">
                <a:latin typeface="+mn-ea"/>
              </a:rPr>
              <a:t>팀원</a:t>
            </a:r>
            <a:r>
              <a:rPr lang="en-US" altLang="ko-KR" sz="1800" b="1" dirty="0" smtClean="0">
                <a:latin typeface="+mn-ea"/>
              </a:rPr>
              <a:t>)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: </a:t>
            </a:r>
            <a:r>
              <a:rPr lang="ko-KR" altLang="en-US" sz="1800" b="1" dirty="0" smtClean="0">
                <a:latin typeface="+mn-ea"/>
              </a:rPr>
              <a:t>회원 구현</a:t>
            </a:r>
            <a:r>
              <a:rPr lang="en-US" altLang="ko-KR" sz="1800" b="1" dirty="0" smtClean="0">
                <a:latin typeface="+mn-ea"/>
              </a:rPr>
              <a:t>, DB </a:t>
            </a:r>
            <a:r>
              <a:rPr lang="ko-KR" altLang="en-US" sz="1800" b="1" dirty="0" smtClean="0">
                <a:latin typeface="+mn-ea"/>
              </a:rPr>
              <a:t>설계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dirty="0" smtClean="0">
                <a:latin typeface="+mj-ea"/>
                <a:ea typeface="+mj-ea"/>
              </a:rPr>
              <a:t>프로젝트 설명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742950" lvl="1" indent="-285750">
              <a:buClr>
                <a:schemeClr val="accent3"/>
              </a:buClr>
              <a:buFont typeface="Wingdings" pitchFamily="2" charset="2"/>
              <a:buChar char="Ø"/>
            </a:pPr>
            <a:r>
              <a:rPr lang="ko-KR" altLang="en-US" sz="1800" b="1" dirty="0" smtClean="0">
                <a:latin typeface="+mn-ea"/>
              </a:rPr>
              <a:t>우리동네 맛 집을 소개하는 홍보 사이트 </a:t>
            </a:r>
            <a:endParaRPr lang="en-US" altLang="ko-KR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02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7" y="905383"/>
            <a:ext cx="847725" cy="107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6" y="4367518"/>
            <a:ext cx="2448272" cy="93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331379"/>
            <a:ext cx="2495550" cy="9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16404"/>
            <a:ext cx="2448273" cy="93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79428"/>
            <a:ext cx="2016224" cy="107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0" y="3103464"/>
            <a:ext cx="32099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76" y="1980854"/>
            <a:ext cx="2693712" cy="56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3" y="1980854"/>
            <a:ext cx="2459721" cy="62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457200" y="152718"/>
            <a:ext cx="5791200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사용기술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53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4" y="1177640"/>
            <a:ext cx="4307342" cy="513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291264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메인 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공통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149702" y="172812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17314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138" y="313764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8922" y="1722294"/>
            <a:ext cx="1620870" cy="317068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16016" y="170080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① 게시판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게시판으로 이동합니다</a:t>
            </a:r>
            <a:r>
              <a:rPr lang="en-US" altLang="ko-KR" sz="1800" b="0" dirty="0">
                <a:latin typeface="+mn-ea"/>
              </a:rPr>
              <a:t>. 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6016" y="2924944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카테고리</a:t>
            </a:r>
            <a:endParaRPr lang="en-US" altLang="ko-KR" sz="1800" dirty="0"/>
          </a:p>
          <a:p>
            <a:r>
              <a:rPr lang="ko-KR" altLang="en-US" sz="1800" b="0" dirty="0"/>
              <a:t>카테고리에 그에 맞는 </a:t>
            </a:r>
            <a:r>
              <a:rPr lang="ko-KR" altLang="en-US" sz="1800" b="0" dirty="0" smtClean="0"/>
              <a:t>음식점이 </a:t>
            </a:r>
            <a:r>
              <a:rPr lang="ko-KR" altLang="en-US" sz="1800" b="0" dirty="0"/>
              <a:t>나옵니다</a:t>
            </a:r>
            <a:r>
              <a:rPr lang="en-US" altLang="ko-KR" sz="1800" b="0" dirty="0"/>
              <a:t>.</a:t>
            </a:r>
            <a:endParaRPr lang="en-US" altLang="ko-KR" sz="1800" b="0" dirty="0">
              <a:latin typeface="+mn-ea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716016" y="4149080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③ 음식점</a:t>
            </a:r>
            <a:endParaRPr lang="en-US" altLang="ko-KR" sz="1800" dirty="0"/>
          </a:p>
          <a:p>
            <a:r>
              <a:rPr lang="ko-KR" altLang="en-US" sz="1800" b="0" dirty="0"/>
              <a:t>클릭하면 </a:t>
            </a:r>
            <a:r>
              <a:rPr lang="ko-KR" altLang="en-US" sz="1800" b="0" dirty="0" err="1"/>
              <a:t>맛집</a:t>
            </a:r>
            <a:r>
              <a:rPr lang="ko-KR" altLang="en-US" sz="1800" b="0" dirty="0"/>
              <a:t> 소개 및 메뉴를 볼 수 있습니다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>
              <a:latin typeface="+mn-ea"/>
            </a:endParaRPr>
          </a:p>
        </p:txBody>
      </p:sp>
      <p:pic>
        <p:nvPicPr>
          <p:cNvPr id="5122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57" y="1412776"/>
            <a:ext cx="257175" cy="20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5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9" grpId="0" animBg="1"/>
      <p:bldP spid="10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86" y="1290414"/>
            <a:ext cx="4335530" cy="501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메인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공통 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관리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자</a:t>
            </a:r>
          </a:p>
        </p:txBody>
      </p:sp>
      <p:sp>
        <p:nvSpPr>
          <p:cNvPr id="6" name="직사각형 5">
            <a:hlinkClick r:id="rId4" action="ppaction://hlinksldjump"/>
          </p:cNvPr>
          <p:cNvSpPr/>
          <p:nvPr/>
        </p:nvSpPr>
        <p:spPr>
          <a:xfrm>
            <a:off x="107504" y="134076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①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43808" y="17728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35896" y="227687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438675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③</a:t>
            </a:r>
            <a:r>
              <a:rPr lang="ko-KR" altLang="en-US" sz="1800" dirty="0">
                <a:latin typeface="+mn-ea"/>
              </a:rPr>
              <a:t> 정렬방식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b="0" dirty="0" err="1"/>
              <a:t>가나다라</a:t>
            </a:r>
            <a:r>
              <a:rPr lang="ko-KR" altLang="en-US" sz="1800" b="0" dirty="0"/>
              <a:t> 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최근 등록 일 순으로 </a:t>
            </a:r>
            <a:r>
              <a:rPr lang="ko-KR" altLang="en-US" sz="1800" b="0" dirty="0" err="1"/>
              <a:t>맛집이</a:t>
            </a:r>
            <a:r>
              <a:rPr lang="ko-KR" altLang="en-US" sz="1800" b="0" dirty="0"/>
              <a:t> 정렬됩니다</a:t>
            </a:r>
            <a:r>
              <a:rPr lang="en-US" altLang="ko-KR" sz="1800" b="0" dirty="0"/>
              <a:t>.</a:t>
            </a:r>
          </a:p>
          <a:p>
            <a:endParaRPr lang="en-US" altLang="ko-KR" sz="1800" b="0" dirty="0"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6016" y="2924944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맛 집 검색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원하는 맛 집을 이름으로 검색할 수 있습니다</a:t>
            </a:r>
            <a:r>
              <a:rPr lang="en-US" altLang="ko-KR" sz="1800" b="0" dirty="0">
                <a:latin typeface="+mn-ea"/>
              </a:rPr>
              <a:t>.</a:t>
            </a:r>
          </a:p>
          <a:p>
            <a:endParaRPr lang="en-US" altLang="ko-KR" sz="1800" b="0" dirty="0">
              <a:latin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716016" y="170080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① 맛 집 등록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관리자만 맛 집 등록이 가능합니다</a:t>
            </a:r>
            <a:r>
              <a:rPr lang="en-US" altLang="ko-KR" sz="1800" b="0" dirty="0">
                <a:latin typeface="+mn-ea"/>
              </a:rPr>
              <a:t>.</a:t>
            </a:r>
          </a:p>
          <a:p>
            <a:endParaRPr lang="en-US" altLang="ko-KR" sz="1800" b="0" dirty="0">
              <a:latin typeface="+mn-ea"/>
            </a:endParaRPr>
          </a:p>
        </p:txBody>
      </p:sp>
      <p:pic>
        <p:nvPicPr>
          <p:cNvPr id="7172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60039" cy="25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8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152718"/>
            <a:ext cx="8291264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로그인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290414"/>
            <a:ext cx="4123764" cy="509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59632" y="316245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364502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01830" y="453060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2106985"/>
            <a:ext cx="4248472" cy="1105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 smtClean="0"/>
              <a:t>① 로그인</a:t>
            </a:r>
            <a:endParaRPr lang="en-US" altLang="ko-KR" sz="1900" dirty="0" smtClean="0"/>
          </a:p>
          <a:p>
            <a:r>
              <a:rPr lang="ko-KR" altLang="en-US" sz="1900" b="0" dirty="0" err="1" smtClean="0">
                <a:latin typeface="+mn-ea"/>
              </a:rPr>
              <a:t>이메일</a:t>
            </a:r>
            <a:r>
              <a:rPr lang="ko-KR" altLang="en-US" sz="1900" b="0" dirty="0" smtClean="0">
                <a:latin typeface="+mn-ea"/>
              </a:rPr>
              <a:t> 및 비밀번호를 입력하면 </a:t>
            </a:r>
            <a:r>
              <a:rPr lang="ko-KR" altLang="en-US" sz="1900" b="0" dirty="0" err="1" smtClean="0">
                <a:latin typeface="+mn-ea"/>
              </a:rPr>
              <a:t>로그인이</a:t>
            </a:r>
            <a:r>
              <a:rPr lang="ko-KR" altLang="en-US" sz="1900" b="0" dirty="0" smtClean="0">
                <a:latin typeface="+mn-ea"/>
              </a:rPr>
              <a:t> 되면서 </a:t>
            </a:r>
            <a:r>
              <a:rPr lang="ko-KR" altLang="en-US" sz="1900" b="0" dirty="0" err="1" smtClean="0">
                <a:latin typeface="+mn-ea"/>
              </a:rPr>
              <a:t>메인화면으로</a:t>
            </a:r>
            <a:r>
              <a:rPr lang="ko-KR" altLang="en-US" sz="1900" b="0" dirty="0" smtClean="0">
                <a:latin typeface="+mn-ea"/>
              </a:rPr>
              <a:t> 이동합니다</a:t>
            </a:r>
            <a:r>
              <a:rPr lang="en-US" altLang="ko-KR" sz="1900" b="0" dirty="0" smtClean="0">
                <a:latin typeface="+mn-ea"/>
              </a:rPr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716016" y="3573016"/>
            <a:ext cx="4248472" cy="110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</a:t>
            </a:r>
            <a:r>
              <a:rPr lang="ko-KR" altLang="en-US" sz="1800" dirty="0" err="1"/>
              <a:t>메인화면</a:t>
            </a:r>
            <a:endParaRPr lang="en-US" altLang="ko-KR" sz="1800" dirty="0"/>
          </a:p>
          <a:p>
            <a:r>
              <a:rPr lang="ko-KR" altLang="en-US" sz="1800" b="0" dirty="0" err="1">
                <a:latin typeface="+mn-ea"/>
              </a:rPr>
              <a:t>메인화면으로</a:t>
            </a:r>
            <a:r>
              <a:rPr lang="ko-KR" altLang="en-US" sz="1800" b="0" dirty="0">
                <a:latin typeface="+mn-ea"/>
              </a:rPr>
              <a:t> 이동합니다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716016" y="4797152"/>
            <a:ext cx="4248472" cy="110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③ 회원가입</a:t>
            </a:r>
            <a:endParaRPr lang="en-US" altLang="ko-KR" sz="1800" dirty="0"/>
          </a:p>
          <a:p>
            <a:r>
              <a:rPr lang="ko-KR" altLang="en-US" sz="1800" b="0" dirty="0"/>
              <a:t>회원가입으로 이동합니다</a:t>
            </a:r>
            <a:r>
              <a:rPr lang="en-US" altLang="ko-KR" sz="1800" b="0" dirty="0"/>
              <a:t>.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48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8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5" y="1484784"/>
            <a:ext cx="4160947" cy="4932089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57200" y="152718"/>
            <a:ext cx="8291264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회원가입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458112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03648" y="50131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3861048"/>
            <a:ext cx="4248472" cy="81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가입취소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로그인 화면으로 이동합니다</a:t>
            </a:r>
            <a:r>
              <a:rPr lang="en-US" altLang="ko-KR" sz="1800" b="0" dirty="0" smtClean="0">
                <a:latin typeface="+mn-ea"/>
              </a:rPr>
              <a:t>.</a:t>
            </a:r>
            <a:endParaRPr lang="en-US" altLang="ko-KR" sz="1800" b="0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16016" y="1916833"/>
            <a:ext cx="4248472" cy="14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① 회원가</a:t>
            </a:r>
            <a:r>
              <a:rPr lang="ko-KR" altLang="en-US" sz="1800" dirty="0"/>
              <a:t>입</a:t>
            </a:r>
            <a:endParaRPr lang="en-US" altLang="ko-KR" sz="1800" dirty="0" smtClean="0"/>
          </a:p>
          <a:p>
            <a:r>
              <a:rPr lang="ko-KR" altLang="en-US" sz="1800" b="0" dirty="0" err="1" smtClean="0">
                <a:latin typeface="+mn-ea"/>
              </a:rPr>
              <a:t>이메일</a:t>
            </a:r>
            <a:r>
              <a:rPr lang="en-US" altLang="ko-KR" sz="1800" b="0" dirty="0" smtClean="0">
                <a:latin typeface="+mn-ea"/>
              </a:rPr>
              <a:t>, </a:t>
            </a:r>
            <a:r>
              <a:rPr lang="ko-KR" altLang="en-US" sz="1800" b="0" dirty="0" smtClean="0">
                <a:latin typeface="+mn-ea"/>
              </a:rPr>
              <a:t>닉네임</a:t>
            </a:r>
            <a:r>
              <a:rPr lang="en-US" altLang="ko-KR" sz="1800" b="0" dirty="0" smtClean="0">
                <a:latin typeface="+mn-ea"/>
              </a:rPr>
              <a:t>, </a:t>
            </a:r>
            <a:r>
              <a:rPr lang="ko-KR" altLang="en-US" sz="1800" b="0" dirty="0" smtClean="0">
                <a:latin typeface="+mn-ea"/>
              </a:rPr>
              <a:t>비밀번호를 입력하고 회원 가입 버튼을 누르면 로그인 화면으로 이동합니다</a:t>
            </a:r>
            <a:r>
              <a:rPr lang="en-US" altLang="ko-KR" sz="1800" b="0" dirty="0" smtClean="0">
                <a:latin typeface="+mn-ea"/>
              </a:rPr>
              <a:t>.</a:t>
            </a:r>
          </a:p>
          <a:p>
            <a:endParaRPr lang="en-US" altLang="ko-KR" sz="1800" dirty="0" smtClean="0"/>
          </a:p>
          <a:p>
            <a:endParaRPr lang="en-US" altLang="ko-KR" sz="1800" b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8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392488" cy="493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291264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마이페이지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1830" y="386104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01830" y="458112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01830" y="337847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① 정보수</a:t>
            </a:r>
            <a:r>
              <a:rPr lang="ko-KR" altLang="en-US" sz="1800" dirty="0"/>
              <a:t>정</a:t>
            </a:r>
            <a:endParaRPr lang="en-US" altLang="ko-KR" sz="1800" dirty="0" smtClean="0"/>
          </a:p>
          <a:p>
            <a:r>
              <a:rPr lang="ko-KR" altLang="en-US" sz="1800" b="0" dirty="0" smtClean="0">
                <a:latin typeface="+mn-ea"/>
              </a:rPr>
              <a:t>자신의 정보를 수정 가능한 화면으로 이동합니다</a:t>
            </a:r>
            <a:r>
              <a:rPr lang="en-US" altLang="ko-KR" sz="1800" b="0" dirty="0" smtClean="0">
                <a:latin typeface="+mn-ea"/>
              </a:rPr>
              <a:t>.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716016" y="3594670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이전화면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이전화면으로 이동합니다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716016" y="479715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③ 회원 탈퇴</a:t>
            </a:r>
            <a:endParaRPr lang="en-US" altLang="ko-KR" sz="1800" dirty="0"/>
          </a:p>
          <a:p>
            <a:r>
              <a:rPr lang="ko-KR" altLang="en-US" sz="1800" b="0" dirty="0"/>
              <a:t>회원 탈퇴 후 </a:t>
            </a:r>
            <a:r>
              <a:rPr lang="ko-KR" altLang="en-US" sz="1800" b="0" dirty="0" err="1"/>
              <a:t>메인화면으로</a:t>
            </a:r>
            <a:r>
              <a:rPr lang="ko-KR" altLang="en-US" sz="1800" b="0" dirty="0"/>
              <a:t>  이동됩니다</a:t>
            </a:r>
            <a:endParaRPr lang="en-US" altLang="ko-KR" sz="18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176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291264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수정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4135288" cy="5135037"/>
          </a:xfrm>
        </p:spPr>
      </p:pic>
      <p:sp>
        <p:nvSpPr>
          <p:cNvPr id="6" name="직사각형 5"/>
          <p:cNvSpPr/>
          <p:nvPr/>
        </p:nvSpPr>
        <p:spPr>
          <a:xfrm>
            <a:off x="1444612" y="438659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44612" y="489064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① 수정완료</a:t>
            </a:r>
            <a:endParaRPr lang="en-US" altLang="ko-KR" sz="1800" dirty="0" smtClean="0"/>
          </a:p>
          <a:p>
            <a:r>
              <a:rPr lang="ko-KR" altLang="en-US" sz="1800" b="0" dirty="0" smtClean="0">
                <a:latin typeface="+mn-ea"/>
              </a:rPr>
              <a:t>닉네임</a:t>
            </a:r>
            <a:r>
              <a:rPr lang="en-US" altLang="ko-KR" sz="1800" b="0" dirty="0" smtClean="0">
                <a:latin typeface="+mn-ea"/>
              </a:rPr>
              <a:t>,</a:t>
            </a:r>
            <a:r>
              <a:rPr lang="ko-KR" altLang="en-US" sz="1800" b="0" dirty="0" smtClean="0">
                <a:latin typeface="+mn-ea"/>
              </a:rPr>
              <a:t>비밀번호 을 입력하고 수정 완료 버튼을 누르면 메인 화면으로 이동합니다</a:t>
            </a:r>
            <a:r>
              <a:rPr lang="en-US" altLang="ko-KR" sz="1800" b="0" dirty="0" smtClean="0">
                <a:latin typeface="+mn-ea"/>
              </a:rPr>
              <a:t>.</a:t>
            </a:r>
            <a:endParaRPr lang="en-US" altLang="ko-KR" sz="1800" b="0" dirty="0">
              <a:latin typeface="+mn-ea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716016" y="386104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수정취소</a:t>
            </a:r>
            <a:endParaRPr lang="en-US" altLang="ko-KR" sz="1800" dirty="0"/>
          </a:p>
          <a:p>
            <a:r>
              <a:rPr lang="ko-KR" altLang="en-US" sz="1800" b="0" dirty="0" err="1">
                <a:latin typeface="+mn-ea"/>
              </a:rPr>
              <a:t>마이페이지</a:t>
            </a:r>
            <a:r>
              <a:rPr lang="ko-KR" altLang="en-US" sz="1800" b="0" dirty="0">
                <a:latin typeface="+mn-ea"/>
              </a:rPr>
              <a:t> </a:t>
            </a:r>
            <a:r>
              <a:rPr lang="ko-KR" altLang="en-US" sz="1800" b="0" dirty="0" err="1">
                <a:latin typeface="+mn-ea"/>
              </a:rPr>
              <a:t>로</a:t>
            </a:r>
            <a:r>
              <a:rPr lang="ko-KR" altLang="en-US" sz="1800" b="0" dirty="0">
                <a:latin typeface="+mn-ea"/>
              </a:rPr>
              <a:t> 이동합니다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pic>
        <p:nvPicPr>
          <p:cNvPr id="6147" name="Picture 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62" y="4437112"/>
            <a:ext cx="1225370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89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90414"/>
            <a:ext cx="3841084" cy="504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00000"/>
                </a:solidFill>
                <a:latin typeface="HY견고딕"/>
              </a:rPr>
              <a:t>Project </a:t>
            </a:r>
            <a:r>
              <a:rPr lang="ko-KR" altLang="en-US" dirty="0" smtClean="0">
                <a:solidFill>
                  <a:srgbClr val="000000"/>
                </a:solidFill>
                <a:latin typeface="HY견고딕"/>
              </a:rPr>
              <a:t>화면구성 </a:t>
            </a:r>
            <a:r>
              <a:rPr lang="ko-KR" altLang="en-US" dirty="0" err="1" smtClean="0">
                <a:solidFill>
                  <a:srgbClr val="000000"/>
                </a:solidFill>
                <a:latin typeface="HY견고딕"/>
              </a:rPr>
              <a:t>맛집</a:t>
            </a:r>
            <a:r>
              <a:rPr lang="ko-KR" altLang="en-US" dirty="0" smtClean="0">
                <a:solidFill>
                  <a:srgbClr val="000000"/>
                </a:solidFill>
                <a:latin typeface="HY견고딕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견고딕"/>
              </a:rPr>
              <a:t>–</a:t>
            </a:r>
            <a:r>
              <a:rPr lang="ko-KR" altLang="en-US" dirty="0" smtClean="0">
                <a:solidFill>
                  <a:srgbClr val="000000"/>
                </a:solidFill>
                <a:latin typeface="HY견고딕"/>
              </a:rPr>
              <a:t> 수정 및 등록</a:t>
            </a:r>
            <a:endParaRPr lang="ko-KR" altLang="en-US" dirty="0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37385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67744" y="393305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직사각형 6">
            <a:hlinkClick r:id="rId4" action="ppaction://hlinksldjump"/>
          </p:cNvPr>
          <p:cNvSpPr/>
          <p:nvPr/>
        </p:nvSpPr>
        <p:spPr>
          <a:xfrm>
            <a:off x="2411760" y="597076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③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</a:rPr>
              <a:t>① 메뉴 </a:t>
            </a:r>
            <a:r>
              <a:rPr lang="en-US" altLang="ko-KR" sz="1800" dirty="0">
                <a:solidFill>
                  <a:srgbClr val="000000"/>
                </a:solidFill>
              </a:rPr>
              <a:t>“+”</a:t>
            </a:r>
          </a:p>
          <a:p>
            <a:r>
              <a:rPr lang="ko-KR" altLang="en-US" sz="1800" b="0" dirty="0">
                <a:solidFill>
                  <a:srgbClr val="000000"/>
                </a:solidFill>
              </a:rPr>
              <a:t>메뉴에 있는 “</a:t>
            </a:r>
            <a:r>
              <a:rPr lang="en-US" altLang="ko-KR" sz="1800" b="0" dirty="0">
                <a:solidFill>
                  <a:srgbClr val="000000"/>
                </a:solidFill>
              </a:rPr>
              <a:t>+” </a:t>
            </a:r>
            <a:r>
              <a:rPr lang="ko-KR" altLang="en-US" sz="1800" b="0" dirty="0">
                <a:solidFill>
                  <a:srgbClr val="000000"/>
                </a:solidFill>
              </a:rPr>
              <a:t>버튼을 클릭할 때마다 메뉴가 추가됩니다</a:t>
            </a:r>
            <a:r>
              <a:rPr lang="en-US" altLang="ko-KR" sz="1800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716016" y="3594670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</a:rPr>
              <a:t>② 메뉴 </a:t>
            </a:r>
            <a:r>
              <a:rPr lang="en-US" altLang="ko-KR" sz="1800" dirty="0">
                <a:solidFill>
                  <a:srgbClr val="000000"/>
                </a:solidFill>
              </a:rPr>
              <a:t>“-”</a:t>
            </a:r>
            <a:endParaRPr lang="en-US" altLang="ko-KR" sz="1800" b="0" dirty="0">
              <a:solidFill>
                <a:srgbClr val="000000"/>
              </a:solidFill>
              <a:latin typeface="돋움"/>
            </a:endParaRPr>
          </a:p>
          <a:p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메뉴에 있는</a:t>
            </a:r>
            <a:r>
              <a:rPr lang="en-US" altLang="ko-KR" sz="1800" b="0" dirty="0">
                <a:solidFill>
                  <a:srgbClr val="000000"/>
                </a:solidFill>
                <a:latin typeface="돋움"/>
              </a:rPr>
              <a:t> “-” </a:t>
            </a:r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버튼을 클릭할 때마다 해당 메뉴가 삭제됩니다</a:t>
            </a:r>
            <a:endParaRPr lang="en-US" altLang="ko-KR" sz="1800" b="0" dirty="0">
              <a:solidFill>
                <a:srgbClr val="000000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6016" y="5085184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</a:rPr>
              <a:t>③</a:t>
            </a:r>
            <a:r>
              <a:rPr lang="ko-KR" altLang="en-US" sz="1800" dirty="0">
                <a:solidFill>
                  <a:srgbClr val="000000"/>
                </a:solidFill>
                <a:latin typeface="돋움"/>
              </a:rPr>
              <a:t> 등록완료</a:t>
            </a:r>
            <a:endParaRPr lang="en-US" altLang="ko-KR" sz="1800" dirty="0">
              <a:solidFill>
                <a:srgbClr val="000000"/>
              </a:solidFill>
              <a:latin typeface="돋움"/>
            </a:endParaRPr>
          </a:p>
          <a:p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맛 집의 정보를 입력하고 등록 완료 버튼을 클릭하면 맛 집이 등록이 됩니다</a:t>
            </a:r>
            <a:r>
              <a:rPr lang="en-US" altLang="ko-KR" sz="1800" b="0" dirty="0">
                <a:solidFill>
                  <a:srgbClr val="000000"/>
                </a:solidFill>
                <a:latin typeface="돋움"/>
              </a:rPr>
              <a:t>.</a:t>
            </a:r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 </a:t>
            </a:r>
            <a:endParaRPr lang="en-US" altLang="ko-KR" sz="1800" b="0" dirty="0">
              <a:solidFill>
                <a:srgbClr val="000000"/>
              </a:solidFill>
              <a:latin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239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90414"/>
            <a:ext cx="3960440" cy="505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hlinkClick r:id="rId3" action="ppaction://hlinksldjump"/>
          </p:cNvPr>
          <p:cNvSpPr/>
          <p:nvPr/>
        </p:nvSpPr>
        <p:spPr>
          <a:xfrm>
            <a:off x="323528" y="55368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733878" y="55387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31840" y="55387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rgbClr val="000000"/>
                </a:solidFill>
                <a:latin typeface="HY견고딕"/>
              </a:rPr>
              <a:t>Project </a:t>
            </a:r>
            <a:r>
              <a:rPr lang="ko-KR" altLang="en-US" dirty="0" smtClean="0">
                <a:solidFill>
                  <a:srgbClr val="000000"/>
                </a:solidFill>
                <a:latin typeface="HY견고딕"/>
              </a:rPr>
              <a:t>화면구성 </a:t>
            </a:r>
            <a:r>
              <a:rPr lang="ko-KR" altLang="en-US" dirty="0" err="1" smtClean="0">
                <a:solidFill>
                  <a:srgbClr val="000000"/>
                </a:solidFill>
                <a:latin typeface="HY견고딕"/>
              </a:rPr>
              <a:t>맛집</a:t>
            </a:r>
            <a:r>
              <a:rPr lang="en-US" altLang="ko-KR" dirty="0" smtClean="0">
                <a:solidFill>
                  <a:srgbClr val="000000"/>
                </a:solidFill>
                <a:latin typeface="HY견고딕"/>
              </a:rPr>
              <a:t>-</a:t>
            </a:r>
            <a:r>
              <a:rPr lang="ko-KR" altLang="en-US" dirty="0" smtClean="0">
                <a:solidFill>
                  <a:srgbClr val="000000"/>
                </a:solidFill>
                <a:latin typeface="HY견고딕"/>
              </a:rPr>
              <a:t>공통 </a:t>
            </a:r>
            <a:r>
              <a:rPr lang="en-US" altLang="ko-KR" dirty="0" smtClean="0">
                <a:solidFill>
                  <a:srgbClr val="000000"/>
                </a:solidFill>
                <a:latin typeface="HY견고딕"/>
              </a:rPr>
              <a:t>+ </a:t>
            </a:r>
            <a:r>
              <a:rPr lang="ko-KR" altLang="en-US" dirty="0" smtClean="0">
                <a:solidFill>
                  <a:srgbClr val="000000"/>
                </a:solidFill>
                <a:latin typeface="HY견고딕"/>
              </a:rPr>
              <a:t>관리</a:t>
            </a:r>
            <a:r>
              <a:rPr lang="ko-KR" altLang="en-US" dirty="0">
                <a:solidFill>
                  <a:srgbClr val="000000"/>
                </a:solidFill>
                <a:latin typeface="HY견고딕"/>
              </a:rPr>
              <a:t>자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</a:rPr>
              <a:t>① 이전화면</a:t>
            </a:r>
            <a:endParaRPr lang="en-US" altLang="ko-KR" sz="1800" dirty="0">
              <a:solidFill>
                <a:srgbClr val="000000"/>
              </a:solidFill>
            </a:endParaRPr>
          </a:p>
          <a:p>
            <a:r>
              <a:rPr lang="ko-KR" altLang="en-US" sz="1800" b="0" dirty="0">
                <a:solidFill>
                  <a:srgbClr val="000000"/>
                </a:solidFill>
              </a:rPr>
              <a:t>이전화면인 메인 화면으로 돌아갑니다</a:t>
            </a:r>
            <a:r>
              <a:rPr lang="en-US" altLang="ko-KR" sz="1800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716016" y="330663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</a:rPr>
              <a:t>② 수정</a:t>
            </a:r>
            <a:endParaRPr lang="en-US" altLang="ko-KR" sz="1800" b="0" dirty="0">
              <a:solidFill>
                <a:srgbClr val="000000"/>
              </a:solidFill>
              <a:latin typeface="돋움"/>
            </a:endParaRPr>
          </a:p>
          <a:p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관리자는 </a:t>
            </a:r>
            <a:r>
              <a:rPr lang="en-US" altLang="ko-KR" sz="1800" b="0" dirty="0">
                <a:solidFill>
                  <a:srgbClr val="000000"/>
                </a:solidFill>
                <a:latin typeface="돋움"/>
              </a:rPr>
              <a:t>“</a:t>
            </a:r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맛 집</a:t>
            </a:r>
            <a:r>
              <a:rPr lang="en-US" altLang="ko-KR" sz="1800" b="0" dirty="0">
                <a:solidFill>
                  <a:srgbClr val="000000"/>
                </a:solidFill>
                <a:latin typeface="돋움"/>
              </a:rPr>
              <a:t>”</a:t>
            </a:r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을 수정할 수 있는 화면으로 이동합니다</a:t>
            </a:r>
            <a:r>
              <a:rPr lang="en-US" altLang="ko-KR" sz="1800" b="0" dirty="0">
                <a:solidFill>
                  <a:srgbClr val="000000"/>
                </a:solidFill>
                <a:latin typeface="돋움"/>
              </a:rPr>
              <a:t>.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716016" y="479715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</a:rPr>
              <a:t>③</a:t>
            </a:r>
            <a:r>
              <a:rPr lang="ko-KR" altLang="en-US" sz="1800" dirty="0">
                <a:solidFill>
                  <a:srgbClr val="000000"/>
                </a:solidFill>
                <a:latin typeface="돋움"/>
              </a:rPr>
              <a:t> 삭제</a:t>
            </a:r>
            <a:endParaRPr lang="en-US" altLang="ko-KR" sz="1800" dirty="0">
              <a:solidFill>
                <a:srgbClr val="000000"/>
              </a:solidFill>
              <a:latin typeface="돋움"/>
            </a:endParaRPr>
          </a:p>
          <a:p>
            <a:r>
              <a:rPr lang="ko-KR" altLang="en-US" sz="1800" b="0" dirty="0">
                <a:solidFill>
                  <a:srgbClr val="000000"/>
                </a:solidFill>
                <a:latin typeface="돋움"/>
              </a:rPr>
              <a:t>관리자는 맛 집을 삭제할 수 있습니다</a:t>
            </a:r>
            <a:r>
              <a:rPr lang="en-US" altLang="ko-KR" sz="1800" b="0" dirty="0">
                <a:solidFill>
                  <a:srgbClr val="000000"/>
                </a:solidFill>
                <a:latin typeface="돋움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4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7" grpId="0"/>
      <p:bldP spid="8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 smtClean="0">
                <a:latin typeface="+mj-ea"/>
              </a:rPr>
              <a:t>D</a:t>
            </a:r>
            <a:r>
              <a:rPr lang="en-US" altLang="ko-KR" sz="4800" dirty="0" smtClean="0">
                <a:latin typeface="+mj-ea"/>
              </a:rPr>
              <a:t>AVINCI</a:t>
            </a:r>
            <a:r>
              <a:rPr lang="en-US" altLang="ko-KR" sz="6600" b="1" dirty="0" smtClean="0">
                <a:latin typeface="+mj-ea"/>
              </a:rPr>
              <a:t>C</a:t>
            </a:r>
            <a:r>
              <a:rPr lang="en-US" altLang="ko-KR" sz="4800" dirty="0" smtClean="0">
                <a:latin typeface="+mj-ea"/>
              </a:rPr>
              <a:t>ODING </a:t>
            </a:r>
            <a:r>
              <a:rPr lang="ko-KR" altLang="en-US" sz="4800" dirty="0">
                <a:latin typeface="+mj-ea"/>
              </a:rPr>
              <a:t>란</a:t>
            </a:r>
            <a:r>
              <a:rPr lang="en-US" altLang="ko-KR" sz="4800" dirty="0">
                <a:latin typeface="+mj-ea"/>
              </a:rPr>
              <a:t>?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5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0415"/>
            <a:ext cx="4258816" cy="50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게시판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공통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69982" y="55892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843808" y="17222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8493" y="55892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① 글 쓰기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회원 및 관리자만 글 쓰기가 가능합니다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716016" y="330663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 검색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모든 사용자는 </a:t>
            </a:r>
            <a:r>
              <a:rPr lang="ko-KR" altLang="en-US" sz="1800" b="0" dirty="0" err="1">
                <a:latin typeface="+mn-ea"/>
              </a:rPr>
              <a:t>게시글을</a:t>
            </a:r>
            <a:r>
              <a:rPr lang="ko-KR" altLang="en-US" sz="1800" b="0" dirty="0">
                <a:latin typeface="+mn-ea"/>
              </a:rPr>
              <a:t> 이름으로 검색할 수 있습니다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716016" y="479715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③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이전화면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b="0" dirty="0"/>
              <a:t>이전 화면으로 돼 돌아갈 수 있습니다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0415"/>
            <a:ext cx="4258816" cy="504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게시판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등</a:t>
            </a:r>
            <a:r>
              <a:rPr lang="ko-KR" altLang="en-US" dirty="0">
                <a:solidFill>
                  <a:schemeClr val="tx1"/>
                </a:solidFill>
                <a:latin typeface="+mj-ea"/>
              </a:rPr>
              <a:t>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97974" y="530120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7774" y="53226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① 작성 완료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제목</a:t>
            </a:r>
            <a:r>
              <a:rPr lang="en-US" altLang="ko-KR" sz="1800" b="0" dirty="0">
                <a:latin typeface="+mn-ea"/>
              </a:rPr>
              <a:t>,</a:t>
            </a:r>
            <a:r>
              <a:rPr lang="ko-KR" altLang="en-US" sz="1800" b="0" dirty="0">
                <a:latin typeface="+mn-ea"/>
              </a:rPr>
              <a:t>내용 입력하고 작성완료 버튼을 누르면 게시판의 글이 등록이 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716016" y="3594670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작성 취소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게시판 화면으로 이동합니다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5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4258816" cy="507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게시판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 등록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97974" y="544522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7774" y="544522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① 작성 완료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로그인후 </a:t>
            </a:r>
            <a:r>
              <a:rPr lang="ko-KR" altLang="en-US" sz="1800" b="0" dirty="0" err="1">
                <a:latin typeface="+mn-ea"/>
              </a:rPr>
              <a:t>댓글</a:t>
            </a:r>
            <a:r>
              <a:rPr lang="ko-KR" altLang="en-US" sz="1800" b="0" dirty="0">
                <a:latin typeface="+mn-ea"/>
              </a:rPr>
              <a:t> 내용을 입력하고 작성 완료 버튼을 누르면 게시판의 </a:t>
            </a:r>
            <a:r>
              <a:rPr lang="ko-KR" altLang="en-US" sz="1800" b="0" dirty="0" err="1">
                <a:latin typeface="+mn-ea"/>
              </a:rPr>
              <a:t>댓글이</a:t>
            </a:r>
            <a:r>
              <a:rPr lang="ko-KR" altLang="en-US" sz="1800" b="0" dirty="0">
                <a:latin typeface="+mn-ea"/>
              </a:rPr>
              <a:t> 등록 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16016" y="3861048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작성 취소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현재 </a:t>
            </a:r>
            <a:r>
              <a:rPr lang="ko-KR" altLang="en-US" sz="1800" b="0" dirty="0" err="1">
                <a:latin typeface="+mn-ea"/>
              </a:rPr>
              <a:t>댓글</a:t>
            </a:r>
            <a:r>
              <a:rPr lang="ko-KR" altLang="en-US" sz="1800" b="0" dirty="0">
                <a:latin typeface="+mn-ea"/>
              </a:rPr>
              <a:t> 작성 중인 게시판 화면으로 이동합니다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0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90414"/>
            <a:ext cx="4032448" cy="504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152718"/>
            <a:ext cx="8867328" cy="8280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Project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화면구성 게시판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 등록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5373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75856" y="5373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537321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716016" y="2082502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① 수정</a:t>
            </a:r>
            <a:endParaRPr lang="en-US" altLang="ko-KR" sz="1800" dirty="0"/>
          </a:p>
          <a:p>
            <a:r>
              <a:rPr lang="ko-KR" altLang="en-US" sz="1800" b="0" dirty="0">
                <a:latin typeface="+mn-ea"/>
              </a:rPr>
              <a:t>로그인 후 자신이 작성한 </a:t>
            </a:r>
            <a:r>
              <a:rPr lang="ko-KR" altLang="en-US" sz="1800" b="0" dirty="0" err="1">
                <a:latin typeface="+mn-ea"/>
              </a:rPr>
              <a:t>댓글</a:t>
            </a:r>
            <a:r>
              <a:rPr lang="ko-KR" altLang="en-US" sz="1800" b="0" dirty="0">
                <a:latin typeface="+mn-ea"/>
              </a:rPr>
              <a:t> 내용을 수정이 가능합니다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716016" y="3573016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② 삭제</a:t>
            </a:r>
            <a:endParaRPr lang="en-US" altLang="ko-KR" sz="1800" b="0" dirty="0">
              <a:latin typeface="+mn-ea"/>
            </a:endParaRPr>
          </a:p>
          <a:p>
            <a:r>
              <a:rPr lang="ko-KR" altLang="en-US" sz="1800" b="0" dirty="0">
                <a:latin typeface="+mn-ea"/>
              </a:rPr>
              <a:t>로그인 후 자신이 작성한 </a:t>
            </a:r>
            <a:r>
              <a:rPr lang="ko-KR" altLang="en-US" sz="1800" b="0" dirty="0" err="1">
                <a:latin typeface="+mn-ea"/>
              </a:rPr>
              <a:t>댓글</a:t>
            </a:r>
            <a:r>
              <a:rPr lang="ko-KR" altLang="en-US" sz="1800" b="0" dirty="0">
                <a:latin typeface="+mn-ea"/>
              </a:rPr>
              <a:t> 내용을 삭제 가능합니다</a:t>
            </a:r>
            <a:r>
              <a:rPr lang="en-US" altLang="ko-KR" sz="1800" b="0" dirty="0">
                <a:latin typeface="+mn-ea"/>
              </a:rPr>
              <a:t>.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716016" y="5085184"/>
            <a:ext cx="4248472" cy="134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③</a:t>
            </a:r>
            <a:r>
              <a:rPr lang="ko-KR" altLang="en-US" sz="1800" dirty="0">
                <a:latin typeface="+mn-ea"/>
              </a:rPr>
              <a:t> 이전화면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b="0" dirty="0">
                <a:latin typeface="+mn-ea"/>
              </a:rPr>
              <a:t>게시판 화면으로 이동합니다</a:t>
            </a:r>
            <a:endParaRPr lang="en-US" altLang="ko-KR" sz="18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47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8" grpId="0"/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+mj-ea"/>
              </a:rPr>
              <a:t>3</a:t>
            </a:r>
            <a:r>
              <a:rPr lang="en-US" altLang="ko-KR" sz="6000" dirty="0" smtClean="0">
                <a:latin typeface="+mj-ea"/>
              </a:rPr>
              <a:t>. </a:t>
            </a:r>
            <a:r>
              <a:rPr lang="ko-KR" altLang="en-US" sz="6000" dirty="0" smtClean="0">
                <a:latin typeface="+mj-ea"/>
              </a:rPr>
              <a:t>화면 시현</a:t>
            </a:r>
            <a:endParaRPr lang="ko-KR" altLang="en-US" sz="115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9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+mj-ea"/>
              </a:rPr>
              <a:t>4. </a:t>
            </a:r>
            <a:r>
              <a:rPr lang="en-US" altLang="ko-KR" sz="6000" dirty="0" smtClean="0">
                <a:latin typeface="+mj-ea"/>
              </a:rPr>
              <a:t>question??</a:t>
            </a:r>
            <a:endParaRPr lang="ko-KR" altLang="en-US" sz="115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0" y="-459432"/>
            <a:ext cx="9036496" cy="7317432"/>
          </a:xfrm>
        </p:spPr>
        <p:txBody>
          <a:bodyPr>
            <a:noAutofit/>
          </a:bodyPr>
          <a:lstStyle/>
          <a:p>
            <a:r>
              <a:rPr lang="en-US" altLang="ko-KR" sz="13800" dirty="0" smtClean="0">
                <a:latin typeface="Algerian" pitchFamily="82" charset="0"/>
              </a:rPr>
              <a:t>    Thank          	  you</a:t>
            </a:r>
            <a:endParaRPr lang="ko-KR" altLang="en-US" sz="138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>
                <a:latin typeface="+mj-ea"/>
                <a:ea typeface="+mj-ea"/>
              </a:rPr>
              <a:t>프로젝트 개요</a:t>
            </a:r>
            <a:endParaRPr lang="en-US" altLang="ko-KR" sz="36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>
                <a:latin typeface="+mj-ea"/>
                <a:ea typeface="+mj-ea"/>
              </a:rPr>
              <a:t>프로젝트 내용</a:t>
            </a:r>
            <a:endParaRPr lang="en-US" altLang="ko-KR" sz="36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 smtClean="0">
                <a:latin typeface="+mj-ea"/>
                <a:ea typeface="+mj-ea"/>
              </a:rPr>
              <a:t>화면 시현</a:t>
            </a:r>
            <a:endParaRPr lang="en-US" altLang="ko-KR" sz="36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600" dirty="0" smtClean="0">
                <a:latin typeface="+mj-ea"/>
                <a:ea typeface="+mj-ea"/>
              </a:rPr>
              <a:t>Q &amp; A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96734"/>
            <a:ext cx="5791200" cy="82801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목차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039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latin typeface="+mj-ea"/>
              </a:rPr>
              <a:t>1. </a:t>
            </a:r>
            <a:r>
              <a:rPr lang="ko-KR" altLang="en-US" sz="6000" dirty="0" smtClean="0">
                <a:latin typeface="+mj-ea"/>
              </a:rPr>
              <a:t>프로젝트 개요</a:t>
            </a:r>
            <a:endParaRPr lang="ko-KR" altLang="en-US" sz="115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7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4804738"/>
            <a:ext cx="4248472" cy="172819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57200" y="296734"/>
            <a:ext cx="6995120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프로젝트 개요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맛집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전단지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 배포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)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172819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172819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40768"/>
            <a:ext cx="172819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>
            <a:stCxn id="9" idx="2"/>
            <a:endCxn id="4" idx="0"/>
          </p:cNvCxnSpPr>
          <p:nvPr/>
        </p:nvCxnSpPr>
        <p:spPr>
          <a:xfrm>
            <a:off x="4355976" y="3717032"/>
            <a:ext cx="0" cy="108770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050" idx="2"/>
            <a:endCxn id="4" idx="0"/>
          </p:cNvCxnSpPr>
          <p:nvPr/>
        </p:nvCxnSpPr>
        <p:spPr>
          <a:xfrm>
            <a:off x="1691680" y="3717032"/>
            <a:ext cx="2664296" cy="108770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2"/>
            <a:endCxn id="4" idx="0"/>
          </p:cNvCxnSpPr>
          <p:nvPr/>
        </p:nvCxnSpPr>
        <p:spPr>
          <a:xfrm flipH="1">
            <a:off x="4355976" y="3717032"/>
            <a:ext cx="2756520" cy="108770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18045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296734"/>
            <a:ext cx="5791200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프로젝트 개요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+mj-ea"/>
              </a:rPr>
              <a:t>맛집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 소개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)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4077072"/>
            <a:ext cx="7620000" cy="21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ko-KR" altLang="en-US" b="0" dirty="0" smtClean="0"/>
              <a:t>저렴한 비용으로 홍보</a:t>
            </a:r>
            <a:endParaRPr lang="en-US" altLang="ko-KR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b="0" dirty="0" smtClean="0"/>
              <a:t>내 주변 맛 집을 간편하게 검색할 수 있음</a:t>
            </a:r>
            <a:endParaRPr lang="en-US" altLang="ko-KR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ko-KR" altLang="en-US" b="0" dirty="0"/>
              <a:t>우리동네 </a:t>
            </a:r>
            <a:r>
              <a:rPr lang="ko-KR" altLang="en-US" b="0" dirty="0" err="1"/>
              <a:t>맛집</a:t>
            </a:r>
            <a:r>
              <a:rPr lang="ko-KR" altLang="en-US" b="0" dirty="0"/>
              <a:t> 홈페이지 하나로 </a:t>
            </a:r>
            <a:r>
              <a:rPr lang="ko-KR" altLang="en-US" b="0" dirty="0" err="1"/>
              <a:t>전단지</a:t>
            </a:r>
            <a:r>
              <a:rPr lang="ko-KR" altLang="en-US" b="0" dirty="0"/>
              <a:t> 배포에 대한 쓰레기 배출량 감소 및 인건비 감소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2687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000" dirty="0" smtClean="0"/>
              <a:t>왜 홈페이지를 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8" y="2492896"/>
            <a:ext cx="7641023" cy="36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57200" y="296734"/>
            <a:ext cx="7643192" cy="82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프로젝트 개요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</a:rPr>
              <a:t>홈페이지로 사용 이유</a:t>
            </a:r>
            <a:r>
              <a:rPr lang="en-US" altLang="ko-KR" dirty="0" smtClean="0">
                <a:solidFill>
                  <a:schemeClr val="tx1"/>
                </a:solidFill>
                <a:latin typeface="+mj-ea"/>
              </a:rPr>
              <a:t>)</a:t>
            </a:r>
            <a:endParaRPr lang="ko-KR" altLang="en-US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93251" y="1268759"/>
            <a:ext cx="6926960" cy="1106225"/>
            <a:chOff x="793251" y="1268759"/>
            <a:chExt cx="6926960" cy="1106225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51" y="1268759"/>
              <a:ext cx="4162425" cy="110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268759"/>
              <a:ext cx="37242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516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latin typeface="+mj-ea"/>
              </a:rPr>
              <a:t>2. </a:t>
            </a:r>
            <a:r>
              <a:rPr lang="ko-KR" altLang="en-US" sz="6000" dirty="0" smtClean="0">
                <a:latin typeface="+mj-ea"/>
              </a:rPr>
              <a:t>프로젝트 내용</a:t>
            </a:r>
            <a:endParaRPr lang="ko-KR" altLang="en-US" sz="115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5" name="부제목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8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2409</TotalTime>
  <Words>635</Words>
  <Application>Microsoft Office PowerPoint</Application>
  <PresentationFormat>화면 슬라이드 쇼(4:3)</PresentationFormat>
  <Paragraphs>153</Paragraphs>
  <Slides>26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필수</vt:lpstr>
      <vt:lpstr>PowerPoint 프레젠테이션</vt:lpstr>
      <vt:lpstr>DAVINCICODING 란?</vt:lpstr>
      <vt:lpstr>목차</vt:lpstr>
      <vt:lpstr>1. 프로젝트 개요</vt:lpstr>
      <vt:lpstr>PowerPoint 프레젠테이션</vt:lpstr>
      <vt:lpstr>PowerPoint 프레젠테이션</vt:lpstr>
      <vt:lpstr>왜 홈페이지를 ?</vt:lpstr>
      <vt:lpstr>PowerPoint 프레젠테이션</vt:lpstr>
      <vt:lpstr>2. 프로젝트 내용</vt:lpstr>
      <vt:lpstr>Project(개발환경)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화면 시현</vt:lpstr>
      <vt:lpstr>4. question??</vt:lpstr>
      <vt:lpstr>    Thank         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176</cp:revision>
  <dcterms:created xsi:type="dcterms:W3CDTF">2019-03-07T01:47:40Z</dcterms:created>
  <dcterms:modified xsi:type="dcterms:W3CDTF">2019-05-20T02:55:09Z</dcterms:modified>
</cp:coreProperties>
</file>