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6"/>
  </p:normalViewPr>
  <p:slideViewPr>
    <p:cSldViewPr snapToGrid="0" snapToObjects="1">
      <p:cViewPr varScale="1">
        <p:scale>
          <a:sx n="99" d="100"/>
          <a:sy n="99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B6BB-0168-9548-9439-F06050015886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FBDE3-BD30-834C-9293-396F68C96D4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225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2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600" spc="-6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9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457200" y="6503354"/>
            <a:ext cx="3429000" cy="283845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5" dirty="0" smtClean="0"/>
              <a:t>© Copyright 2017 bOMDIC Inc. All rights reserved. Private and Confidential</a:t>
            </a:r>
          </a:p>
          <a:p>
            <a:endParaRPr lang="en-US" sz="450" dirty="0"/>
          </a:p>
        </p:txBody>
      </p:sp>
      <p:pic>
        <p:nvPicPr>
          <p:cNvPr id="12" name="圖片 11" descr="bomdic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7"/>
          <a:stretch/>
        </p:blipFill>
        <p:spPr>
          <a:xfrm rot="16200000">
            <a:off x="8188576" y="6002426"/>
            <a:ext cx="1298870" cy="2706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600" b="0" cap="all" spc="-6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1500" b="0" cap="all" spc="9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350" b="0" cap="all" spc="75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350" b="0" kern="1200" cap="all" spc="75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5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7"/>
            <a:ext cx="3429000" cy="28384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5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2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fld id="{4E5E358B-CD5C-A34A-B0BC-E5AE58F0B82E}" type="datetimeFigureOut">
              <a:rPr kumimoji="1" lang="zh-TW" altLang="en-US" smtClean="0"/>
              <a:t>2017/7/5</a:t>
            </a:fld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8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2"/>
                </a:solidFill>
              </a:defRPr>
            </a:lvl1pPr>
          </a:lstStyle>
          <a:p>
            <a:fld id="{12A5552A-AC5F-1D4C-BB27-2B2405BC269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457200" y="6503354"/>
            <a:ext cx="3429000" cy="283845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5" dirty="0" smtClean="0"/>
              <a:t>© Copyright 2017 bOMDIC Inc. All rights reserved. Private and Confidential</a:t>
            </a:r>
          </a:p>
          <a:p>
            <a:endParaRPr lang="en-US" sz="450" dirty="0"/>
          </a:p>
        </p:txBody>
      </p:sp>
      <p:pic>
        <p:nvPicPr>
          <p:cNvPr id="11" name="圖片 10" descr="bomdic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97"/>
          <a:stretch/>
        </p:blipFill>
        <p:spPr>
          <a:xfrm rot="16200000">
            <a:off x="8188576" y="586829"/>
            <a:ext cx="1298870" cy="2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2700" kern="1200" cap="all" spc="-4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spcAft>
          <a:spcPts val="450"/>
        </a:spcAft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4400" dirty="0" err="1" smtClean="0"/>
              <a:t>Gomore</a:t>
            </a:r>
            <a:r>
              <a:rPr kumimoji="1" lang="en-US" altLang="zh-TW" sz="4400" dirty="0" smtClean="0"/>
              <a:t> Runner </a:t>
            </a:r>
            <a:br>
              <a:rPr kumimoji="1" lang="en-US" altLang="zh-TW" sz="4400" dirty="0" smtClean="0"/>
            </a:br>
            <a:r>
              <a:rPr kumimoji="1" lang="en-US" altLang="zh-TW" sz="4400" dirty="0" smtClean="0"/>
              <a:t>Data Dump from server</a:t>
            </a:r>
            <a:endParaRPr kumimoji="1"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Scott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7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Basic Structure</a:t>
            </a:r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31831" y="2936384"/>
            <a:ext cx="1596981" cy="1815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Control</a:t>
            </a:r>
          </a:p>
          <a:p>
            <a:pPr algn="ctr"/>
            <a:r>
              <a:rPr kumimoji="1" lang="en-US" altLang="zh-TW" sz="1200" dirty="0" smtClean="0"/>
              <a:t>(Handling main process / directory / file access)</a:t>
            </a:r>
            <a:endParaRPr kumimoji="1"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22760" y="2028423"/>
            <a:ext cx="1596981" cy="1815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Module</a:t>
            </a:r>
          </a:p>
          <a:p>
            <a:pPr algn="ctr"/>
            <a:r>
              <a:rPr kumimoji="1" lang="en-US" altLang="zh-TW" sz="1200" dirty="0" smtClean="0"/>
              <a:t>(Data Processing: parsing / calculation)</a:t>
            </a:r>
            <a:endParaRPr kumimoji="1"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22760" y="4597759"/>
            <a:ext cx="1596981" cy="1815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Plot</a:t>
            </a:r>
          </a:p>
          <a:p>
            <a:pPr algn="ctr"/>
            <a:r>
              <a:rPr kumimoji="1" lang="en-US" altLang="zh-TW" sz="1200" dirty="0" smtClean="0"/>
              <a:t>(Generate figures)</a:t>
            </a:r>
            <a:endParaRPr kumimoji="1" lang="zh-TW" altLang="en-US" dirty="0"/>
          </a:p>
        </p:txBody>
      </p:sp>
      <p:cxnSp>
        <p:nvCxnSpPr>
          <p:cNvPr id="10" name="直線箭頭接點 9"/>
          <p:cNvCxnSpPr/>
          <p:nvPr/>
        </p:nvCxnSpPr>
        <p:spPr>
          <a:xfrm flipV="1">
            <a:off x="3528812" y="2601532"/>
            <a:ext cx="1493948" cy="6697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>
            <a:endCxn id="4" idx="3"/>
          </p:cNvCxnSpPr>
          <p:nvPr/>
        </p:nvCxnSpPr>
        <p:spPr>
          <a:xfrm flipH="1">
            <a:off x="3528812" y="3146579"/>
            <a:ext cx="1493949" cy="6977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798732" y="2737913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request</a:t>
            </a:r>
            <a:endParaRPr kumimoji="1"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99377" y="3296762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  <p:cxnSp>
        <p:nvCxnSpPr>
          <p:cNvPr id="17" name="直線箭頭接點 16"/>
          <p:cNvCxnSpPr/>
          <p:nvPr/>
        </p:nvCxnSpPr>
        <p:spPr>
          <a:xfrm>
            <a:off x="3526864" y="4155493"/>
            <a:ext cx="1495895" cy="89508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H="1" flipV="1">
            <a:off x="3526864" y="4752306"/>
            <a:ext cx="1495895" cy="8644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798732" y="4365688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request</a:t>
            </a:r>
            <a:endParaRPr kumimoji="1"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899377" y="4999883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result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3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326525" y="1986168"/>
            <a:ext cx="1184856" cy="14424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 smtClean="0"/>
              <a:t>Gomore</a:t>
            </a:r>
            <a:r>
              <a:rPr kumimoji="1" lang="en-US" altLang="zh-TW" sz="1200" dirty="0"/>
              <a:t> </a:t>
            </a:r>
            <a:r>
              <a:rPr kumimoji="1" lang="en-US" altLang="zh-TW" sz="1200" dirty="0" smtClean="0"/>
              <a:t>runner server download control</a:t>
            </a:r>
            <a:endParaRPr kumimoji="1" lang="zh-TW" altLang="en-US" sz="1200" dirty="0"/>
          </a:p>
        </p:txBody>
      </p:sp>
      <p:sp>
        <p:nvSpPr>
          <p:cNvPr id="5" name="圓角矩形 4"/>
          <p:cNvSpPr/>
          <p:nvPr/>
        </p:nvSpPr>
        <p:spPr>
          <a:xfrm>
            <a:off x="3913031" y="341413"/>
            <a:ext cx="1184856" cy="14424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 smtClean="0"/>
              <a:t>Gomore</a:t>
            </a:r>
            <a:r>
              <a:rPr kumimoji="1" lang="en-US" altLang="zh-TW" sz="1200" dirty="0"/>
              <a:t> </a:t>
            </a:r>
            <a:r>
              <a:rPr kumimoji="1" lang="en-US" altLang="zh-TW" sz="1200" dirty="0" smtClean="0"/>
              <a:t>runner server download modules</a:t>
            </a:r>
            <a:endParaRPr kumimoji="1" lang="zh-TW" altLang="en-US" sz="1200" dirty="0"/>
          </a:p>
        </p:txBody>
      </p:sp>
      <p:sp>
        <p:nvSpPr>
          <p:cNvPr id="6" name="圓角矩形 5"/>
          <p:cNvSpPr/>
          <p:nvPr/>
        </p:nvSpPr>
        <p:spPr>
          <a:xfrm>
            <a:off x="3913031" y="1986168"/>
            <a:ext cx="1184856" cy="14424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Data parsing modules</a:t>
            </a:r>
            <a:endParaRPr kumimoji="1"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3898411" y="5339278"/>
            <a:ext cx="1184856" cy="14424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Data analysis modules</a:t>
            </a:r>
            <a:endParaRPr kumimoji="1" lang="zh-TW" altLang="en-US" sz="1200" dirty="0"/>
          </a:p>
        </p:txBody>
      </p:sp>
      <p:sp>
        <p:nvSpPr>
          <p:cNvPr id="8" name="圓角矩形 7"/>
          <p:cNvSpPr/>
          <p:nvPr/>
        </p:nvSpPr>
        <p:spPr>
          <a:xfrm>
            <a:off x="3898411" y="3633746"/>
            <a:ext cx="1184856" cy="14424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smtClean="0"/>
              <a:t>Single workout plot</a:t>
            </a:r>
            <a:endParaRPr kumimoji="1" lang="zh-TW" altLang="en-US" sz="1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3223" y="2416813"/>
            <a:ext cx="1067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1100" dirty="0" err="1" smtClean="0">
                <a:solidFill>
                  <a:schemeClr val="bg1">
                    <a:lumMod val="65000"/>
                  </a:schemeClr>
                </a:solidFill>
              </a:rPr>
              <a:t>Init</a:t>
            </a:r>
            <a:r>
              <a:rPr kumimoji="1" lang="en-US" altLang="zh-TW" sz="1100" dirty="0" smtClean="0">
                <a:solidFill>
                  <a:schemeClr val="bg1">
                    <a:lumMod val="65000"/>
                  </a:schemeClr>
                </a:solidFill>
              </a:rPr>
              <a:t> settings &amp; </a:t>
            </a:r>
          </a:p>
          <a:p>
            <a:pPr algn="ctr"/>
            <a:r>
              <a:rPr kumimoji="1" lang="en-US" altLang="zh-TW" sz="1100" dirty="0" smtClean="0">
                <a:solidFill>
                  <a:schemeClr val="bg1">
                    <a:lumMod val="65000"/>
                  </a:schemeClr>
                </a:solidFill>
              </a:rPr>
              <a:t>main flow</a:t>
            </a:r>
            <a:endParaRPr kumimoji="1"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直線箭頭接點 10"/>
          <p:cNvCxnSpPr>
            <a:stCxn id="4" idx="3"/>
            <a:endCxn id="5" idx="1"/>
          </p:cNvCxnSpPr>
          <p:nvPr/>
        </p:nvCxnSpPr>
        <p:spPr>
          <a:xfrm flipV="1">
            <a:off x="2511381" y="1062630"/>
            <a:ext cx="1401650" cy="1644755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83267" y="756358"/>
            <a:ext cx="1416269" cy="61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100" dirty="0" smtClean="0">
                <a:solidFill>
                  <a:schemeClr val="bg1">
                    <a:lumMod val="65000"/>
                  </a:schemeClr>
                </a:solidFill>
              </a:rPr>
              <a:t>Parse HTML page and download </a:t>
            </a:r>
            <a:r>
              <a:rPr kumimoji="1" lang="en-US" altLang="zh-TW" sz="1100" dirty="0" err="1" smtClean="0">
                <a:solidFill>
                  <a:schemeClr val="bg1">
                    <a:lumMod val="65000"/>
                  </a:schemeClr>
                </a:solidFill>
              </a:rPr>
              <a:t>jsons</a:t>
            </a:r>
            <a:endParaRPr kumimoji="1"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線箭頭接點 14"/>
          <p:cNvCxnSpPr>
            <a:stCxn id="4" idx="3"/>
            <a:endCxn id="6" idx="1"/>
          </p:cNvCxnSpPr>
          <p:nvPr/>
        </p:nvCxnSpPr>
        <p:spPr>
          <a:xfrm>
            <a:off x="2511381" y="2707385"/>
            <a:ext cx="140165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083268" y="2416813"/>
            <a:ext cx="1416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100" dirty="0" err="1" smtClean="0">
                <a:solidFill>
                  <a:schemeClr val="bg1">
                    <a:lumMod val="65000"/>
                  </a:schemeClr>
                </a:solidFill>
              </a:rPr>
              <a:t>Pasre</a:t>
            </a:r>
            <a:r>
              <a:rPr kumimoji="1" lang="en-US" altLang="zh-TW" sz="1100" dirty="0" smtClean="0">
                <a:solidFill>
                  <a:schemeClr val="bg1">
                    <a:lumMod val="65000"/>
                  </a:schemeClr>
                </a:solidFill>
              </a:rPr>
              <a:t> data lists from </a:t>
            </a:r>
            <a:r>
              <a:rPr kumimoji="1" lang="en-US" altLang="zh-TW" sz="1100" dirty="0" err="1" smtClean="0">
                <a:solidFill>
                  <a:schemeClr val="bg1">
                    <a:lumMod val="65000"/>
                  </a:schemeClr>
                </a:solidFill>
              </a:rPr>
              <a:t>json</a:t>
            </a:r>
            <a:endParaRPr kumimoji="1"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直線箭頭接點 18"/>
          <p:cNvCxnSpPr>
            <a:stCxn id="4" idx="3"/>
            <a:endCxn id="8" idx="1"/>
          </p:cNvCxnSpPr>
          <p:nvPr/>
        </p:nvCxnSpPr>
        <p:spPr>
          <a:xfrm>
            <a:off x="2511381" y="2707385"/>
            <a:ext cx="1387030" cy="164757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054028" y="4139518"/>
            <a:ext cx="1416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100" dirty="0" smtClean="0">
                <a:solidFill>
                  <a:schemeClr val="bg1">
                    <a:lumMod val="65000"/>
                  </a:schemeClr>
                </a:solidFill>
              </a:rPr>
              <a:t>Generate fig objects</a:t>
            </a:r>
            <a:endParaRPr kumimoji="1"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肘形接點 26"/>
          <p:cNvCxnSpPr>
            <a:stCxn id="4" idx="2"/>
            <a:endCxn id="7" idx="1"/>
          </p:cNvCxnSpPr>
          <p:nvPr/>
        </p:nvCxnSpPr>
        <p:spPr>
          <a:xfrm rot="16200000" flipH="1">
            <a:off x="1592736" y="3754819"/>
            <a:ext cx="2631893" cy="1979458"/>
          </a:xfrm>
          <a:prstGeom prst="bentConnector2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054027" y="5787096"/>
            <a:ext cx="1416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100" dirty="0" smtClean="0">
                <a:solidFill>
                  <a:schemeClr val="bg1">
                    <a:lumMod val="65000"/>
                  </a:schemeClr>
                </a:solidFill>
              </a:rPr>
              <a:t>Do extra data analysis or processing (filtering</a:t>
            </a:r>
            <a:r>
              <a:rPr kumimoji="1" lang="mr-IN" altLang="zh-TW" sz="11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r>
              <a:rPr kumimoji="1" lang="en-US" altLang="zh-TW" sz="11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kumimoji="1" lang="zh-TW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8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 and Code Separation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30" y="1752779"/>
            <a:ext cx="3987531" cy="11722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52" y="3192115"/>
            <a:ext cx="4905151" cy="32732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11369" y="1752779"/>
            <a:ext cx="1601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repository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Code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Test data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documents</a:t>
            </a:r>
            <a:endParaRPr kumimoji="1"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11369" y="3192115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Data folder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2413090" y="2338898"/>
            <a:ext cx="317231" cy="22399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206885" y="3192115"/>
            <a:ext cx="317231" cy="22399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11369" y="4016362"/>
            <a:ext cx="17127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>
                <a:solidFill>
                  <a:srgbClr val="FF0000"/>
                </a:solidFill>
              </a:rPr>
              <a:t>Never commit data folder to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!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Increase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git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 loading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sz="1400" dirty="0" smtClean="0">
                <a:solidFill>
                  <a:srgbClr val="FF0000"/>
                </a:solidFill>
              </a:rPr>
              <a:t>Increase unnecessary </a:t>
            </a:r>
            <a:r>
              <a:rPr kumimoji="1" lang="en-US" altLang="zh-TW" sz="1400" dirty="0" err="1" smtClean="0">
                <a:solidFill>
                  <a:srgbClr val="FF0000"/>
                </a:solidFill>
              </a:rPr>
              <a:t>conflists</a:t>
            </a:r>
            <a:endParaRPr kumimoji="1"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8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90575" cy="1371600"/>
          </a:xfrm>
        </p:spPr>
        <p:txBody>
          <a:bodyPr/>
          <a:lstStyle/>
          <a:p>
            <a:r>
              <a:rPr kumimoji="1" lang="en-US" altLang="zh-TW" dirty="0" smtClean="0"/>
              <a:t>Test </a:t>
            </a:r>
            <a:r>
              <a:rPr kumimoji="1" lang="en-US" altLang="zh-TW" smtClean="0"/>
              <a:t>Driven Development (TDD)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01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90575" cy="1371600"/>
          </a:xfrm>
        </p:spPr>
        <p:txBody>
          <a:bodyPr/>
          <a:lstStyle/>
          <a:p>
            <a:r>
              <a:rPr kumimoji="1" lang="en-US" altLang="zh-TW" dirty="0" err="1" smtClean="0"/>
              <a:t>Todo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Create Stamina-based TRIMP analysis and plot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smtClean="0"/>
              <a:t>Create </a:t>
            </a:r>
            <a:r>
              <a:rPr kumimoji="1" lang="en-US" altLang="zh-TW" dirty="0" err="1" smtClean="0"/>
              <a:t>pytest</a:t>
            </a:r>
            <a:r>
              <a:rPr kumimoji="1" lang="en-US" altLang="zh-TW" dirty="0" smtClean="0"/>
              <a:t> test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TW" dirty="0" err="1" smtClean="0"/>
              <a:t>Git</a:t>
            </a:r>
            <a:r>
              <a:rPr kumimoji="1" lang="en-US" altLang="zh-TW" dirty="0" smtClean="0"/>
              <a:t> merge and conflict </a:t>
            </a:r>
            <a:r>
              <a:rPr kumimoji="1" lang="en-US" altLang="zh-TW" dirty="0" err="1" smtClean="0"/>
              <a:t>handeling</a:t>
            </a:r>
            <a:endParaRPr kumimoji="1" lang="en-US" altLang="zh-TW" dirty="0" smtClean="0"/>
          </a:p>
          <a:p>
            <a:pPr marL="285750" indent="-285750">
              <a:buFont typeface="Arial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627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MDIC RD 2017 template">
  <a:themeElements>
    <a:clrScheme name="基礎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礎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MDIC RD 2017 template" id="{675AA128-C8ED-E24D-B8EC-A420C8AB9864}" vid="{528D7B65-3BCA-DC4C-B036-9814C305A2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bOMDIC RD 2017 template</Template>
  <TotalTime>24</TotalTime>
  <Words>129</Words>
  <Application>Microsoft Macintosh PowerPoint</Application>
  <PresentationFormat>如螢幕大小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 Black</vt:lpstr>
      <vt:lpstr>Calibri</vt:lpstr>
      <vt:lpstr>Mangal</vt:lpstr>
      <vt:lpstr>微軟正黑體</vt:lpstr>
      <vt:lpstr>新細明體</vt:lpstr>
      <vt:lpstr>Arial</vt:lpstr>
      <vt:lpstr>bOMDIC RD 2017 template</vt:lpstr>
      <vt:lpstr>Gomore Runner  Data Dump from server</vt:lpstr>
      <vt:lpstr>Basic Structure</vt:lpstr>
      <vt:lpstr>PowerPoint 簡報</vt:lpstr>
      <vt:lpstr>Data and Code Separation</vt:lpstr>
      <vt:lpstr>Test Driven Development (TDD)</vt:lpstr>
      <vt:lpstr>Todo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Gomore Runner  Data Dump from server</dc:title>
  <dc:creator>Microsoft Office 使用者</dc:creator>
  <cp:lastModifiedBy>Microsoft Office 使用者</cp:lastModifiedBy>
  <cp:revision>20</cp:revision>
  <dcterms:created xsi:type="dcterms:W3CDTF">2017-07-04T23:09:11Z</dcterms:created>
  <dcterms:modified xsi:type="dcterms:W3CDTF">2017-07-04T23:33:34Z</dcterms:modified>
</cp:coreProperties>
</file>