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33" autoAdjust="0"/>
  </p:normalViewPr>
  <p:slideViewPr>
    <p:cSldViewPr snapToGrid="0" snapToObjects="1">
      <p:cViewPr>
        <p:scale>
          <a:sx n="79" d="100"/>
          <a:sy n="79" d="100"/>
        </p:scale>
        <p:origin x="-108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3607F-5178-4254-B6DB-2290B2583E37}" type="datetimeFigureOut">
              <a:rPr lang="zh-TW" altLang="en-US" smtClean="0"/>
              <a:t>2016/5/13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34BFD-5558-4C5D-B677-35CD93F90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8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34BFD-5558-4C5D-B677-35CD93F90A8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00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34BFD-5558-4C5D-B677-35CD93F90A8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28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457200" y="6503352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Copyright 2016 bOMDIC Inc. All rights reserved. Private and Confidential</a:t>
            </a:r>
          </a:p>
          <a:p>
            <a:endParaRPr lang="en-US" sz="600" dirty="0"/>
          </a:p>
        </p:txBody>
      </p:sp>
      <p:pic>
        <p:nvPicPr>
          <p:cNvPr id="12" name="圖片 11" descr="bomdi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7"/>
          <a:stretch/>
        </p:blipFill>
        <p:spPr>
          <a:xfrm rot="16200000">
            <a:off x="8188576" y="6002426"/>
            <a:ext cx="1298870" cy="270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8B6D-7B78-2644-891D-0C3748D402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8B6D-7B78-2644-891D-0C3748D402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8B6D-7B78-2644-891D-0C3748D402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B18B6D-7B78-2644-891D-0C3748D402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8B6D-7B78-2644-891D-0C3748D402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8B6D-7B78-2644-891D-0C3748D402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8B6D-7B78-2644-891D-0C3748D402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8B6D-7B78-2644-891D-0C3748D402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8B6D-7B78-2644-891D-0C3748D402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B18B6D-7B78-2644-891D-0C3748D402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767D1-85B7-E444-8007-5A928B33A78C}" type="datetimeFigureOut">
              <a:rPr kumimoji="1" lang="zh-TW" altLang="en-US" smtClean="0"/>
              <a:t>2016/5/13</a:t>
            </a:fld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9B18B6D-7B78-2644-891D-0C3748D402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457200" y="6503352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Copyright 2016 bOMDIC Inc. All rights reserved. Private and Confidential</a:t>
            </a:r>
          </a:p>
          <a:p>
            <a:endParaRPr lang="en-US" sz="600" dirty="0"/>
          </a:p>
        </p:txBody>
      </p:sp>
      <p:pic>
        <p:nvPicPr>
          <p:cNvPr id="11" name="圖片 10" descr="bomdic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7"/>
          <a:stretch/>
        </p:blipFill>
        <p:spPr>
          <a:xfrm rot="16200000">
            <a:off x="8188576" y="586829"/>
            <a:ext cx="1298870" cy="2706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Fit</a:t>
            </a:r>
            <a:r>
              <a:rPr lang="zh-TW" altLang="en-US" b="1" dirty="0"/>
              <a:t> </a:t>
            </a:r>
            <a:r>
              <a:rPr lang="en-US" altLang="zh-TW" b="1" dirty="0"/>
              <a:t>parser</a:t>
            </a:r>
            <a:r>
              <a:rPr lang="zh-TW" altLang="en-US" b="1" dirty="0"/>
              <a:t> 使用說明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2016 05 12 / SEAN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4084" y="954505"/>
            <a:ext cx="2093495" cy="557463"/>
          </a:xfrm>
        </p:spPr>
        <p:txBody>
          <a:bodyPr>
            <a:normAutofit/>
          </a:bodyPr>
          <a:lstStyle/>
          <a:p>
            <a:r>
              <a:rPr lang="en-US" altLang="zh-TW" sz="2800" b="0" dirty="0"/>
              <a:t>LSD</a:t>
            </a:r>
            <a:endParaRPr lang="zh-TW" altLang="en-US" sz="2800" b="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784558" y="954506"/>
            <a:ext cx="3288631" cy="557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0" dirty="0"/>
              <a:t>Sample-activity</a:t>
            </a:r>
            <a:endParaRPr lang="zh-TW" altLang="en-US" sz="2800" b="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" y="1536032"/>
            <a:ext cx="4477753" cy="44777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36032"/>
            <a:ext cx="4371473" cy="43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前置套件包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1. 	</a:t>
            </a:r>
            <a:r>
              <a:rPr lang="en-US" altLang="zh-TW" dirty="0" err="1"/>
              <a:t>staticmap</a:t>
            </a:r>
            <a:r>
              <a:rPr lang="en-US" altLang="zh-TW" dirty="0"/>
              <a:t> ( </a:t>
            </a:r>
            <a:r>
              <a:rPr lang="zh-TW" altLang="en-US" dirty="0"/>
              <a:t>繪製地圖套件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2.	</a:t>
            </a:r>
            <a:r>
              <a:rPr lang="en-US" altLang="zh-TW" dirty="0" err="1"/>
              <a:t>matplotlib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繪製圖表套件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61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使用步驟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1.	</a:t>
            </a:r>
            <a:r>
              <a:rPr lang="zh-TW" altLang="en-US" dirty="0"/>
              <a:t>打開 </a:t>
            </a:r>
            <a:r>
              <a:rPr lang="en-US" altLang="zh-TW" dirty="0"/>
              <a:t>sample_program.py</a:t>
            </a:r>
            <a:r>
              <a:rPr lang="zh-TW" altLang="en-US" dirty="0"/>
              <a:t>，將最上方 </a:t>
            </a:r>
            <a:r>
              <a:rPr lang="en-US" altLang="zh-TW" dirty="0" err="1"/>
              <a:t>com_path</a:t>
            </a:r>
            <a:r>
              <a:rPr lang="zh-TW" altLang="en-US" dirty="0"/>
              <a:t>參</a:t>
            </a:r>
            <a:r>
              <a:rPr lang="en-US" altLang="zh-TW" dirty="0"/>
              <a:t>	</a:t>
            </a:r>
            <a:r>
              <a:rPr lang="zh-TW" altLang="en-US" dirty="0"/>
              <a:t>數設定為自訂之路徑 </a:t>
            </a:r>
            <a:r>
              <a:rPr lang="en-US" altLang="zh-TW" dirty="0"/>
              <a:t>(</a:t>
            </a:r>
            <a:r>
              <a:rPr lang="zh-TW" altLang="en-US" dirty="0"/>
              <a:t> 路徑最後請加上 </a:t>
            </a:r>
            <a:r>
              <a:rPr lang="en-US" altLang="zh-TW" dirty="0"/>
              <a:t>“ / ” )</a:t>
            </a:r>
          </a:p>
          <a:p>
            <a:pPr marL="457200" indent="-457200">
              <a:buAutoNum type="arabicPeriod" startAt="2"/>
            </a:pPr>
            <a:r>
              <a:rPr lang="zh-TW" altLang="en-US" dirty="0" smtClean="0"/>
              <a:t>      將</a:t>
            </a:r>
            <a:r>
              <a:rPr lang="zh-TW" altLang="en-US" dirty="0"/>
              <a:t>所有的 </a:t>
            </a:r>
            <a:r>
              <a:rPr lang="en-US" altLang="zh-TW" dirty="0"/>
              <a:t>.FIT </a:t>
            </a:r>
            <a:r>
              <a:rPr lang="zh-TW" altLang="en-US" dirty="0"/>
              <a:t>檔案，放入自訂路徑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marL="457200" indent="-457200">
              <a:buAutoNum type="arabicPeriod" startAt="2"/>
            </a:pPr>
            <a:r>
              <a:rPr lang="zh-TW" altLang="en-US" dirty="0"/>
              <a:t> </a:t>
            </a:r>
            <a:r>
              <a:rPr lang="zh-TW" altLang="en-US" dirty="0" smtClean="0"/>
              <a:t>     設定 </a:t>
            </a:r>
            <a:r>
              <a:rPr lang="en-US" altLang="zh-TW" dirty="0"/>
              <a:t>ID </a:t>
            </a:r>
            <a:r>
              <a:rPr lang="zh-TW" altLang="en-US" dirty="0" smtClean="0"/>
              <a:t>擷取的 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 依據自訂路徑長短有所不同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         執行</a:t>
            </a:r>
            <a:r>
              <a:rPr lang="zh-TW" altLang="en-US" dirty="0"/>
              <a:t>程式碼</a:t>
            </a:r>
            <a:endParaRPr lang="en-US" altLang="zh-TW" dirty="0"/>
          </a:p>
          <a:p>
            <a:r>
              <a:rPr lang="en-US" altLang="zh-TW" dirty="0"/>
              <a:t>4.	</a:t>
            </a:r>
            <a:r>
              <a:rPr lang="zh-TW" altLang="en-US" dirty="0"/>
              <a:t>慢慢等它結束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備註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若要新增 </a:t>
            </a:r>
            <a:r>
              <a:rPr lang="en-US" altLang="zh-TW" dirty="0"/>
              <a:t>FIT</a:t>
            </a:r>
            <a:r>
              <a:rPr lang="zh-TW" altLang="en-US" dirty="0"/>
              <a:t>檔，直接放入路徑中重新執行程式即可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，但若需要把先前</a:t>
            </a:r>
            <a:r>
              <a:rPr lang="en-US" altLang="zh-TW" dirty="0"/>
              <a:t>parse</a:t>
            </a:r>
            <a:r>
              <a:rPr lang="zh-TW" altLang="en-US" dirty="0"/>
              <a:t>過的</a:t>
            </a:r>
            <a:r>
              <a:rPr lang="en-US" altLang="zh-TW" dirty="0"/>
              <a:t>FIT</a:t>
            </a:r>
            <a:r>
              <a:rPr lang="zh-TW" altLang="en-US" dirty="0"/>
              <a:t>檔重新</a:t>
            </a:r>
            <a:r>
              <a:rPr lang="en-US" altLang="zh-TW" dirty="0"/>
              <a:t>parse</a:t>
            </a:r>
            <a:r>
              <a:rPr lang="zh-TW" altLang="en-US" dirty="0"/>
              <a:t>過，則</a:t>
            </a:r>
            <a:r>
              <a:rPr lang="en-US" altLang="zh-TW" dirty="0"/>
              <a:t>	</a:t>
            </a:r>
            <a:r>
              <a:rPr lang="zh-TW" altLang="en-US" dirty="0"/>
              <a:t>須將路徑下之 </a:t>
            </a:r>
            <a:r>
              <a:rPr lang="en-US" altLang="zh-TW" dirty="0"/>
              <a:t>direct_table.csv</a:t>
            </a:r>
            <a:r>
              <a:rPr lang="zh-TW" altLang="en-US" dirty="0"/>
              <a:t>檔案刪除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58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787" y="-24060"/>
            <a:ext cx="1997242" cy="794084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缺點分析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99049"/>
              </p:ext>
            </p:extLst>
          </p:nvPr>
        </p:nvGraphicFramePr>
        <p:xfrm>
          <a:off x="144377" y="778045"/>
          <a:ext cx="8856986" cy="605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791"/>
                <a:gridCol w="745958"/>
                <a:gridCol w="529390"/>
                <a:gridCol w="854242"/>
                <a:gridCol w="613610"/>
                <a:gridCol w="661737"/>
                <a:gridCol w="637674"/>
                <a:gridCol w="502988"/>
                <a:gridCol w="686398"/>
                <a:gridCol w="627382"/>
                <a:gridCol w="866274"/>
                <a:gridCol w="687542"/>
              </a:tblGrid>
              <a:tr h="536981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Heart</a:t>
                      </a:r>
                    </a:p>
                    <a:p>
                      <a:r>
                        <a:rPr lang="en-US" altLang="zh-TW" sz="1400" b="1" dirty="0" smtClean="0"/>
                        <a:t>Rate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grade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/>
                        <a:t>Lat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/>
                        <a:t>Lng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Distance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Watts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Temp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Altitude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Time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Velocity</a:t>
                      </a:r>
                      <a:r>
                        <a:rPr lang="zh-TW" altLang="en-US" sz="1400" b="1" dirty="0" smtClean="0"/>
                        <a:t> </a:t>
                      </a:r>
                      <a:r>
                        <a:rPr lang="en-US" altLang="zh-TW" sz="1400" b="1" dirty="0" smtClean="0"/>
                        <a:t>smooth 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cadence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5C1L2414</a:t>
                      </a:r>
                      <a:r>
                        <a:rPr lang="zh-TW" altLang="en-US" sz="1400" b="1" dirty="0" smtClean="0"/>
                        <a:t> 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9.54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9.54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0.27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5C284755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4.49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4.49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2.25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5CF83638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0.95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0.95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0.95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0.95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0.95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5k-1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0.48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5k-2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0.37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smtClean="0">
                          <a:solidFill>
                            <a:srgbClr val="00B050"/>
                          </a:solidFill>
                        </a:rPr>
                        <a:t>0.37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0.37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800432789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0.04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0.46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0.50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0.11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855717773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0.42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934006584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966756627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0.16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1011064894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0.09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/>
                        <a:t>Edwademd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4.30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0.01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22.38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18.31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/>
                        <a:t>jasonkoopcts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0.005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1.57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5.55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LSD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4.68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4.68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5.11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0.28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31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Sample-activity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4.29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4.29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0.10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7030A0"/>
                          </a:solidFill>
                        </a:rPr>
                        <a:t>2.00</a:t>
                      </a:r>
                      <a:endParaRPr lang="zh-TW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13.04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52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699" y="192503"/>
            <a:ext cx="8482264" cy="754297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各資料之路線圖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紅色為起點 藍色為終點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7515" y="1263315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5C1L2414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07831" y="1263315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5CF83638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2" y="1786535"/>
            <a:ext cx="4181128" cy="41811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34" y="1786535"/>
            <a:ext cx="4530661" cy="45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769" y="673769"/>
            <a:ext cx="1191126" cy="682107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+mn-lt"/>
              </a:rPr>
              <a:t>5k-1</a:t>
            </a:r>
            <a:endParaRPr lang="zh-TW" altLang="en-US" sz="28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9358" y="862265"/>
            <a:ext cx="1215189" cy="593558"/>
          </a:xfrm>
        </p:spPr>
        <p:txBody>
          <a:bodyPr>
            <a:normAutofit/>
          </a:bodyPr>
          <a:lstStyle/>
          <a:p>
            <a:r>
              <a:rPr lang="en-US" altLang="zh-TW" sz="2800" b="0" dirty="0" smtClean="0"/>
              <a:t>5K-2</a:t>
            </a:r>
            <a:endParaRPr lang="zh-TW" altLang="en-US" sz="2800" b="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1455823"/>
            <a:ext cx="4563661" cy="45636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455823"/>
            <a:ext cx="4247143" cy="42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541421" y="770029"/>
            <a:ext cx="2105526" cy="59355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855717773</a:t>
            </a:r>
            <a:endParaRPr lang="zh-TW" altLang="en-US" sz="2800" b="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049253" y="770038"/>
            <a:ext cx="2338137" cy="59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934006584</a:t>
            </a:r>
            <a:endParaRPr lang="zh-TW" altLang="en-US" sz="2800" b="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" y="1459839"/>
            <a:ext cx="4454698" cy="44546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57" y="1459839"/>
            <a:ext cx="4454698" cy="445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7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4193"/>
            <a:ext cx="2827421" cy="521368"/>
          </a:xfrm>
        </p:spPr>
        <p:txBody>
          <a:bodyPr>
            <a:normAutofit/>
          </a:bodyPr>
          <a:lstStyle/>
          <a:p>
            <a:r>
              <a:rPr lang="en-US" altLang="zh-TW" sz="2800" b="0" dirty="0"/>
              <a:t>966756627</a:t>
            </a:r>
            <a:endParaRPr lang="zh-TW" altLang="en-US" sz="2800" b="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483769" y="870291"/>
            <a:ext cx="2827421" cy="52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1011064894</a:t>
            </a:r>
            <a:endParaRPr lang="zh-TW" altLang="en-US" sz="2800" b="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" y="1504950"/>
            <a:ext cx="4486776" cy="44867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61" y="1504950"/>
            <a:ext cx="4330366" cy="43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2579"/>
            <a:ext cx="3537284" cy="617621"/>
          </a:xfrm>
        </p:spPr>
        <p:txBody>
          <a:bodyPr>
            <a:normAutofit/>
          </a:bodyPr>
          <a:lstStyle/>
          <a:p>
            <a:r>
              <a:rPr lang="en-US" altLang="zh-TW" sz="2800" b="0" dirty="0" err="1"/>
              <a:t>Edwademd</a:t>
            </a:r>
            <a:endParaRPr lang="zh-TW" altLang="en-US" sz="2800" b="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387516" y="982579"/>
            <a:ext cx="3537284" cy="61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0" dirty="0" err="1"/>
              <a:t>jasonkoopcts</a:t>
            </a:r>
            <a:endParaRPr lang="zh-TW" altLang="en-US" sz="2800" b="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" y="1709483"/>
            <a:ext cx="4366464" cy="43664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82" y="1709483"/>
            <a:ext cx="4486780" cy="44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07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預設佈景主題">
  <a:themeElements>
    <a:clrScheme name="基礎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礎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[stamina bp]-pafers_scott_20130819.thmx</Template>
  <TotalTime>23176</TotalTime>
  <Words>185</Words>
  <Application>Microsoft Office PowerPoint</Application>
  <PresentationFormat>如螢幕大小 (4:3)</PresentationFormat>
  <Paragraphs>171</Paragraphs>
  <Slides>10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預設佈景主題</vt:lpstr>
      <vt:lpstr>Fit parser 使用說明</vt:lpstr>
      <vt:lpstr>前置套件包</vt:lpstr>
      <vt:lpstr>使用步驟</vt:lpstr>
      <vt:lpstr>缺點分析</vt:lpstr>
      <vt:lpstr>各資料之路線圖 (紅色為起點 藍色為終點)</vt:lpstr>
      <vt:lpstr>5k-1</vt:lpstr>
      <vt:lpstr>PowerPoint 簡報</vt:lpstr>
      <vt:lpstr>PowerPoint 簡報</vt:lpstr>
      <vt:lpstr>PowerPoint 簡報</vt:lpstr>
      <vt:lpstr>PowerPoint 簡報</vt:lpstr>
    </vt:vector>
  </TitlesOfParts>
  <Company>bOMDIC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ShihHeng Cheng</dc:creator>
  <cp:lastModifiedBy>sean</cp:lastModifiedBy>
  <cp:revision>163</cp:revision>
  <dcterms:created xsi:type="dcterms:W3CDTF">2016-04-18T09:23:31Z</dcterms:created>
  <dcterms:modified xsi:type="dcterms:W3CDTF">2016-05-13T01:40:01Z</dcterms:modified>
</cp:coreProperties>
</file>