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-104" y="-248"/>
      </p:cViewPr>
      <p:guideLst>
        <p:guide orient="horz" pos="216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130426"/>
            <a:ext cx="116586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9601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A052-A835-2F4B-BA5D-45C0C226298B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6738-A403-FE43-BB76-CDCBF617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5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A052-A835-2F4B-BA5D-45C0C226298B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6738-A403-FE43-BB76-CDCBF617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4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16150" y="274639"/>
            <a:ext cx="4629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74639"/>
            <a:ext cx="136588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A052-A835-2F4B-BA5D-45C0C226298B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6738-A403-FE43-BB76-CDCBF617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7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A052-A835-2F4B-BA5D-45C0C226298B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6738-A403-FE43-BB76-CDCBF617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4406901"/>
            <a:ext cx="1165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2906713"/>
            <a:ext cx="11658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A052-A835-2F4B-BA5D-45C0C226298B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6738-A403-FE43-BB76-CDCBF617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7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600201"/>
            <a:ext cx="91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1600201"/>
            <a:ext cx="91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A052-A835-2F4B-BA5D-45C0C226298B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6738-A403-FE43-BB76-CDCBF617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60602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60602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1535113"/>
            <a:ext cx="60626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174875"/>
            <a:ext cx="60626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A052-A835-2F4B-BA5D-45C0C226298B}" type="datetimeFigureOut">
              <a:rPr lang="en-US" smtClean="0"/>
              <a:t>8/4/16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6738-A403-FE43-BB76-CDCBF617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6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A052-A835-2F4B-BA5D-45C0C226298B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6738-A403-FE43-BB76-CDCBF617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2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A052-A835-2F4B-BA5D-45C0C226298B}" type="datetimeFigureOut">
              <a:rPr lang="en-US" smtClean="0"/>
              <a:t>8/4/16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6738-A403-FE43-BB76-CDCBF617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1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3050"/>
            <a:ext cx="45124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273051"/>
            <a:ext cx="7667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435101"/>
            <a:ext cx="45124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A052-A835-2F4B-BA5D-45C0C226298B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6738-A403-FE43-BB76-CDCBF617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1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4800600"/>
            <a:ext cx="822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612775"/>
            <a:ext cx="8229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5367338"/>
            <a:ext cx="822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A052-A835-2F4B-BA5D-45C0C226298B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6738-A403-FE43-BB76-CDCBF617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2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1"/>
            <a:ext cx="1234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6A052-A835-2F4B-BA5D-45C0C226298B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6356351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B6738-A403-FE43-BB76-CDCBF617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 flipH="1">
            <a:off x="5739733" y="2484293"/>
            <a:ext cx="587993" cy="0"/>
          </a:xfrm>
          <a:prstGeom prst="line">
            <a:avLst/>
          </a:prstGeom>
          <a:ln w="57150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1304053" y="2472610"/>
            <a:ext cx="910796" cy="0"/>
          </a:xfrm>
          <a:prstGeom prst="line">
            <a:avLst/>
          </a:prstGeom>
          <a:ln w="57150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929368" y="1824176"/>
            <a:ext cx="2458998" cy="2143591"/>
          </a:xfrm>
          <a:custGeom>
            <a:avLst/>
            <a:gdLst>
              <a:gd name="connsiteX0" fmla="*/ 2458998 w 2458998"/>
              <a:gd name="connsiteY0" fmla="*/ 8523 h 2143591"/>
              <a:gd name="connsiteX1" fmla="*/ 1231630 w 2458998"/>
              <a:gd name="connsiteY1" fmla="*/ 2143591 h 2143591"/>
              <a:gd name="connsiteX2" fmla="*/ 0 w 2458998"/>
              <a:gd name="connsiteY2" fmla="*/ 0 h 214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8998" h="2143591">
                <a:moveTo>
                  <a:pt x="2458998" y="8523"/>
                </a:moveTo>
                <a:lnTo>
                  <a:pt x="1231630" y="2143591"/>
                </a:lnTo>
                <a:lnTo>
                  <a:pt x="0" y="0"/>
                </a:lnTo>
              </a:path>
            </a:pathLst>
          </a:custGeom>
          <a:ln w="114300" cap="rnd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154613" y="1844939"/>
            <a:ext cx="13779" cy="584799"/>
          </a:xfrm>
          <a:prstGeom prst="line">
            <a:avLst/>
          </a:prstGeom>
          <a:ln w="114300" cap="rnd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098474" y="2472610"/>
            <a:ext cx="910224" cy="0"/>
          </a:xfrm>
          <a:prstGeom prst="line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6417" y="1467129"/>
            <a:ext cx="492643" cy="38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X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22616" y="1467129"/>
            <a:ext cx="492643" cy="38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R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7802" y="1467129"/>
            <a:ext cx="492643" cy="38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Y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1159" y="2333398"/>
            <a:ext cx="492643" cy="38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A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8291" y="2437358"/>
            <a:ext cx="492643" cy="38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B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08698" y="2284167"/>
            <a:ext cx="492643" cy="38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C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11668" y="3953549"/>
            <a:ext cx="492643" cy="38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O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14" name="Straight Connector 13"/>
          <p:cNvCxnSpPr>
            <a:endCxn id="17" idx="2"/>
          </p:cNvCxnSpPr>
          <p:nvPr/>
        </p:nvCxnSpPr>
        <p:spPr>
          <a:xfrm flipV="1">
            <a:off x="6380727" y="1864812"/>
            <a:ext cx="0" cy="582229"/>
          </a:xfrm>
          <a:prstGeom prst="line">
            <a:avLst/>
          </a:prstGeom>
          <a:ln w="114300" cap="rnd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325774" y="2485358"/>
            <a:ext cx="685525" cy="0"/>
          </a:xfrm>
          <a:prstGeom prst="line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68299" y="1481607"/>
            <a:ext cx="492643" cy="38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X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34406" y="1481607"/>
            <a:ext cx="492643" cy="38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R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19684" y="1481607"/>
            <a:ext cx="492643" cy="38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Y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92646" y="2861935"/>
            <a:ext cx="492643" cy="38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A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28924" y="2447041"/>
            <a:ext cx="492643" cy="38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B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03846" y="2308233"/>
            <a:ext cx="492643" cy="38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C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93550" y="3968027"/>
            <a:ext cx="492643" cy="38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O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5579781" y="2124050"/>
            <a:ext cx="313769" cy="858412"/>
          </a:xfrm>
          <a:prstGeom prst="line">
            <a:avLst/>
          </a:prstGeom>
          <a:ln w="11430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604322" y="2583897"/>
            <a:ext cx="690567" cy="374020"/>
          </a:xfrm>
          <a:prstGeom prst="line">
            <a:avLst/>
          </a:prstGeom>
          <a:ln w="19050" cmpd="sng">
            <a:solidFill>
              <a:srgbClr val="000000"/>
            </a:solidFill>
            <a:prstDash val="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57315" y="1717005"/>
            <a:ext cx="492643" cy="38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38968" y="2292692"/>
            <a:ext cx="492643" cy="38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D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7783758" y="1835856"/>
            <a:ext cx="0" cy="224673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7706694" y="1835854"/>
            <a:ext cx="1537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706908" y="2485358"/>
            <a:ext cx="1537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706908" y="2982462"/>
            <a:ext cx="1537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7713096" y="4068532"/>
            <a:ext cx="1537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878980" y="1991747"/>
            <a:ext cx="297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i="1" dirty="0" smtClean="0">
                <a:latin typeface="Helvetica"/>
                <a:cs typeface="Helvetica"/>
              </a:rPr>
              <a:t>t</a:t>
            </a:r>
            <a:r>
              <a:rPr lang="en-US" sz="1200" baseline="-25000" dirty="0" smtClean="0">
                <a:latin typeface="Helvetica"/>
                <a:cs typeface="Helvetica"/>
              </a:rPr>
              <a:t>3</a:t>
            </a:r>
            <a:endParaRPr lang="en-US" sz="1200" baseline="-25000" dirty="0">
              <a:latin typeface="Helvetica"/>
              <a:cs typeface="Helvetica"/>
            </a:endParaRPr>
          </a:p>
        </p:txBody>
      </p:sp>
      <p:sp>
        <p:nvSpPr>
          <p:cNvPr id="34" name="Right Brace 33"/>
          <p:cNvSpPr/>
          <p:nvPr/>
        </p:nvSpPr>
        <p:spPr>
          <a:xfrm>
            <a:off x="7860395" y="1864812"/>
            <a:ext cx="106533" cy="582229"/>
          </a:xfrm>
          <a:prstGeom prst="rightBrac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881159" y="2568449"/>
            <a:ext cx="3004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i="1" dirty="0" smtClean="0">
                <a:latin typeface="Helvetica"/>
                <a:cs typeface="Helvetica"/>
              </a:rPr>
              <a:t>t</a:t>
            </a:r>
            <a:r>
              <a:rPr lang="en-US" sz="1200" baseline="-25000" dirty="0" smtClean="0">
                <a:latin typeface="Helvetica"/>
                <a:cs typeface="Helvetica"/>
              </a:rPr>
              <a:t>2</a:t>
            </a:r>
            <a:endParaRPr lang="en-US" sz="1200" baseline="-25000" dirty="0">
              <a:latin typeface="Helvetica"/>
              <a:cs typeface="Helvetica"/>
            </a:endParaRPr>
          </a:p>
        </p:txBody>
      </p:sp>
      <p:sp>
        <p:nvSpPr>
          <p:cNvPr id="36" name="Right Brace 35"/>
          <p:cNvSpPr/>
          <p:nvPr/>
        </p:nvSpPr>
        <p:spPr>
          <a:xfrm>
            <a:off x="7860396" y="2510356"/>
            <a:ext cx="110102" cy="442809"/>
          </a:xfrm>
          <a:prstGeom prst="rightBrac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82549" y="3379953"/>
            <a:ext cx="297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i="1" dirty="0" smtClean="0">
                <a:latin typeface="Helvetica"/>
                <a:cs typeface="Helvetica"/>
              </a:rPr>
              <a:t>t</a:t>
            </a:r>
            <a:r>
              <a:rPr lang="en-US" sz="1200" baseline="-25000" dirty="0" smtClean="0">
                <a:latin typeface="Helvetica"/>
                <a:cs typeface="Helvetica"/>
              </a:rPr>
              <a:t>1</a:t>
            </a:r>
            <a:endParaRPr lang="en-US" sz="1200" baseline="-25000" dirty="0">
              <a:latin typeface="Helvetica"/>
              <a:cs typeface="Helvetica"/>
            </a:endParaRPr>
          </a:p>
        </p:txBody>
      </p:sp>
      <p:sp>
        <p:nvSpPr>
          <p:cNvPr id="38" name="Right Brace 37"/>
          <p:cNvSpPr/>
          <p:nvPr/>
        </p:nvSpPr>
        <p:spPr>
          <a:xfrm>
            <a:off x="7860395" y="3020689"/>
            <a:ext cx="110103" cy="1014996"/>
          </a:xfrm>
          <a:prstGeom prst="rightBrac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4901388" y="1845281"/>
            <a:ext cx="2458998" cy="2143591"/>
          </a:xfrm>
          <a:custGeom>
            <a:avLst/>
            <a:gdLst>
              <a:gd name="connsiteX0" fmla="*/ 2458998 w 2458998"/>
              <a:gd name="connsiteY0" fmla="*/ 8523 h 2143591"/>
              <a:gd name="connsiteX1" fmla="*/ 1231630 w 2458998"/>
              <a:gd name="connsiteY1" fmla="*/ 2143591 h 2143591"/>
              <a:gd name="connsiteX2" fmla="*/ 0 w 2458998"/>
              <a:gd name="connsiteY2" fmla="*/ 0 h 214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8998" h="2143591">
                <a:moveTo>
                  <a:pt x="2458998" y="8523"/>
                </a:moveTo>
                <a:lnTo>
                  <a:pt x="1231630" y="2143591"/>
                </a:lnTo>
                <a:lnTo>
                  <a:pt x="0" y="0"/>
                </a:lnTo>
              </a:path>
            </a:pathLst>
          </a:custGeom>
          <a:ln w="114300" cap="rnd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48894" y="2084333"/>
            <a:ext cx="85725" cy="84192"/>
          </a:xfrm>
          <a:prstGeom prst="ellipse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858526" y="1801886"/>
            <a:ext cx="85725" cy="84192"/>
          </a:xfrm>
          <a:prstGeom prst="ellipse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337865" y="1824174"/>
            <a:ext cx="85725" cy="84192"/>
          </a:xfrm>
          <a:prstGeom prst="ellipse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317524" y="1808236"/>
            <a:ext cx="85725" cy="84192"/>
          </a:xfrm>
          <a:prstGeom prst="ellipse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344428" y="1787408"/>
            <a:ext cx="85725" cy="84192"/>
          </a:xfrm>
          <a:prstGeom prst="ellipse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125529" y="1806839"/>
            <a:ext cx="85725" cy="84192"/>
          </a:xfrm>
          <a:prstGeom prst="ellipse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86505" y="1784813"/>
            <a:ext cx="85725" cy="84192"/>
          </a:xfrm>
          <a:prstGeom prst="ellipse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endCxn id="58" idx="2"/>
          </p:cNvCxnSpPr>
          <p:nvPr/>
        </p:nvCxnSpPr>
        <p:spPr>
          <a:xfrm flipV="1">
            <a:off x="10547569" y="1856289"/>
            <a:ext cx="0" cy="582229"/>
          </a:xfrm>
          <a:prstGeom prst="line">
            <a:avLst/>
          </a:prstGeom>
          <a:ln w="114300" cap="rnd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835141" y="1473084"/>
            <a:ext cx="492643" cy="38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X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301248" y="1473084"/>
            <a:ext cx="492643" cy="38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R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286526" y="1473084"/>
            <a:ext cx="492643" cy="38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Y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259488" y="2853412"/>
            <a:ext cx="492643" cy="38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A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317662" y="2437153"/>
            <a:ext cx="492643" cy="38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B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170688" y="2299710"/>
            <a:ext cx="492643" cy="38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C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060392" y="3959504"/>
            <a:ext cx="492643" cy="38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O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9750068" y="2504274"/>
            <a:ext cx="167896" cy="459339"/>
          </a:xfrm>
          <a:prstGeom prst="line">
            <a:avLst/>
          </a:prstGeom>
          <a:ln w="114300" cap="rnd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9903403" y="2475770"/>
            <a:ext cx="593909" cy="0"/>
          </a:xfrm>
          <a:prstGeom prst="line">
            <a:avLst/>
          </a:prstGeom>
          <a:ln w="571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1950600" y="1827333"/>
            <a:ext cx="0" cy="224673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11873536" y="1827331"/>
            <a:ext cx="1537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11873750" y="2476835"/>
            <a:ext cx="1537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11873750" y="2973939"/>
            <a:ext cx="1537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1879938" y="4060009"/>
            <a:ext cx="1537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2045822" y="1983224"/>
            <a:ext cx="297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i="1" dirty="0" smtClean="0">
                <a:latin typeface="Helvetica"/>
                <a:cs typeface="Helvetica"/>
              </a:rPr>
              <a:t>t</a:t>
            </a:r>
            <a:r>
              <a:rPr lang="en-US" sz="1200" baseline="-25000" dirty="0" smtClean="0">
                <a:latin typeface="Helvetica"/>
                <a:cs typeface="Helvetica"/>
              </a:rPr>
              <a:t>3</a:t>
            </a:r>
            <a:endParaRPr lang="en-US" sz="1200" baseline="-25000" dirty="0">
              <a:latin typeface="Helvetica"/>
              <a:cs typeface="Helvetica"/>
            </a:endParaRPr>
          </a:p>
        </p:txBody>
      </p:sp>
      <p:sp>
        <p:nvSpPr>
          <p:cNvPr id="75" name="Right Brace 74"/>
          <p:cNvSpPr/>
          <p:nvPr/>
        </p:nvSpPr>
        <p:spPr>
          <a:xfrm>
            <a:off x="12027237" y="1856289"/>
            <a:ext cx="106533" cy="582229"/>
          </a:xfrm>
          <a:prstGeom prst="rightBrac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2048001" y="2559926"/>
            <a:ext cx="3004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i="1" dirty="0" smtClean="0">
                <a:latin typeface="Helvetica"/>
                <a:cs typeface="Helvetica"/>
              </a:rPr>
              <a:t>t</a:t>
            </a:r>
            <a:r>
              <a:rPr lang="en-US" sz="1200" baseline="-25000" dirty="0" smtClean="0">
                <a:latin typeface="Helvetica"/>
                <a:cs typeface="Helvetica"/>
              </a:rPr>
              <a:t>2</a:t>
            </a:r>
            <a:endParaRPr lang="en-US" sz="1200" baseline="-25000" dirty="0">
              <a:latin typeface="Helvetica"/>
              <a:cs typeface="Helvetica"/>
            </a:endParaRPr>
          </a:p>
        </p:txBody>
      </p:sp>
      <p:sp>
        <p:nvSpPr>
          <p:cNvPr id="77" name="Right Brace 76"/>
          <p:cNvSpPr/>
          <p:nvPr/>
        </p:nvSpPr>
        <p:spPr>
          <a:xfrm>
            <a:off x="12027238" y="2501833"/>
            <a:ext cx="110102" cy="442809"/>
          </a:xfrm>
          <a:prstGeom prst="rightBrac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2049391" y="3371430"/>
            <a:ext cx="297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i="1" dirty="0" smtClean="0">
                <a:latin typeface="Helvetica"/>
                <a:cs typeface="Helvetica"/>
              </a:rPr>
              <a:t>t</a:t>
            </a:r>
            <a:r>
              <a:rPr lang="en-US" sz="1200" baseline="-25000" dirty="0" smtClean="0">
                <a:latin typeface="Helvetica"/>
                <a:cs typeface="Helvetica"/>
              </a:rPr>
              <a:t>1</a:t>
            </a:r>
            <a:endParaRPr lang="en-US" sz="1200" baseline="-25000" dirty="0">
              <a:latin typeface="Helvetica"/>
              <a:cs typeface="Helvetica"/>
            </a:endParaRPr>
          </a:p>
        </p:txBody>
      </p:sp>
      <p:sp>
        <p:nvSpPr>
          <p:cNvPr id="79" name="Right Brace 78"/>
          <p:cNvSpPr/>
          <p:nvPr/>
        </p:nvSpPr>
        <p:spPr>
          <a:xfrm>
            <a:off x="12027237" y="3012166"/>
            <a:ext cx="110103" cy="1014996"/>
          </a:xfrm>
          <a:prstGeom prst="rightBrac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>
          <a:xfrm>
            <a:off x="9068230" y="1836758"/>
            <a:ext cx="2458998" cy="2143591"/>
          </a:xfrm>
          <a:custGeom>
            <a:avLst/>
            <a:gdLst>
              <a:gd name="connsiteX0" fmla="*/ 2458998 w 2458998"/>
              <a:gd name="connsiteY0" fmla="*/ 8523 h 2143591"/>
              <a:gd name="connsiteX1" fmla="*/ 1231630 w 2458998"/>
              <a:gd name="connsiteY1" fmla="*/ 2143591 h 2143591"/>
              <a:gd name="connsiteX2" fmla="*/ 0 w 2458998"/>
              <a:gd name="connsiteY2" fmla="*/ 0 h 214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8998" h="2143591">
                <a:moveTo>
                  <a:pt x="2458998" y="8523"/>
                </a:moveTo>
                <a:lnTo>
                  <a:pt x="1231630" y="2143591"/>
                </a:lnTo>
                <a:lnTo>
                  <a:pt x="0" y="0"/>
                </a:lnTo>
              </a:path>
            </a:pathLst>
          </a:custGeom>
          <a:ln w="114300" cap="rnd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9025368" y="1793363"/>
            <a:ext cx="85725" cy="84192"/>
          </a:xfrm>
          <a:prstGeom prst="ellipse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0504707" y="1815651"/>
            <a:ext cx="85725" cy="84192"/>
          </a:xfrm>
          <a:prstGeom prst="ellipse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1484366" y="1799713"/>
            <a:ext cx="85725" cy="84192"/>
          </a:xfrm>
          <a:prstGeom prst="ellipse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10492007" y="2476835"/>
            <a:ext cx="714329" cy="0"/>
          </a:xfrm>
          <a:prstGeom prst="line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733193" y="1826049"/>
            <a:ext cx="0" cy="224673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3656129" y="1826047"/>
            <a:ext cx="1537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3656343" y="2475551"/>
            <a:ext cx="1537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3662531" y="4058725"/>
            <a:ext cx="1537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3828415" y="1981940"/>
            <a:ext cx="297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i="1" dirty="0" smtClean="0">
                <a:latin typeface="Helvetica"/>
                <a:cs typeface="Helvetica"/>
              </a:rPr>
              <a:t>t</a:t>
            </a:r>
            <a:r>
              <a:rPr lang="en-US" sz="1200" baseline="-25000" dirty="0" smtClean="0">
                <a:latin typeface="Helvetica"/>
                <a:cs typeface="Helvetica"/>
              </a:rPr>
              <a:t>3</a:t>
            </a:r>
            <a:endParaRPr lang="en-US" sz="1200" baseline="-25000" dirty="0">
              <a:latin typeface="Helvetica"/>
              <a:cs typeface="Helvetica"/>
            </a:endParaRPr>
          </a:p>
        </p:txBody>
      </p:sp>
      <p:sp>
        <p:nvSpPr>
          <p:cNvPr id="109" name="Right Brace 108"/>
          <p:cNvSpPr/>
          <p:nvPr/>
        </p:nvSpPr>
        <p:spPr>
          <a:xfrm>
            <a:off x="3809830" y="1855005"/>
            <a:ext cx="106533" cy="582229"/>
          </a:xfrm>
          <a:prstGeom prst="rightBrac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968337" y="3106640"/>
            <a:ext cx="4928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i="1" dirty="0" smtClean="0">
                <a:latin typeface="Helvetica"/>
                <a:cs typeface="Helvetica"/>
              </a:rPr>
              <a:t>t</a:t>
            </a:r>
            <a:r>
              <a:rPr lang="en-US" sz="1200" baseline="-25000" dirty="0" smtClean="0">
                <a:latin typeface="Helvetica"/>
                <a:cs typeface="Helvetica"/>
              </a:rPr>
              <a:t>1</a:t>
            </a:r>
            <a:r>
              <a:rPr lang="en-US" sz="1200" dirty="0" smtClean="0">
                <a:latin typeface="Helvetica"/>
                <a:cs typeface="Helvetica"/>
              </a:rPr>
              <a:t>+</a:t>
            </a:r>
            <a:r>
              <a:rPr lang="en-US" sz="1200" i="1" dirty="0" smtClean="0">
                <a:latin typeface="Helvetica"/>
                <a:cs typeface="Helvetica"/>
              </a:rPr>
              <a:t>t</a:t>
            </a:r>
            <a:r>
              <a:rPr lang="en-US" sz="120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113" name="Right Brace 112"/>
          <p:cNvSpPr/>
          <p:nvPr/>
        </p:nvSpPr>
        <p:spPr>
          <a:xfrm>
            <a:off x="3809830" y="2510356"/>
            <a:ext cx="106533" cy="1515522"/>
          </a:xfrm>
          <a:prstGeom prst="rightBrac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36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33</Words>
  <Application>Microsoft Macintosh PowerPoint</Application>
  <PresentationFormat>Custom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University of Tennessee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O'Meara</dc:creator>
  <cp:keywords/>
  <dc:description/>
  <cp:lastModifiedBy>Brian O'Meara</cp:lastModifiedBy>
  <cp:revision>7</cp:revision>
  <dcterms:created xsi:type="dcterms:W3CDTF">2016-08-04T19:43:42Z</dcterms:created>
  <dcterms:modified xsi:type="dcterms:W3CDTF">2016-08-04T20:02:21Z</dcterms:modified>
  <cp:category/>
</cp:coreProperties>
</file>