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cess 1"/>
          <p:cNvSpPr/>
          <p:nvPr/>
        </p:nvSpPr>
        <p:spPr>
          <a:xfrm>
            <a:off x="438875" y="924517"/>
            <a:ext cx="2726625" cy="64020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effectLst/>
                <a:latin typeface="Arial"/>
                <a:cs typeface="Arial"/>
              </a:rPr>
              <a:t>Need for biodiversity experts in NGOs, companies, government agencies	</a:t>
            </a:r>
          </a:p>
        </p:txBody>
      </p:sp>
      <p:sp>
        <p:nvSpPr>
          <p:cNvPr id="3" name="Process 2"/>
          <p:cNvSpPr/>
          <p:nvPr/>
        </p:nvSpPr>
        <p:spPr>
          <a:xfrm>
            <a:off x="438875" y="1654223"/>
            <a:ext cx="2726625" cy="583660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prioritization of nonacademic paths in current training models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Process 4"/>
          <p:cNvSpPr/>
          <p:nvPr/>
        </p:nvSpPr>
        <p:spPr>
          <a:xfrm>
            <a:off x="3582354" y="397409"/>
            <a:ext cx="2726625" cy="713880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Core biological training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Semester long courses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Field courses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7" name="Curved Connector 6"/>
          <p:cNvCxnSpPr>
            <a:stCxn id="2" idx="3"/>
            <a:endCxn id="5" idx="1"/>
          </p:cNvCxnSpPr>
          <p:nvPr/>
        </p:nvCxnSpPr>
        <p:spPr>
          <a:xfrm flipV="1">
            <a:off x="3165500" y="754349"/>
            <a:ext cx="416854" cy="490273"/>
          </a:xfrm>
          <a:prstGeom prst="curvedConnector3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 flipV="1">
            <a:off x="3165500" y="754349"/>
            <a:ext cx="416854" cy="1191704"/>
          </a:xfrm>
          <a:prstGeom prst="curvedConnector3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cess 16"/>
          <p:cNvSpPr/>
          <p:nvPr/>
        </p:nvSpPr>
        <p:spPr>
          <a:xfrm>
            <a:off x="438875" y="2359282"/>
            <a:ext cx="2726625" cy="526331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synergy between areas of study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18" name="Process 17"/>
          <p:cNvSpPr/>
          <p:nvPr/>
        </p:nvSpPr>
        <p:spPr>
          <a:xfrm>
            <a:off x="438875" y="3153060"/>
            <a:ext cx="2726625" cy="647732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training in new tools and technologies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3" name="Process 22"/>
          <p:cNvSpPr/>
          <p:nvPr/>
        </p:nvSpPr>
        <p:spPr>
          <a:xfrm>
            <a:off x="438875" y="3956176"/>
            <a:ext cx="2726625" cy="647732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diversity among graduate students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4" name="Process 23"/>
          <p:cNvSpPr/>
          <p:nvPr/>
        </p:nvSpPr>
        <p:spPr>
          <a:xfrm>
            <a:off x="3582354" y="1272896"/>
            <a:ext cx="2726625" cy="583660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Technology training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Semester long courses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Workshops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27" name="Curved Connector 26"/>
          <p:cNvCxnSpPr>
            <a:stCxn id="2" idx="3"/>
          </p:cNvCxnSpPr>
          <p:nvPr/>
        </p:nvCxnSpPr>
        <p:spPr>
          <a:xfrm>
            <a:off x="3165500" y="1244622"/>
            <a:ext cx="416854" cy="320104"/>
          </a:xfrm>
          <a:prstGeom prst="curvedConnector3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O'Meara</dc:creator>
  <cp:lastModifiedBy>Brian O'Meara</cp:lastModifiedBy>
  <cp:revision>2</cp:revision>
  <dcterms:created xsi:type="dcterms:W3CDTF">2017-01-25T20:57:29Z</dcterms:created>
  <dcterms:modified xsi:type="dcterms:W3CDTF">2017-01-25T22:29:52Z</dcterms:modified>
</cp:coreProperties>
</file>