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3880" y="-112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3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39424"/>
            <a:ext cx="24688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39424"/>
            <a:ext cx="72237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0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5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2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2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436884"/>
            <a:ext cx="6134101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2296164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2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3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3"/>
            <a:ext cx="9875520" cy="7241540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4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lternate Process 44"/>
          <p:cNvSpPr/>
          <p:nvPr/>
        </p:nvSpPr>
        <p:spPr>
          <a:xfrm>
            <a:off x="3101428" y="1930705"/>
            <a:ext cx="4769945" cy="24841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3930074" y="2079362"/>
            <a:ext cx="3112652" cy="52322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Leadership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Alternate Process 43"/>
          <p:cNvSpPr/>
          <p:nvPr/>
        </p:nvSpPr>
        <p:spPr>
          <a:xfrm>
            <a:off x="4247388" y="353072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UTK/UTIA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Administration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8265601" y="1930705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Evaluator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46939"/>
              </p:ext>
            </p:extLst>
          </p:nvPr>
        </p:nvGraphicFramePr>
        <p:xfrm>
          <a:off x="3425501" y="2795016"/>
          <a:ext cx="412179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933"/>
                <a:gridCol w="1373933"/>
                <a:gridCol w="1373933"/>
              </a:tblGrid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PI O’Meara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Staton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Kwit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↑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3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Project Coordinator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Kalisz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Moulton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Connector 75"/>
          <p:cNvCxnSpPr>
            <a:stCxn id="70" idx="2"/>
          </p:cNvCxnSpPr>
          <p:nvPr/>
        </p:nvCxnSpPr>
        <p:spPr>
          <a:xfrm>
            <a:off x="1338433" y="4656941"/>
            <a:ext cx="3472908" cy="760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871373" y="2365283"/>
            <a:ext cx="3942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876463" y="3886479"/>
            <a:ext cx="3942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74993" y="2365283"/>
            <a:ext cx="4206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83340" y="3942683"/>
            <a:ext cx="4125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107891" y="4354658"/>
            <a:ext cx="3371937" cy="10631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9" idx="0"/>
          </p:cNvCxnSpPr>
          <p:nvPr/>
        </p:nvCxnSpPr>
        <p:spPr>
          <a:xfrm flipV="1">
            <a:off x="5478561" y="4449326"/>
            <a:ext cx="0" cy="9685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0"/>
          </p:cNvCxnSpPr>
          <p:nvPr/>
        </p:nvCxnSpPr>
        <p:spPr>
          <a:xfrm flipH="1" flipV="1">
            <a:off x="5478562" y="1222228"/>
            <a:ext cx="0" cy="7084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lternate Process 70"/>
          <p:cNvSpPr/>
          <p:nvPr/>
        </p:nvSpPr>
        <p:spPr>
          <a:xfrm>
            <a:off x="8265601" y="3485503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Internship Mentors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Alternate Process 68"/>
          <p:cNvSpPr/>
          <p:nvPr/>
        </p:nvSpPr>
        <p:spPr>
          <a:xfrm>
            <a:off x="4239549" y="5417841"/>
            <a:ext cx="247802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Students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Alternate Process 41"/>
          <p:cNvSpPr/>
          <p:nvPr/>
        </p:nvSpPr>
        <p:spPr>
          <a:xfrm>
            <a:off x="1" y="1930705"/>
            <a:ext cx="2676864" cy="86915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External Advisory Board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Alternate Process 69"/>
          <p:cNvSpPr/>
          <p:nvPr/>
        </p:nvSpPr>
        <p:spPr>
          <a:xfrm>
            <a:off x="0" y="3018729"/>
            <a:ext cx="2676865" cy="163821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Multidisciplinary Advisory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Committees (MACs)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41</cp:revision>
  <dcterms:created xsi:type="dcterms:W3CDTF">2017-01-25T20:57:29Z</dcterms:created>
  <dcterms:modified xsi:type="dcterms:W3CDTF">2017-02-05T16:10:55Z</dcterms:modified>
</cp:coreProperties>
</file>