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urved Connector 43"/>
          <p:cNvCxnSpPr>
            <a:stCxn id="3" idx="3"/>
            <a:endCxn id="13" idx="1"/>
          </p:cNvCxnSpPr>
          <p:nvPr/>
        </p:nvCxnSpPr>
        <p:spPr>
          <a:xfrm>
            <a:off x="2999840" y="2008955"/>
            <a:ext cx="679147" cy="1297940"/>
          </a:xfrm>
          <a:prstGeom prst="curvedConnector3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rocess 1"/>
          <p:cNvSpPr/>
          <p:nvPr/>
        </p:nvSpPr>
        <p:spPr>
          <a:xfrm>
            <a:off x="273215" y="924517"/>
            <a:ext cx="2726625" cy="64020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effectLst/>
                <a:latin typeface="Arial"/>
                <a:cs typeface="Arial"/>
              </a:rPr>
              <a:t>Need for biodiversity experts in NGOs, companies, government agencies	</a:t>
            </a:r>
          </a:p>
        </p:txBody>
      </p:sp>
      <p:sp>
        <p:nvSpPr>
          <p:cNvPr id="3" name="Process 2"/>
          <p:cNvSpPr/>
          <p:nvPr/>
        </p:nvSpPr>
        <p:spPr>
          <a:xfrm>
            <a:off x="273215" y="1717125"/>
            <a:ext cx="2726625" cy="58366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prioritization of nonacademic paths in current training models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3678986" y="397409"/>
            <a:ext cx="2201888" cy="713880"/>
          </a:xfrm>
          <a:prstGeom prst="flowChartProcess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Core biological training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Semester long courses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Field courses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7" name="Curved Connector 6"/>
          <p:cNvCxnSpPr>
            <a:stCxn id="2" idx="3"/>
            <a:endCxn id="5" idx="1"/>
          </p:cNvCxnSpPr>
          <p:nvPr/>
        </p:nvCxnSpPr>
        <p:spPr>
          <a:xfrm flipV="1">
            <a:off x="2999840" y="754349"/>
            <a:ext cx="679146" cy="490273"/>
          </a:xfrm>
          <a:prstGeom prst="curvedConnector3">
            <a:avLst/>
          </a:prstGeom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12" idx="1"/>
          </p:cNvCxnSpPr>
          <p:nvPr/>
        </p:nvCxnSpPr>
        <p:spPr>
          <a:xfrm>
            <a:off x="2999840" y="2008955"/>
            <a:ext cx="679146" cy="438329"/>
          </a:xfrm>
          <a:prstGeom prst="curvedConnector3">
            <a:avLst/>
          </a:prstGeom>
          <a:ln>
            <a:solidFill>
              <a:srgbClr val="66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cess 16"/>
          <p:cNvSpPr/>
          <p:nvPr/>
        </p:nvSpPr>
        <p:spPr>
          <a:xfrm>
            <a:off x="273215" y="4196944"/>
            <a:ext cx="2726625" cy="526331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synergy between areas of study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273215" y="2563218"/>
            <a:ext cx="2726625" cy="647732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training in new tools and technologies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273215" y="3308444"/>
            <a:ext cx="2726625" cy="647732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diversity among graduate students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4" name="Process 23"/>
          <p:cNvSpPr/>
          <p:nvPr/>
        </p:nvSpPr>
        <p:spPr>
          <a:xfrm>
            <a:off x="3678986" y="1272896"/>
            <a:ext cx="2201888" cy="583660"/>
          </a:xfrm>
          <a:prstGeom prst="flowChartProcess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Technology training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Semester long courses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Workshops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27" name="Curved Connector 26"/>
          <p:cNvCxnSpPr>
            <a:stCxn id="2" idx="3"/>
            <a:endCxn id="24" idx="1"/>
          </p:cNvCxnSpPr>
          <p:nvPr/>
        </p:nvCxnSpPr>
        <p:spPr>
          <a:xfrm>
            <a:off x="2999840" y="1244622"/>
            <a:ext cx="679146" cy="320104"/>
          </a:xfrm>
          <a:prstGeom prst="curvedConnector3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3678986" y="2008955"/>
            <a:ext cx="2201888" cy="876657"/>
          </a:xfrm>
          <a:prstGeom prst="flowChartProcess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Leadership / management / communication</a:t>
            </a:r>
            <a:endParaRPr lang="en-US" sz="13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Semester long courses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Workshops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3678987" y="3079520"/>
            <a:ext cx="2201888" cy="454750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Internships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3678987" y="3789071"/>
            <a:ext cx="2201888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Outreach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6" name="Process 15"/>
          <p:cNvSpPr/>
          <p:nvPr/>
        </p:nvSpPr>
        <p:spPr>
          <a:xfrm>
            <a:off x="3678986" y="4399971"/>
            <a:ext cx="2201889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Cross-disciplinary committees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6417375" y="797973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Trainee research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6417375" y="1467772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Trainee placement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6417375" y="2798428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Prototype training model and cultural change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Process 24"/>
          <p:cNvSpPr/>
          <p:nvPr/>
        </p:nvSpPr>
        <p:spPr>
          <a:xfrm>
            <a:off x="6417375" y="4196944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Synergy in research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6" name="Process 25"/>
          <p:cNvSpPr/>
          <p:nvPr/>
        </p:nvSpPr>
        <p:spPr>
          <a:xfrm>
            <a:off x="6417375" y="2155345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Trained students in technology &amp; biodiversity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8" name="Process 27"/>
          <p:cNvSpPr/>
          <p:nvPr/>
        </p:nvSpPr>
        <p:spPr>
          <a:xfrm>
            <a:off x="6417375" y="3523614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Broader pool of graduate students entering science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29" name="Curved Connector 28"/>
          <p:cNvCxnSpPr>
            <a:stCxn id="17" idx="3"/>
            <a:endCxn id="16" idx="1"/>
          </p:cNvCxnSpPr>
          <p:nvPr/>
        </p:nvCxnSpPr>
        <p:spPr>
          <a:xfrm>
            <a:off x="2999840" y="4460110"/>
            <a:ext cx="679146" cy="143798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" idx="3"/>
            <a:endCxn id="13" idx="1"/>
          </p:cNvCxnSpPr>
          <p:nvPr/>
        </p:nvCxnSpPr>
        <p:spPr>
          <a:xfrm>
            <a:off x="2999840" y="1244622"/>
            <a:ext cx="679147" cy="20622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3"/>
            <a:endCxn id="24" idx="1"/>
          </p:cNvCxnSpPr>
          <p:nvPr/>
        </p:nvCxnSpPr>
        <p:spPr>
          <a:xfrm flipV="1">
            <a:off x="2999840" y="1564726"/>
            <a:ext cx="679146" cy="1322358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" idx="3"/>
            <a:endCxn id="12" idx="1"/>
          </p:cNvCxnSpPr>
          <p:nvPr/>
        </p:nvCxnSpPr>
        <p:spPr>
          <a:xfrm>
            <a:off x="2999840" y="1244622"/>
            <a:ext cx="679146" cy="1202662"/>
          </a:xfrm>
          <a:prstGeom prst="curvedConnector3">
            <a:avLst>
              <a:gd name="adj1" fmla="val 50000"/>
            </a:avLst>
          </a:prstGeom>
          <a:ln>
            <a:solidFill>
              <a:srgbClr val="66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3" idx="3"/>
            <a:endCxn id="14" idx="1"/>
          </p:cNvCxnSpPr>
          <p:nvPr/>
        </p:nvCxnSpPr>
        <p:spPr>
          <a:xfrm>
            <a:off x="2999840" y="3632310"/>
            <a:ext cx="679147" cy="360698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5" idx="3"/>
            <a:endCxn id="20" idx="1"/>
          </p:cNvCxnSpPr>
          <p:nvPr/>
        </p:nvCxnSpPr>
        <p:spPr>
          <a:xfrm>
            <a:off x="5880874" y="754349"/>
            <a:ext cx="536501" cy="247561"/>
          </a:xfrm>
          <a:prstGeom prst="curvedConnector3">
            <a:avLst/>
          </a:prstGeom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13" idx="3"/>
            <a:endCxn id="21" idx="1"/>
          </p:cNvCxnSpPr>
          <p:nvPr/>
        </p:nvCxnSpPr>
        <p:spPr>
          <a:xfrm flipV="1">
            <a:off x="5880875" y="1671709"/>
            <a:ext cx="536500" cy="163518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4" idx="3"/>
            <a:endCxn id="28" idx="1"/>
          </p:cNvCxnSpPr>
          <p:nvPr/>
        </p:nvCxnSpPr>
        <p:spPr>
          <a:xfrm flipV="1">
            <a:off x="5880875" y="3727551"/>
            <a:ext cx="536500" cy="26545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4" idx="3"/>
            <a:endCxn id="21" idx="1"/>
          </p:cNvCxnSpPr>
          <p:nvPr/>
        </p:nvCxnSpPr>
        <p:spPr>
          <a:xfrm>
            <a:off x="5880874" y="1564726"/>
            <a:ext cx="536501" cy="106983"/>
          </a:xfrm>
          <a:prstGeom prst="curvedConnector3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5" idx="3"/>
            <a:endCxn id="21" idx="1"/>
          </p:cNvCxnSpPr>
          <p:nvPr/>
        </p:nvCxnSpPr>
        <p:spPr>
          <a:xfrm>
            <a:off x="5880874" y="754349"/>
            <a:ext cx="536501" cy="91736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2" idx="3"/>
            <a:endCxn id="22" idx="1"/>
          </p:cNvCxnSpPr>
          <p:nvPr/>
        </p:nvCxnSpPr>
        <p:spPr>
          <a:xfrm>
            <a:off x="5880874" y="2447284"/>
            <a:ext cx="536501" cy="555081"/>
          </a:xfrm>
          <a:prstGeom prst="curvedConnector3">
            <a:avLst>
              <a:gd name="adj1" fmla="val 50000"/>
            </a:avLst>
          </a:prstGeom>
          <a:ln>
            <a:solidFill>
              <a:srgbClr val="66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3" idx="3"/>
            <a:endCxn id="22" idx="1"/>
          </p:cNvCxnSpPr>
          <p:nvPr/>
        </p:nvCxnSpPr>
        <p:spPr>
          <a:xfrm flipV="1">
            <a:off x="5880875" y="3002365"/>
            <a:ext cx="536500" cy="3045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16" idx="3"/>
            <a:endCxn id="25" idx="1"/>
          </p:cNvCxnSpPr>
          <p:nvPr/>
        </p:nvCxnSpPr>
        <p:spPr>
          <a:xfrm flipV="1">
            <a:off x="5880875" y="4400881"/>
            <a:ext cx="536500" cy="203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5" idx="3"/>
            <a:endCxn id="26" idx="1"/>
          </p:cNvCxnSpPr>
          <p:nvPr/>
        </p:nvCxnSpPr>
        <p:spPr>
          <a:xfrm>
            <a:off x="5880874" y="754349"/>
            <a:ext cx="536501" cy="16049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24" idx="3"/>
            <a:endCxn id="26" idx="1"/>
          </p:cNvCxnSpPr>
          <p:nvPr/>
        </p:nvCxnSpPr>
        <p:spPr>
          <a:xfrm>
            <a:off x="5880874" y="1564726"/>
            <a:ext cx="536501" cy="794556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O'Meara</dc:creator>
  <cp:lastModifiedBy>Brian O'Meara</cp:lastModifiedBy>
  <cp:revision>6</cp:revision>
  <dcterms:created xsi:type="dcterms:W3CDTF">2017-01-25T20:57:29Z</dcterms:created>
  <dcterms:modified xsi:type="dcterms:W3CDTF">2017-01-26T04:51:34Z</dcterms:modified>
</cp:coreProperties>
</file>