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0972800" cy="10972800"/>
  <p:notesSz cx="6858000" cy="9144000"/>
  <p:defaultTextStyle>
    <a:defPPr>
      <a:defRPr lang="en-US"/>
    </a:defPPr>
    <a:lvl1pPr marL="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00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4008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1012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8016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502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202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89029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6033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276" d="100"/>
          <a:sy n="276" d="100"/>
        </p:scale>
        <p:origin x="4104" y="3352"/>
      </p:cViewPr>
      <p:guideLst>
        <p:guide orient="horz" pos="345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408683"/>
            <a:ext cx="932688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217920"/>
            <a:ext cx="768096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8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439424"/>
            <a:ext cx="246888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439424"/>
            <a:ext cx="722376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7051040"/>
            <a:ext cx="9326880" cy="217932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4650745"/>
            <a:ext cx="9326880" cy="240029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0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40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10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080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5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20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890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1603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560323"/>
            <a:ext cx="4846320" cy="7241540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2560323"/>
            <a:ext cx="4846320" cy="7241540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2" y="2456181"/>
            <a:ext cx="4848226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2" y="3479800"/>
            <a:ext cx="4848226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2456181"/>
            <a:ext cx="4850130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3479800"/>
            <a:ext cx="4850130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436880"/>
            <a:ext cx="3609976" cy="185928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2" y="436884"/>
            <a:ext cx="6134101" cy="936498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2296164"/>
            <a:ext cx="3609976" cy="7505701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7680962"/>
            <a:ext cx="6583680" cy="90678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980440"/>
            <a:ext cx="6583680" cy="6583680"/>
          </a:xfrm>
        </p:spPr>
        <p:txBody>
          <a:bodyPr/>
          <a:lstStyle>
            <a:lvl1pPr marL="0" indent="0">
              <a:buNone/>
              <a:defRPr sz="4400"/>
            </a:lvl1pPr>
            <a:lvl2pPr marL="627004" indent="0">
              <a:buNone/>
              <a:defRPr sz="3800"/>
            </a:lvl2pPr>
            <a:lvl3pPr marL="1254008" indent="0">
              <a:buNone/>
              <a:defRPr sz="3300"/>
            </a:lvl3pPr>
            <a:lvl4pPr marL="1881012" indent="0">
              <a:buNone/>
              <a:defRPr sz="2700"/>
            </a:lvl4pPr>
            <a:lvl5pPr marL="2508016" indent="0">
              <a:buNone/>
              <a:defRPr sz="2700"/>
            </a:lvl5pPr>
            <a:lvl6pPr marL="3135020" indent="0">
              <a:buNone/>
              <a:defRPr sz="2700"/>
            </a:lvl6pPr>
            <a:lvl7pPr marL="3762024" indent="0">
              <a:buNone/>
              <a:defRPr sz="2700"/>
            </a:lvl7pPr>
            <a:lvl8pPr marL="4389029" indent="0">
              <a:buNone/>
              <a:defRPr sz="2700"/>
            </a:lvl8pPr>
            <a:lvl9pPr marL="5016033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8587743"/>
            <a:ext cx="6583680" cy="1287779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439421"/>
            <a:ext cx="9875520" cy="1828800"/>
          </a:xfrm>
          <a:prstGeom prst="rect">
            <a:avLst/>
          </a:prstGeom>
        </p:spPr>
        <p:txBody>
          <a:bodyPr vert="horz" lIns="125401" tIns="62700" rIns="125401" bIns="627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560323"/>
            <a:ext cx="9875520" cy="7241540"/>
          </a:xfrm>
          <a:prstGeom prst="rect">
            <a:avLst/>
          </a:prstGeom>
        </p:spPr>
        <p:txBody>
          <a:bodyPr vert="horz" lIns="125401" tIns="62700" rIns="125401" bIns="627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0170164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0523-3F0A-3D4F-9F00-E442DF3AB4B6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10170164"/>
            <a:ext cx="34747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10170164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700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253" indent="-470253" algn="l" defTabSz="62700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82" indent="-391878" algn="l" defTabSz="62700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510" indent="-313502" algn="l" defTabSz="62700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14" indent="-313502" algn="l" defTabSz="62700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518" indent="-313502" algn="l" defTabSz="62700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8522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27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2531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29535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0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4008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1012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8016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02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202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029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6033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lternate Process 44"/>
          <p:cNvSpPr/>
          <p:nvPr/>
        </p:nvSpPr>
        <p:spPr>
          <a:xfrm>
            <a:off x="3101428" y="1930705"/>
            <a:ext cx="4769945" cy="248419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3" name="Rectangle 52"/>
          <p:cNvSpPr/>
          <p:nvPr/>
        </p:nvSpPr>
        <p:spPr>
          <a:xfrm>
            <a:off x="3930074" y="2079362"/>
            <a:ext cx="3112652" cy="52322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Leadership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Team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Alternate Process 43"/>
          <p:cNvSpPr/>
          <p:nvPr/>
        </p:nvSpPr>
        <p:spPr>
          <a:xfrm>
            <a:off x="4247388" y="353072"/>
            <a:ext cx="2478024" cy="86915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UTK/UTIA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Administration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3" name="Alternate Process 62"/>
          <p:cNvSpPr/>
          <p:nvPr/>
        </p:nvSpPr>
        <p:spPr>
          <a:xfrm>
            <a:off x="8265601" y="1930705"/>
            <a:ext cx="2478024" cy="86915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Evaluator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46939"/>
              </p:ext>
            </p:extLst>
          </p:nvPr>
        </p:nvGraphicFramePr>
        <p:xfrm>
          <a:off x="3425501" y="2795016"/>
          <a:ext cx="412179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933"/>
                <a:gridCol w="1373933"/>
                <a:gridCol w="1373933"/>
              </a:tblGrid>
              <a:tr h="3175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PI O’Meara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Staton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Kwit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75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↑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73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Project Coordinator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Kalisz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Moulton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6" name="Straight Connector 75"/>
          <p:cNvCxnSpPr>
            <a:stCxn id="70" idx="2"/>
          </p:cNvCxnSpPr>
          <p:nvPr/>
        </p:nvCxnSpPr>
        <p:spPr>
          <a:xfrm>
            <a:off x="1439404" y="4354658"/>
            <a:ext cx="3371937" cy="10631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871373" y="2365283"/>
            <a:ext cx="39422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876463" y="3886479"/>
            <a:ext cx="39422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674993" y="2365283"/>
            <a:ext cx="4206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683340" y="3942683"/>
            <a:ext cx="4125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107891" y="4354658"/>
            <a:ext cx="3371937" cy="10631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9" idx="0"/>
          </p:cNvCxnSpPr>
          <p:nvPr/>
        </p:nvCxnSpPr>
        <p:spPr>
          <a:xfrm flipV="1">
            <a:off x="5478561" y="4449326"/>
            <a:ext cx="0" cy="9685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5" idx="0"/>
          </p:cNvCxnSpPr>
          <p:nvPr/>
        </p:nvCxnSpPr>
        <p:spPr>
          <a:xfrm flipH="1" flipV="1">
            <a:off x="5478562" y="1222228"/>
            <a:ext cx="0" cy="7084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lternate Process 70"/>
          <p:cNvSpPr/>
          <p:nvPr/>
        </p:nvSpPr>
        <p:spPr>
          <a:xfrm>
            <a:off x="8265601" y="3485503"/>
            <a:ext cx="2478024" cy="86915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Internship Mentors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Alternate Process 68"/>
          <p:cNvSpPr/>
          <p:nvPr/>
        </p:nvSpPr>
        <p:spPr>
          <a:xfrm>
            <a:off x="4239549" y="5417841"/>
            <a:ext cx="2478024" cy="86915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Students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2" name="Alternate Process 41"/>
          <p:cNvSpPr/>
          <p:nvPr/>
        </p:nvSpPr>
        <p:spPr>
          <a:xfrm>
            <a:off x="201943" y="1930705"/>
            <a:ext cx="2474921" cy="86915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External Advisory Board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Alternate Process 69"/>
          <p:cNvSpPr/>
          <p:nvPr/>
        </p:nvSpPr>
        <p:spPr>
          <a:xfrm>
            <a:off x="201943" y="3485503"/>
            <a:ext cx="2474922" cy="86915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Multidisciplinary Advisory Teams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4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O'Meara</dc:creator>
  <cp:lastModifiedBy>Brian O'Meara</cp:lastModifiedBy>
  <cp:revision>40</cp:revision>
  <dcterms:created xsi:type="dcterms:W3CDTF">2017-01-25T20:57:29Z</dcterms:created>
  <dcterms:modified xsi:type="dcterms:W3CDTF">2017-02-04T05:53:53Z</dcterms:modified>
</cp:coreProperties>
</file>