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3816" y="-112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8775-4A92-4546-885F-9DA75ED5F30D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764E-8E73-CC41-B7C8-12A4809D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764E-8E73-CC41-B7C8-12A4809D4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3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39424"/>
            <a:ext cx="24688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39424"/>
            <a:ext cx="72237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0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5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2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2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436884"/>
            <a:ext cx="6134101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2296164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2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3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3"/>
            <a:ext cx="9875520" cy="7241540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4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2400"/>
            <a:ext cx="10972800" cy="6340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1464156" y="4625557"/>
            <a:ext cx="3472908" cy="76090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7096" y="2333899"/>
            <a:ext cx="39422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02186" y="3886479"/>
            <a:ext cx="39422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00716" y="2333899"/>
            <a:ext cx="420624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09063" y="3911299"/>
            <a:ext cx="4125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33614" y="4323274"/>
            <a:ext cx="3371937" cy="1063183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604284" y="4417942"/>
            <a:ext cx="0" cy="96851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04285" y="1190844"/>
            <a:ext cx="0" cy="708477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lternate Process 44"/>
          <p:cNvSpPr/>
          <p:nvPr/>
        </p:nvSpPr>
        <p:spPr>
          <a:xfrm>
            <a:off x="3227151" y="1930705"/>
            <a:ext cx="4769945" cy="2484196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4055797" y="2079362"/>
            <a:ext cx="3112652" cy="523220"/>
          </a:xfrm>
          <a:prstGeom prst="rect">
            <a:avLst/>
          </a:prstGeom>
          <a:solidFill>
            <a:srgbClr val="FDD251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Leadership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Alternate Process 43"/>
          <p:cNvSpPr/>
          <p:nvPr/>
        </p:nvSpPr>
        <p:spPr>
          <a:xfrm>
            <a:off x="4373111" y="353072"/>
            <a:ext cx="2478024" cy="869155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UTK/UTIA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Administration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8391324" y="1930705"/>
            <a:ext cx="2478024" cy="869155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Evaluator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32820"/>
              </p:ext>
            </p:extLst>
          </p:nvPr>
        </p:nvGraphicFramePr>
        <p:xfrm>
          <a:off x="3551224" y="2795016"/>
          <a:ext cx="412179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933"/>
                <a:gridCol w="1373933"/>
                <a:gridCol w="1373933"/>
              </a:tblGrid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PI O’Meara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Staton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Kwit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175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↑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3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Project Coordinator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Kalisz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Co-PI Moulton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Alternate Process 70"/>
          <p:cNvSpPr/>
          <p:nvPr/>
        </p:nvSpPr>
        <p:spPr>
          <a:xfrm>
            <a:off x="8391324" y="3485503"/>
            <a:ext cx="2478024" cy="869155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Internship Mentors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Alternate Process 68"/>
          <p:cNvSpPr/>
          <p:nvPr/>
        </p:nvSpPr>
        <p:spPr>
          <a:xfrm>
            <a:off x="4365272" y="5399955"/>
            <a:ext cx="2478024" cy="869155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Students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Alternate Process 41"/>
          <p:cNvSpPr/>
          <p:nvPr/>
        </p:nvSpPr>
        <p:spPr>
          <a:xfrm>
            <a:off x="125724" y="1930705"/>
            <a:ext cx="2676864" cy="869155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External Advisory Board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Alternate Process 69"/>
          <p:cNvSpPr/>
          <p:nvPr/>
        </p:nvSpPr>
        <p:spPr>
          <a:xfrm>
            <a:off x="125723" y="3018729"/>
            <a:ext cx="2676865" cy="1638212"/>
          </a:xfrm>
          <a:prstGeom prst="flowChartAlternateProcess">
            <a:avLst/>
          </a:prstGeom>
          <a:solidFill>
            <a:srgbClr val="FDD25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Multidisciplinary Advisory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Committees (MACs)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41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43</cp:revision>
  <dcterms:created xsi:type="dcterms:W3CDTF">2017-01-25T20:57:29Z</dcterms:created>
  <dcterms:modified xsi:type="dcterms:W3CDTF">2017-02-07T04:24:57Z</dcterms:modified>
</cp:coreProperties>
</file>