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2"/>
    <p:restoredTop sz="92784"/>
  </p:normalViewPr>
  <p:slideViewPr>
    <p:cSldViewPr>
      <p:cViewPr>
        <p:scale>
          <a:sx n="200" d="100"/>
          <a:sy n="200" d="100"/>
        </p:scale>
        <p:origin x="496" y="1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2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C898-A6CD-4243-8372-26315F66D2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313D-9586-43E5-972B-7E1A91C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1400" y="2438400"/>
            <a:ext cx="2362200" cy="1295400"/>
          </a:xfrm>
          <a:prstGeom prst="ellipse">
            <a:avLst/>
          </a:prstGeom>
          <a:solidFill>
            <a:srgbClr val="FFC000">
              <a:alpha val="6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rot="18933230">
            <a:off x="5640607" y="3263034"/>
            <a:ext cx="1152144" cy="932688"/>
          </a:xfrm>
          <a:prstGeom prst="trapezoid">
            <a:avLst/>
          </a:prstGeom>
          <a:solidFill>
            <a:srgbClr val="FFC000">
              <a:alpha val="6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2740918">
            <a:off x="2755809" y="3267456"/>
            <a:ext cx="1152144" cy="932688"/>
          </a:xfrm>
          <a:prstGeom prst="trapezoid">
            <a:avLst/>
          </a:prstGeom>
          <a:solidFill>
            <a:srgbClr val="FFC000">
              <a:alpha val="6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2667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Next-Generation Biodiversity Training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apezoid 7"/>
          <p:cNvSpPr/>
          <p:nvPr/>
        </p:nvSpPr>
        <p:spPr>
          <a:xfrm rot="907351">
            <a:off x="3676263" y="3760788"/>
            <a:ext cx="1152144" cy="932688"/>
          </a:xfrm>
          <a:prstGeom prst="trapezoid">
            <a:avLst/>
          </a:prstGeom>
          <a:solidFill>
            <a:srgbClr val="FFC000">
              <a:alpha val="6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 rot="20706292">
            <a:off x="4699501" y="3755575"/>
            <a:ext cx="1152144" cy="932688"/>
          </a:xfrm>
          <a:prstGeom prst="trapezoid">
            <a:avLst/>
          </a:prstGeom>
          <a:solidFill>
            <a:srgbClr val="FFC000">
              <a:alpha val="6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0381" y="350662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Internships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227" y="3925669"/>
            <a:ext cx="121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Workshops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4073" y="39766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Trainee Outreach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3352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Multidisc. Advisory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Comm.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(MAC)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5516" y="1752600"/>
            <a:ext cx="4648200" cy="609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89419" y="1782154"/>
            <a:ext cx="43304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NGOs, Government Agencies, Businesses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0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Pound, Sharon Sweetser</dc:creator>
  <cp:lastModifiedBy>Brian O'Meara</cp:lastModifiedBy>
  <cp:revision>7</cp:revision>
  <dcterms:created xsi:type="dcterms:W3CDTF">2017-02-06T12:51:09Z</dcterms:created>
  <dcterms:modified xsi:type="dcterms:W3CDTF">2017-02-07T04:57:52Z</dcterms:modified>
</cp:coreProperties>
</file>