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91" d="100"/>
          <a:sy n="91" d="100"/>
        </p:scale>
        <p:origin x="3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A2362-0F87-E743-8CB2-C320FD5E23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C7428-0CFA-F247-8261-149BBDD0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C6C54-55F1-2266-61C5-7866AB656BF0}"/>
              </a:ext>
            </a:extLst>
          </p:cNvPr>
          <p:cNvSpPr txBox="1"/>
          <p:nvPr/>
        </p:nvSpPr>
        <p:spPr>
          <a:xfrm>
            <a:off x="481818" y="422031"/>
            <a:ext cx="589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Free webinar on </a:t>
            </a:r>
            <a:r>
              <a:rPr lang="en-US" sz="3600" dirty="0">
                <a:solidFill>
                  <a:srgbClr val="C00000"/>
                </a:solidFill>
                <a:latin typeface="Garamond" panose="02020404030301010803" pitchFamily="18" charset="0"/>
              </a:rPr>
              <a:t>applying to grad school </a:t>
            </a:r>
            <a:r>
              <a:rPr lang="en-US" sz="3600" dirty="0">
                <a:latin typeface="Garamond" panose="02020404030301010803" pitchFamily="18" charset="0"/>
              </a:rPr>
              <a:t>in ecology, evolution, and related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4859-3799-1771-3E83-D97B858AB37D}"/>
              </a:ext>
            </a:extLst>
          </p:cNvPr>
          <p:cNvSpPr txBox="1"/>
          <p:nvPr/>
        </p:nvSpPr>
        <p:spPr>
          <a:xfrm>
            <a:off x="316521" y="2176357"/>
            <a:ext cx="589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Garamond" panose="02020404030301010803" pitchFamily="18" charset="0"/>
              </a:rPr>
              <a:t>Thursday, Oct 24, 2024</a:t>
            </a:r>
          </a:p>
          <a:p>
            <a:pPr algn="ctr"/>
            <a:r>
              <a:rPr lang="en-US" sz="2000" dirty="0">
                <a:latin typeface="Garamond" panose="02020404030301010803" pitchFamily="18" charset="0"/>
              </a:rPr>
              <a:t>11 am US Eastern, 8 am US Pacific, 15:00 UTC</a:t>
            </a:r>
          </a:p>
          <a:p>
            <a:pPr algn="ctr"/>
            <a:r>
              <a:rPr lang="en-US" sz="2000" dirty="0">
                <a:latin typeface="Garamond" panose="02020404030301010803" pitchFamily="18" charset="0"/>
              </a:rPr>
              <a:t>http://</a:t>
            </a:r>
            <a:r>
              <a:rPr lang="en-US" sz="2000" dirty="0" err="1">
                <a:latin typeface="Garamond" panose="02020404030301010803" pitchFamily="18" charset="0"/>
              </a:rPr>
              <a:t>www.</a:t>
            </a:r>
            <a:r>
              <a:rPr lang="en-US" sz="2000" b="1" dirty="0" err="1">
                <a:solidFill>
                  <a:srgbClr val="C00000"/>
                </a:solidFill>
                <a:latin typeface="Garamond" panose="02020404030301010803" pitchFamily="18" charset="0"/>
              </a:rPr>
              <a:t>ApplyingToEEB.info</a:t>
            </a: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A54F5-FF92-B341-79D5-582FCF31D165}"/>
              </a:ext>
            </a:extLst>
          </p:cNvPr>
          <p:cNvSpPr txBox="1"/>
          <p:nvPr/>
        </p:nvSpPr>
        <p:spPr>
          <a:xfrm>
            <a:off x="214532" y="3501065"/>
            <a:ext cx="6428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Masters or PhD?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How to find a good mentor?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How to find a good program?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How is this different from undergrad?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You get </a:t>
            </a:r>
            <a:r>
              <a:rPr lang="en-US" sz="2400" i="1" dirty="0">
                <a:latin typeface="Garamond" panose="02020404030301010803" pitchFamily="18" charset="0"/>
              </a:rPr>
              <a:t>paid</a:t>
            </a:r>
            <a:r>
              <a:rPr lang="en-US" sz="2400" dirty="0">
                <a:latin typeface="Garamond" panose="02020404030301010803" pitchFamily="18" charset="0"/>
              </a:rPr>
              <a:t> to go to grad school? [sort of…]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Mental health in grad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And much 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This is part of our goal of teaching the “hidden curriculum” — information that is not typically formally taught that otherwise privileges some insiders who know it. Panelists are Brian O’Meara and </a:t>
            </a:r>
            <a:r>
              <a:rPr lang="en-US" dirty="0" err="1">
                <a:latin typeface="Garamond" panose="02020404030301010803" pitchFamily="18" charset="0"/>
              </a:rPr>
              <a:t>Xingli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Giam</a:t>
            </a:r>
            <a:r>
              <a:rPr lang="en-US" dirty="0">
                <a:latin typeface="Garamond" panose="02020404030301010803" pitchFamily="18" charset="0"/>
              </a:rPr>
              <a:t>, both long-serving members of the U. of Tennessee, Knoxville, EEB graduate admissions committee. There will be a presentation followed by Q&amp;A.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2D439CE-145E-E35E-F65D-7473A02C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07" y="3501065"/>
            <a:ext cx="793555" cy="8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154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O'Meara, Brian C</dc:creator>
  <cp:lastModifiedBy>O'Meara, Brian C</cp:lastModifiedBy>
  <cp:revision>2</cp:revision>
  <dcterms:created xsi:type="dcterms:W3CDTF">2024-10-10T14:27:23Z</dcterms:created>
  <dcterms:modified xsi:type="dcterms:W3CDTF">2024-10-10T17:25:27Z</dcterms:modified>
</cp:coreProperties>
</file>