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10B3691-A287-4A6F-B900-DA0583F255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1AAE30-4A38-4623-9276-5F85625F18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5/22/21 12:10:21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28" id="10" name="slide10">
            <a:extLst>
              <a:ext uri="{FF2B5EF4-FFF2-40B4-BE49-F238E27FC236}">
                <a16:creationId xmlns:a16="http://schemas.microsoft.com/office/drawing/2014/main" id="{B4B85FBE-D248-4B4B-974F-98713A7499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29" id="11" name="slide11">
            <a:extLst>
              <a:ext uri="{FF2B5EF4-FFF2-40B4-BE49-F238E27FC236}">
                <a16:creationId xmlns:a16="http://schemas.microsoft.com/office/drawing/2014/main" id="{2AD35127-3C86-44B8-9858-2D5D49A667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2" id="12" name="slide12">
            <a:extLst>
              <a:ext uri="{FF2B5EF4-FFF2-40B4-BE49-F238E27FC236}">
                <a16:creationId xmlns:a16="http://schemas.microsoft.com/office/drawing/2014/main" id="{7728E77B-BE16-4D19-9F77-3DEB485194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48" id="13" name="slide13">
            <a:extLst>
              <a:ext uri="{FF2B5EF4-FFF2-40B4-BE49-F238E27FC236}">
                <a16:creationId xmlns:a16="http://schemas.microsoft.com/office/drawing/2014/main" id="{4DC950A0-D560-4035-BD2C-926389A7C3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49" id="14" name="slide14">
            <a:extLst>
              <a:ext uri="{FF2B5EF4-FFF2-40B4-BE49-F238E27FC236}">
                <a16:creationId xmlns:a16="http://schemas.microsoft.com/office/drawing/2014/main" id="{B9933534-CCBF-4AF3-A217-713F326D18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21" id="15" name="slide15">
            <a:extLst>
              <a:ext uri="{FF2B5EF4-FFF2-40B4-BE49-F238E27FC236}">
                <a16:creationId xmlns:a16="http://schemas.microsoft.com/office/drawing/2014/main" id="{2B10884A-956B-4DE4-A8D8-9459154002E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22" id="16" name="slide16">
            <a:extLst>
              <a:ext uri="{FF2B5EF4-FFF2-40B4-BE49-F238E27FC236}">
                <a16:creationId xmlns:a16="http://schemas.microsoft.com/office/drawing/2014/main" id="{04B28F21-42C7-4AC5-9FA4-D8E2D4616D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53" id="17" name="slide17">
            <a:extLst>
              <a:ext uri="{FF2B5EF4-FFF2-40B4-BE49-F238E27FC236}">
                <a16:creationId xmlns:a16="http://schemas.microsoft.com/office/drawing/2014/main" id="{2AF67548-083B-4D0B-B4B9-3CA7F46153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38" id="18" name="slide18">
            <a:extLst>
              <a:ext uri="{FF2B5EF4-FFF2-40B4-BE49-F238E27FC236}">
                <a16:creationId xmlns:a16="http://schemas.microsoft.com/office/drawing/2014/main" id="{DB3FF248-A181-4D39-8BB9-B9AC3CE6B75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17" id="2" name="slide2">
            <a:extLst>
              <a:ext uri="{FF2B5EF4-FFF2-40B4-BE49-F238E27FC236}">
                <a16:creationId xmlns:a16="http://schemas.microsoft.com/office/drawing/2014/main" id="{7825FBF8-E8CB-429C-8947-383CC549BC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18" id="3" name="slide3">
            <a:extLst>
              <a:ext uri="{FF2B5EF4-FFF2-40B4-BE49-F238E27FC236}">
                <a16:creationId xmlns:a16="http://schemas.microsoft.com/office/drawing/2014/main" id="{FAB86DF6-FC02-4528-A858-D9EB1A915B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1" id="4" name="slide4">
            <a:extLst>
              <a:ext uri="{FF2B5EF4-FFF2-40B4-BE49-F238E27FC236}">
                <a16:creationId xmlns:a16="http://schemas.microsoft.com/office/drawing/2014/main" id="{2D1208B3-2061-4FCD-AA40-414B8590DB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32" id="5" name="slide5">
            <a:extLst>
              <a:ext uri="{FF2B5EF4-FFF2-40B4-BE49-F238E27FC236}">
                <a16:creationId xmlns:a16="http://schemas.microsoft.com/office/drawing/2014/main" id="{D9B7D05C-DDE7-45AC-9414-F02505B971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33" id="6" name="slide6">
            <a:extLst>
              <a:ext uri="{FF2B5EF4-FFF2-40B4-BE49-F238E27FC236}">
                <a16:creationId xmlns:a16="http://schemas.microsoft.com/office/drawing/2014/main" id="{59980567-E637-4CDA-B89A-C53D3B3215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39" id="7" name="slide7">
            <a:extLst>
              <a:ext uri="{FF2B5EF4-FFF2-40B4-BE49-F238E27FC236}">
                <a16:creationId xmlns:a16="http://schemas.microsoft.com/office/drawing/2014/main" id="{EB79B51C-0D20-45FC-8C91-2D745B2358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26" id="8" name="slide8">
            <a:extLst>
              <a:ext uri="{FF2B5EF4-FFF2-40B4-BE49-F238E27FC236}">
                <a16:creationId xmlns:a16="http://schemas.microsoft.com/office/drawing/2014/main" id="{1396D751-2F56-4AEB-BE74-5863C89A93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cut VS COVID-19: Exploration &amp;amp; Prediction of Health Consequences27" id="9" name="slide9">
            <a:extLst>
              <a:ext uri="{FF2B5EF4-FFF2-40B4-BE49-F238E27FC236}">
                <a16:creationId xmlns:a16="http://schemas.microsoft.com/office/drawing/2014/main" id="{03559214-7D6F-4FEC-B0B2-CD4E986974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2021-05-22T17:10:24Z</dcterms:created>
  <dcterms:modified xsi:type="dcterms:W3CDTF">2021-05-22T17:10:24Z</dcterms:modified>
</cp:coreProperties>
</file>