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712E29E-D01E-4419-96A6-EBF291BF2A2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Termination presentation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82627F1-3478-4C9D-B192-3D8A0FB61B5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5/22/21 12:04:07 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l They or Won&amp;apos;t They: Termination?10" id="10" name="slide10">
            <a:extLst>
              <a:ext uri="{FF2B5EF4-FFF2-40B4-BE49-F238E27FC236}">
                <a16:creationId xmlns:a16="http://schemas.microsoft.com/office/drawing/2014/main" id="{A50A2D1D-DABB-4C97-A6F3-6935523DBB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l They or Won&amp;apos;t They: Termination?11" id="11" name="slide11">
            <a:extLst>
              <a:ext uri="{FF2B5EF4-FFF2-40B4-BE49-F238E27FC236}">
                <a16:creationId xmlns:a16="http://schemas.microsoft.com/office/drawing/2014/main" id="{A8285340-7E9A-417A-8662-974E09F641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l They or Won&amp;apos;t They: Termination?2" id="2" name="slide2">
            <a:extLst>
              <a:ext uri="{FF2B5EF4-FFF2-40B4-BE49-F238E27FC236}">
                <a16:creationId xmlns:a16="http://schemas.microsoft.com/office/drawing/2014/main" id="{92E21EFC-C258-401B-8765-DAFFB9C258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l They or Won&amp;apos;t They: Termination?1" id="3" name="slide3">
            <a:extLst>
              <a:ext uri="{FF2B5EF4-FFF2-40B4-BE49-F238E27FC236}">
                <a16:creationId xmlns:a16="http://schemas.microsoft.com/office/drawing/2014/main" id="{F8D47211-2735-4398-A069-DF0929BA39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l They or Won&amp;apos;t They: Termination?3" id="4" name="slide4">
            <a:extLst>
              <a:ext uri="{FF2B5EF4-FFF2-40B4-BE49-F238E27FC236}">
                <a16:creationId xmlns:a16="http://schemas.microsoft.com/office/drawing/2014/main" id="{1999728E-4808-44F7-9573-72C2B0FE88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l They or Won&amp;apos;t They: Termination?5" id="5" name="slide5">
            <a:extLst>
              <a:ext uri="{FF2B5EF4-FFF2-40B4-BE49-F238E27FC236}">
                <a16:creationId xmlns:a16="http://schemas.microsoft.com/office/drawing/2014/main" id="{27A837D4-487D-449F-BE2E-33B1D0F25C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l They or Won&amp;apos;t They: Termination?6" id="6" name="slide6">
            <a:extLst>
              <a:ext uri="{FF2B5EF4-FFF2-40B4-BE49-F238E27FC236}">
                <a16:creationId xmlns:a16="http://schemas.microsoft.com/office/drawing/2014/main" id="{7113BDCF-E8A4-4725-9AD8-9A7CCB839C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l They or Won&amp;apos;t They: Termination?7" id="7" name="slide7">
            <a:extLst>
              <a:ext uri="{FF2B5EF4-FFF2-40B4-BE49-F238E27FC236}">
                <a16:creationId xmlns:a16="http://schemas.microsoft.com/office/drawing/2014/main" id="{FB83A649-B635-479C-982D-910BE219B2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l They or Won&amp;apos;t They: Termination?8" id="8" name="slide8">
            <a:extLst>
              <a:ext uri="{FF2B5EF4-FFF2-40B4-BE49-F238E27FC236}">
                <a16:creationId xmlns:a16="http://schemas.microsoft.com/office/drawing/2014/main" id="{EC9D6F1D-9168-4E28-A4B7-F807DA94F3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l They or Won&amp;apos;t They: Termination?9" id="9" name="slide9">
            <a:extLst>
              <a:ext uri="{FF2B5EF4-FFF2-40B4-BE49-F238E27FC236}">
                <a16:creationId xmlns:a16="http://schemas.microsoft.com/office/drawing/2014/main" id="{2EC61595-7D62-4793-B11B-37E047A454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2021-05-22T17:04:09Z</dcterms:created>
  <dcterms:modified xsi:type="dcterms:W3CDTF">2021-05-22T17:04:09Z</dcterms:modified>
</cp:coreProperties>
</file>