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8" r:id="rId5"/>
    <p:sldId id="265" r:id="rId6"/>
    <p:sldId id="264" r:id="rId7"/>
    <p:sldId id="260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9688556-4D11-491D-AEA6-28DB3A12E21D}">
          <p14:sldIdLst>
            <p14:sldId id="258"/>
            <p14:sldId id="259"/>
            <p14:sldId id="261"/>
            <p14:sldId id="268"/>
            <p14:sldId id="265"/>
            <p14:sldId id="264"/>
            <p14:sldId id="260"/>
            <p14:sldId id="266"/>
            <p14:sldId id="26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1DD"/>
    <a:srgbClr val="CEE0E4"/>
    <a:srgbClr val="948172"/>
    <a:srgbClr val="B6CBC9"/>
    <a:srgbClr val="544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0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3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2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2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4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8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6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3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00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9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C9D1DD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5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3336920" y="-15027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영어 단어</a:t>
            </a:r>
            <a:endParaRPr lang="ko-KR" altLang="en-US" sz="4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64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íì¼:Python-logo-notext.svg">
            <a:extLst>
              <a:ext uri="{FF2B5EF4-FFF2-40B4-BE49-F238E27FC236}">
                <a16:creationId xmlns:a16="http://schemas.microsoft.com/office/drawing/2014/main" id="{8A42380A-8B6C-4603-A184-95D81CDB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0" y="54147"/>
            <a:ext cx="504001" cy="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8E8433B4-DBB4-4CCA-9A76-DE701800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822" y="2748725"/>
            <a:ext cx="5748357" cy="1360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5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lang="ko-KR" altLang="en-US" sz="5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오늘의 영어단어</a:t>
            </a:r>
            <a:r>
              <a:rPr lang="en-US" altLang="ko-KR" sz="5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</a:p>
          <a:p>
            <a:pPr marL="0" indent="0">
              <a:buNone/>
            </a:pPr>
            <a:endParaRPr lang="ko-KR" altLang="en-US" sz="4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18FAA05-7607-46C1-9122-7E93054AEA36}"/>
              </a:ext>
            </a:extLst>
          </p:cNvPr>
          <p:cNvSpPr txBox="1">
            <a:spLocks/>
          </p:cNvSpPr>
          <p:nvPr/>
        </p:nvSpPr>
        <p:spPr>
          <a:xfrm>
            <a:off x="8447642" y="5052314"/>
            <a:ext cx="2902870" cy="136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20117 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장현빈</a:t>
            </a: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20121 </a:t>
            </a:r>
            <a:r>
              <a:rPr lang="ko-KR" altLang="en-US" sz="3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최보민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73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E1D0B-C94C-4E3E-87FC-24018C79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240" y="2470761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7808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3336920" y="-15027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영어 단어</a:t>
            </a:r>
            <a:endParaRPr lang="ko-KR" altLang="en-US" sz="4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64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íì¼:Python-logo-notext.svg">
            <a:extLst>
              <a:ext uri="{FF2B5EF4-FFF2-40B4-BE49-F238E27FC236}">
                <a16:creationId xmlns:a16="http://schemas.microsoft.com/office/drawing/2014/main" id="{8A42380A-8B6C-4603-A184-95D81CDB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0" y="54147"/>
            <a:ext cx="504001" cy="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46BF039-FE17-480B-BAA3-6EF3F421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5" y="1744402"/>
            <a:ext cx="10615948" cy="46144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동기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영어 시험 점수가 매우 낮아서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영어 단어 외우기가 너무 어려워서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6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3336920" y="-15027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영어 단어</a:t>
            </a:r>
            <a:endParaRPr lang="ko-KR" altLang="en-US" sz="4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64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íì¼:Python-logo-notext.svg">
            <a:extLst>
              <a:ext uri="{FF2B5EF4-FFF2-40B4-BE49-F238E27FC236}">
                <a16:creationId xmlns:a16="http://schemas.microsoft.com/office/drawing/2014/main" id="{8A42380A-8B6C-4603-A184-95D81CDB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0" y="54147"/>
            <a:ext cx="504001" cy="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46BF039-FE17-480B-BAA3-6EF3F421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09" y="1744402"/>
            <a:ext cx="10615948" cy="46144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코드 설명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-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 모듈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Beautifulsoup,time,tkinter,urllib.request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130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3336920" y="-15027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영어 단어</a:t>
            </a:r>
            <a:endParaRPr lang="ko-KR" altLang="en-US" sz="4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64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íì¼:Python-logo-notext.svg">
            <a:extLst>
              <a:ext uri="{FF2B5EF4-FFF2-40B4-BE49-F238E27FC236}">
                <a16:creationId xmlns:a16="http://schemas.microsoft.com/office/drawing/2014/main" id="{8A42380A-8B6C-4603-A184-95D81CDB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0" y="54147"/>
            <a:ext cx="504001" cy="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B6E04D-91C1-49FC-AE8B-1E2EDB05E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90" y="1304148"/>
            <a:ext cx="4514850" cy="3209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53CC4D-7038-4179-8546-82D53D65D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639" y="1293262"/>
            <a:ext cx="2676525" cy="198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101541-0139-4578-9307-C6FFCD9FF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840" y="3086877"/>
            <a:ext cx="3990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9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3336920" y="-15027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영어 단어</a:t>
            </a:r>
            <a:endParaRPr lang="ko-KR" altLang="en-US" sz="4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64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íì¼:Python-logo-notext.svg">
            <a:extLst>
              <a:ext uri="{FF2B5EF4-FFF2-40B4-BE49-F238E27FC236}">
                <a16:creationId xmlns:a16="http://schemas.microsoft.com/office/drawing/2014/main" id="{8A42380A-8B6C-4603-A184-95D81CDB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0" y="54147"/>
            <a:ext cx="504001" cy="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46BF039-FE17-480B-BAA3-6EF3F421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09" y="1744402"/>
            <a:ext cx="10615948" cy="46144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인터페이스 소개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CFC9DA-0355-4450-9340-55C748FAE7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"/>
          <a:stretch/>
        </p:blipFill>
        <p:spPr>
          <a:xfrm>
            <a:off x="4435234" y="1976193"/>
            <a:ext cx="2687019" cy="34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7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3336920" y="-15027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영어 단어</a:t>
            </a:r>
            <a:endParaRPr lang="ko-KR" altLang="en-US" sz="4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64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íì¼:Python-logo-notext.svg">
            <a:extLst>
              <a:ext uri="{FF2B5EF4-FFF2-40B4-BE49-F238E27FC236}">
                <a16:creationId xmlns:a16="http://schemas.microsoft.com/office/drawing/2014/main" id="{8A42380A-8B6C-4603-A184-95D81CDB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0" y="54147"/>
            <a:ext cx="504001" cy="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46BF039-FE17-480B-BAA3-6EF3F421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09" y="1744402"/>
            <a:ext cx="10615948" cy="46144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인터페이스 소개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42A75A0-68B8-4F26-9070-62146BF27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82" y="2169580"/>
            <a:ext cx="6919367" cy="39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3336920" y="-15027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영어 단어</a:t>
            </a:r>
            <a:endParaRPr lang="ko-KR" altLang="en-US" sz="4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64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íì¼:Python-logo-notext.svg">
            <a:extLst>
              <a:ext uri="{FF2B5EF4-FFF2-40B4-BE49-F238E27FC236}">
                <a16:creationId xmlns:a16="http://schemas.microsoft.com/office/drawing/2014/main" id="{8A42380A-8B6C-4603-A184-95D81CDB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0" y="54147"/>
            <a:ext cx="504001" cy="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46BF039-FE17-480B-BAA3-6EF3F421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09" y="1744402"/>
            <a:ext cx="10615948" cy="46144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인터페이스 소개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9A561C-2337-49FA-B3C6-340536F5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76" y="1362096"/>
            <a:ext cx="3745436" cy="48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6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3336920" y="-15027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영어 단어</a:t>
            </a:r>
            <a:endParaRPr lang="ko-KR" altLang="en-US" sz="4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64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íì¼:Python-logo-notext.svg">
            <a:extLst>
              <a:ext uri="{FF2B5EF4-FFF2-40B4-BE49-F238E27FC236}">
                <a16:creationId xmlns:a16="http://schemas.microsoft.com/office/drawing/2014/main" id="{8A42380A-8B6C-4603-A184-95D81CDB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0" y="54147"/>
            <a:ext cx="504001" cy="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46BF039-FE17-480B-BAA3-6EF3F421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09" y="1744402"/>
            <a:ext cx="10615948" cy="46144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인터페이스 소개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25526E-0770-448D-894D-3496C1861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71" y="2340529"/>
            <a:ext cx="9016595" cy="300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6C5CF3-B4FF-43B4-869B-EAEB3361E4E5}"/>
              </a:ext>
            </a:extLst>
          </p:cNvPr>
          <p:cNvSpPr/>
          <p:nvPr/>
        </p:nvSpPr>
        <p:spPr>
          <a:xfrm>
            <a:off x="3336920" y="-15027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오늘의 영어 단어</a:t>
            </a:r>
            <a:endParaRPr lang="ko-KR" altLang="en-US" sz="40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5988" y="445135"/>
            <a:ext cx="11491785" cy="6178086"/>
            <a:chOff x="345988" y="445135"/>
            <a:chExt cx="11491785" cy="6178086"/>
          </a:xfrm>
        </p:grpSpPr>
        <p:sp>
          <p:nvSpPr>
            <p:cNvPr id="64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593771" y="449136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631260" y="499143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661242" y="529125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사각형: 둥근 위쪽 모서리 16">
              <a:extLst>
                <a:ext uri="{FF2B5EF4-FFF2-40B4-BE49-F238E27FC236}">
                  <a16:creationId xmlns:a16="http://schemas.microsoft.com/office/drawing/2014/main" id="{25756C2C-C811-4563-A163-F03DF74C9CA7}"/>
                </a:ext>
              </a:extLst>
            </p:cNvPr>
            <p:cNvSpPr/>
            <p:nvPr/>
          </p:nvSpPr>
          <p:spPr>
            <a:xfrm>
              <a:off x="10402068" y="445135"/>
              <a:ext cx="242943" cy="4359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AB8489B-2A95-45DC-BC2A-A2B907C3C04A}"/>
                </a:ext>
              </a:extLst>
            </p:cNvPr>
            <p:cNvSpPr/>
            <p:nvPr/>
          </p:nvSpPr>
          <p:spPr>
            <a:xfrm>
              <a:off x="10439557" y="495142"/>
              <a:ext cx="167965" cy="167965"/>
            </a:xfrm>
            <a:prstGeom prst="ellipse">
              <a:avLst/>
            </a:prstGeom>
            <a:solidFill>
              <a:srgbClr val="B6C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별: 꼭짓점 4개 42">
              <a:extLst>
                <a:ext uri="{FF2B5EF4-FFF2-40B4-BE49-F238E27FC236}">
                  <a16:creationId xmlns:a16="http://schemas.microsoft.com/office/drawing/2014/main" id="{EFEE73D6-4957-4B6E-AD52-2F192F1B8257}"/>
                </a:ext>
              </a:extLst>
            </p:cNvPr>
            <p:cNvSpPr/>
            <p:nvPr/>
          </p:nvSpPr>
          <p:spPr>
            <a:xfrm>
              <a:off x="10469539" y="525124"/>
              <a:ext cx="108000" cy="108000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6788" y="988251"/>
              <a:ext cx="11388812" cy="5558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345989" y="881449"/>
              <a:ext cx="11491784" cy="5741772"/>
            </a:xfrm>
            <a:custGeom>
              <a:avLst/>
              <a:gdLst>
                <a:gd name="connsiteX0" fmla="*/ 215869 w 11491784"/>
                <a:gd name="connsiteY0" fmla="*/ 154871 h 5741772"/>
                <a:gd name="connsiteX1" fmla="*/ 141691 w 11491784"/>
                <a:gd name="connsiteY1" fmla="*/ 229049 h 5741772"/>
                <a:gd name="connsiteX2" fmla="*/ 141691 w 11491784"/>
                <a:gd name="connsiteY2" fmla="*/ 5518992 h 5741772"/>
                <a:gd name="connsiteX3" fmla="*/ 215869 w 11491784"/>
                <a:gd name="connsiteY3" fmla="*/ 5593170 h 5741772"/>
                <a:gd name="connsiteX4" fmla="*/ 11257483 w 11491784"/>
                <a:gd name="connsiteY4" fmla="*/ 5593170 h 5741772"/>
                <a:gd name="connsiteX5" fmla="*/ 11331661 w 11491784"/>
                <a:gd name="connsiteY5" fmla="*/ 5518992 h 5741772"/>
                <a:gd name="connsiteX6" fmla="*/ 11331661 w 11491784"/>
                <a:gd name="connsiteY6" fmla="*/ 229049 h 5741772"/>
                <a:gd name="connsiteX7" fmla="*/ 11257483 w 11491784"/>
                <a:gd name="connsiteY7" fmla="*/ 154871 h 5741772"/>
                <a:gd name="connsiteX8" fmla="*/ 78318 w 11491784"/>
                <a:gd name="connsiteY8" fmla="*/ 0 h 5741772"/>
                <a:gd name="connsiteX9" fmla="*/ 11413466 w 11491784"/>
                <a:gd name="connsiteY9" fmla="*/ 0 h 5741772"/>
                <a:gd name="connsiteX10" fmla="*/ 11491784 w 11491784"/>
                <a:gd name="connsiteY10" fmla="*/ 78318 h 5741772"/>
                <a:gd name="connsiteX11" fmla="*/ 11491784 w 11491784"/>
                <a:gd name="connsiteY11" fmla="*/ 5663454 h 5741772"/>
                <a:gd name="connsiteX12" fmla="*/ 11413466 w 11491784"/>
                <a:gd name="connsiteY12" fmla="*/ 5741772 h 5741772"/>
                <a:gd name="connsiteX13" fmla="*/ 78318 w 11491784"/>
                <a:gd name="connsiteY13" fmla="*/ 5741772 h 5741772"/>
                <a:gd name="connsiteX14" fmla="*/ 0 w 11491784"/>
                <a:gd name="connsiteY14" fmla="*/ 5663454 h 5741772"/>
                <a:gd name="connsiteX15" fmla="*/ 0 w 11491784"/>
                <a:gd name="connsiteY15" fmla="*/ 78318 h 5741772"/>
                <a:gd name="connsiteX16" fmla="*/ 78318 w 11491784"/>
                <a:gd name="connsiteY16" fmla="*/ 0 h 574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91784" h="5741772">
                  <a:moveTo>
                    <a:pt x="215869" y="154871"/>
                  </a:moveTo>
                  <a:cubicBezTo>
                    <a:pt x="174902" y="154871"/>
                    <a:pt x="141691" y="188082"/>
                    <a:pt x="141691" y="229049"/>
                  </a:cubicBezTo>
                  <a:lnTo>
                    <a:pt x="141691" y="5518992"/>
                  </a:lnTo>
                  <a:cubicBezTo>
                    <a:pt x="141691" y="5559959"/>
                    <a:pt x="174902" y="5593170"/>
                    <a:pt x="215869" y="5593170"/>
                  </a:cubicBezTo>
                  <a:lnTo>
                    <a:pt x="11257483" y="5593170"/>
                  </a:lnTo>
                  <a:cubicBezTo>
                    <a:pt x="11298450" y="5593170"/>
                    <a:pt x="11331661" y="5559959"/>
                    <a:pt x="11331661" y="5518992"/>
                  </a:cubicBezTo>
                  <a:lnTo>
                    <a:pt x="11331661" y="229049"/>
                  </a:lnTo>
                  <a:cubicBezTo>
                    <a:pt x="11331661" y="188082"/>
                    <a:pt x="11298450" y="154871"/>
                    <a:pt x="11257483" y="154871"/>
                  </a:cubicBezTo>
                  <a:close/>
                  <a:moveTo>
                    <a:pt x="78318" y="0"/>
                  </a:moveTo>
                  <a:lnTo>
                    <a:pt x="11413466" y="0"/>
                  </a:lnTo>
                  <a:cubicBezTo>
                    <a:pt x="11456720" y="0"/>
                    <a:pt x="11491784" y="35064"/>
                    <a:pt x="11491784" y="78318"/>
                  </a:cubicBezTo>
                  <a:lnTo>
                    <a:pt x="11491784" y="5663454"/>
                  </a:lnTo>
                  <a:cubicBezTo>
                    <a:pt x="11491784" y="5706708"/>
                    <a:pt x="11456720" y="5741772"/>
                    <a:pt x="11413466" y="5741772"/>
                  </a:cubicBezTo>
                  <a:lnTo>
                    <a:pt x="78318" y="5741772"/>
                  </a:lnTo>
                  <a:cubicBezTo>
                    <a:pt x="35064" y="5741772"/>
                    <a:pt x="0" y="5706708"/>
                    <a:pt x="0" y="5663454"/>
                  </a:cubicBezTo>
                  <a:lnTo>
                    <a:pt x="0" y="78318"/>
                  </a:lnTo>
                  <a:cubicBezTo>
                    <a:pt x="0" y="35064"/>
                    <a:pt x="35064" y="0"/>
                    <a:pt x="78318" y="0"/>
                  </a:cubicBezTo>
                  <a:close/>
                </a:path>
              </a:pathLst>
            </a:custGeom>
            <a:solidFill>
              <a:srgbClr val="CEE0E4"/>
            </a:solidFill>
            <a:ln>
              <a:solidFill>
                <a:srgbClr val="5447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34598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334311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flipH="1">
              <a:off x="11327158" y="881449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5400000" flipH="1">
              <a:off x="11338835" y="6130896"/>
              <a:ext cx="504001" cy="480647"/>
            </a:xfrm>
            <a:custGeom>
              <a:avLst/>
              <a:gdLst>
                <a:gd name="connsiteX0" fmla="*/ 81531 w 504001"/>
                <a:gd name="connsiteY0" fmla="*/ 0 h 480647"/>
                <a:gd name="connsiteX1" fmla="*/ 422470 w 504001"/>
                <a:gd name="connsiteY1" fmla="*/ 0 h 480647"/>
                <a:gd name="connsiteX2" fmla="*/ 504001 w 504001"/>
                <a:gd name="connsiteY2" fmla="*/ 81531 h 480647"/>
                <a:gd name="connsiteX3" fmla="*/ 504000 w 504001"/>
                <a:gd name="connsiteY3" fmla="*/ 81531 h 480647"/>
                <a:gd name="connsiteX4" fmla="*/ 490076 w 504001"/>
                <a:gd name="connsiteY4" fmla="*/ 127116 h 480647"/>
                <a:gd name="connsiteX5" fmla="*/ 459371 w 504001"/>
                <a:gd name="connsiteY5" fmla="*/ 152400 h 480647"/>
                <a:gd name="connsiteX6" fmla="*/ 225606 w 504001"/>
                <a:gd name="connsiteY6" fmla="*/ 152400 h 480647"/>
                <a:gd name="connsiteX7" fmla="*/ 152401 w 504001"/>
                <a:gd name="connsiteY7" fmla="*/ 225605 h 480647"/>
                <a:gd name="connsiteX8" fmla="*/ 152401 w 504001"/>
                <a:gd name="connsiteY8" fmla="*/ 435975 h 480647"/>
                <a:gd name="connsiteX9" fmla="*/ 138278 w 504001"/>
                <a:gd name="connsiteY9" fmla="*/ 456923 h 480647"/>
                <a:gd name="connsiteX10" fmla="*/ 81002 w 504001"/>
                <a:gd name="connsiteY10" fmla="*/ 480647 h 480647"/>
                <a:gd name="connsiteX11" fmla="*/ 2 w 504001"/>
                <a:gd name="connsiteY11" fmla="*/ 399647 h 480647"/>
                <a:gd name="connsiteX12" fmla="*/ 2 w 504001"/>
                <a:gd name="connsiteY12" fmla="*/ 93647 h 480647"/>
                <a:gd name="connsiteX13" fmla="*/ 1224 w 504001"/>
                <a:gd name="connsiteY13" fmla="*/ 87593 h 480647"/>
                <a:gd name="connsiteX14" fmla="*/ 0 w 504001"/>
                <a:gd name="connsiteY14" fmla="*/ 81531 h 480647"/>
                <a:gd name="connsiteX15" fmla="*/ 6407 w 504001"/>
                <a:gd name="connsiteY15" fmla="*/ 49796 h 480647"/>
                <a:gd name="connsiteX16" fmla="*/ 81531 w 504001"/>
                <a:gd name="connsiteY16" fmla="*/ 0 h 48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001" h="480647">
                  <a:moveTo>
                    <a:pt x="81531" y="0"/>
                  </a:moveTo>
                  <a:lnTo>
                    <a:pt x="422470" y="0"/>
                  </a:lnTo>
                  <a:cubicBezTo>
                    <a:pt x="467498" y="0"/>
                    <a:pt x="504001" y="36503"/>
                    <a:pt x="504001" y="81531"/>
                  </a:cubicBezTo>
                  <a:lnTo>
                    <a:pt x="504000" y="81531"/>
                  </a:lnTo>
                  <a:cubicBezTo>
                    <a:pt x="504000" y="98417"/>
                    <a:pt x="498867" y="114103"/>
                    <a:pt x="490076" y="127116"/>
                  </a:cubicBezTo>
                  <a:lnTo>
                    <a:pt x="459371" y="152400"/>
                  </a:lnTo>
                  <a:lnTo>
                    <a:pt x="225606" y="152400"/>
                  </a:lnTo>
                  <a:cubicBezTo>
                    <a:pt x="185176" y="152400"/>
                    <a:pt x="152401" y="185175"/>
                    <a:pt x="152401" y="225605"/>
                  </a:cubicBezTo>
                  <a:lnTo>
                    <a:pt x="152401" y="435975"/>
                  </a:lnTo>
                  <a:lnTo>
                    <a:pt x="138278" y="456923"/>
                  </a:lnTo>
                  <a:cubicBezTo>
                    <a:pt x="123620" y="471581"/>
                    <a:pt x="103370" y="480647"/>
                    <a:pt x="81002" y="480647"/>
                  </a:cubicBezTo>
                  <a:cubicBezTo>
                    <a:pt x="36267" y="480647"/>
                    <a:pt x="2" y="444382"/>
                    <a:pt x="2" y="399647"/>
                  </a:cubicBezTo>
                  <a:lnTo>
                    <a:pt x="2" y="93647"/>
                  </a:lnTo>
                  <a:lnTo>
                    <a:pt x="1224" y="87593"/>
                  </a:lnTo>
                  <a:lnTo>
                    <a:pt x="0" y="81531"/>
                  </a:lnTo>
                  <a:lnTo>
                    <a:pt x="6407" y="49796"/>
                  </a:lnTo>
                  <a:cubicBezTo>
                    <a:pt x="18784" y="20533"/>
                    <a:pt x="47760" y="0"/>
                    <a:pt x="81531" y="0"/>
                  </a:cubicBezTo>
                  <a:close/>
                </a:path>
              </a:pathLst>
            </a:custGeom>
            <a:solidFill>
              <a:srgbClr val="B6CBC9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00356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 rot="19153853">
              <a:off x="387256" y="960189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1541572" y="943857"/>
              <a:ext cx="195263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 rot="16200000">
              <a:off x="11730838" y="1029338"/>
              <a:ext cx="82821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íì¼:Python-logo-notext.svg">
            <a:extLst>
              <a:ext uri="{FF2B5EF4-FFF2-40B4-BE49-F238E27FC236}">
                <a16:creationId xmlns:a16="http://schemas.microsoft.com/office/drawing/2014/main" id="{8A42380A-8B6C-4603-A184-95D81CDB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0" y="54147"/>
            <a:ext cx="504001" cy="5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46BF039-FE17-480B-BAA3-6EF3F421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082" y="2441079"/>
            <a:ext cx="10615948" cy="46144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시연</a:t>
            </a:r>
            <a:endParaRPr lang="en-US" altLang="ko-KR" sz="166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8089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68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휴먼모음T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보민 최</cp:lastModifiedBy>
  <cp:revision>13</cp:revision>
  <dcterms:created xsi:type="dcterms:W3CDTF">2019-06-10T05:33:02Z</dcterms:created>
  <dcterms:modified xsi:type="dcterms:W3CDTF">2019-06-24T23:26:06Z</dcterms:modified>
</cp:coreProperties>
</file>