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4400" y="411480"/>
            <a:ext cx="16459200" cy="164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9944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6991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153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830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9801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9744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1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1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9896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9877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28750"/>
            <a:ext cx="18288000" cy="8858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77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20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9286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8601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9667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9915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9820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9277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172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967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9744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9505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2023-03-13T09:58:12Z</dcterms:created>
  <dcterms:modified xsi:type="dcterms:W3CDTF">2023-03-13T09:58:12Z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2023-03-13T00:00:00Z</vt:filetime>
  </property>
  <property fmtid="{D5CDD505-2E9C-101B-9397-08002B2CF9AE}" pid="3" name="LastSaved">
    <vt:filetime>2023-03-13T00:00:00Z</vt:filetime>
  </property>
</Properties>
</file>