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59" r:id="rId8"/>
    <p:sldId id="263" r:id="rId9"/>
    <p:sldId id="265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0" clrIdx="0">
    <p:extLst>
      <p:ext uri="{19B8F6BF-5375-455C-9EA6-DF929625EA0E}">
        <p15:presenceInfo xmlns:p15="http://schemas.microsoft.com/office/powerpoint/2012/main" userId="16cc2759838d36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8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2B3E-48B4-47EF-8ED0-FF4681E70D0D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31A60-9C12-4290-95A7-C98049C3F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28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2B3E-48B4-47EF-8ED0-FF4681E70D0D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31A60-9C12-4290-95A7-C98049C3F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8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2B3E-48B4-47EF-8ED0-FF4681E70D0D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31A60-9C12-4290-95A7-C98049C3F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02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2B3E-48B4-47EF-8ED0-FF4681E70D0D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31A60-9C12-4290-95A7-C98049C3F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39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2B3E-48B4-47EF-8ED0-FF4681E70D0D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31A60-9C12-4290-95A7-C98049C3F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01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2B3E-48B4-47EF-8ED0-FF4681E70D0D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31A60-9C12-4290-95A7-C98049C3F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46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2B3E-48B4-47EF-8ED0-FF4681E70D0D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31A60-9C12-4290-95A7-C98049C3F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62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2B3E-48B4-47EF-8ED0-FF4681E70D0D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31A60-9C12-4290-95A7-C98049C3F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10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2B3E-48B4-47EF-8ED0-FF4681E70D0D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31A60-9C12-4290-95A7-C98049C3F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15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2B3E-48B4-47EF-8ED0-FF4681E70D0D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31A60-9C12-4290-95A7-C98049C3F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78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2B3E-48B4-47EF-8ED0-FF4681E70D0D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31A60-9C12-4290-95A7-C98049C3F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09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32B3E-48B4-47EF-8ED0-FF4681E70D0D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31A60-9C12-4290-95A7-C98049C3F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44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image" Target="../media/image6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5.xml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8080/myboard/article/write.do" TargetMode="External"/><Relationship Id="rId3" Type="http://schemas.openxmlformats.org/officeDocument/2006/relationships/hyperlink" Target="http://localhost:8080/myboard/join.do" TargetMode="External"/><Relationship Id="rId7" Type="http://schemas.openxmlformats.org/officeDocument/2006/relationships/hyperlink" Target="http://localhost:8080/myboard/article/list.do" TargetMode="External"/><Relationship Id="rId2" Type="http://schemas.openxmlformats.org/officeDocument/2006/relationships/hyperlink" Target="http://localhost:8080/myboard/index.j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8080/myboard/removeMember.do" TargetMode="External"/><Relationship Id="rId5" Type="http://schemas.openxmlformats.org/officeDocument/2006/relationships/hyperlink" Target="http://localhost:8080/myboard/changePwd.do" TargetMode="External"/><Relationship Id="rId10" Type="http://schemas.openxmlformats.org/officeDocument/2006/relationships/hyperlink" Target="http://localhost:8080/myboard/article/modify.do?no=43" TargetMode="External"/><Relationship Id="rId4" Type="http://schemas.openxmlformats.org/officeDocument/2006/relationships/hyperlink" Target="http://localhost:8080/myboard/login.do" TargetMode="External"/><Relationship Id="rId9" Type="http://schemas.openxmlformats.org/officeDocument/2006/relationships/hyperlink" Target="http://localhost:8080/myboard/article/read.do?no=?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3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3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../media/image4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5.xml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5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33015"/>
            <a:ext cx="9144000" cy="23876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게시판 템플릿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620615"/>
            <a:ext cx="9144000" cy="1655762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501</a:t>
            </a:r>
            <a:r>
              <a:rPr lang="ko-KR" altLang="en-US" dirty="0" smtClean="0">
                <a:solidFill>
                  <a:schemeClr val="bg1"/>
                </a:solidFill>
              </a:rPr>
              <a:t>호 수강생 </a:t>
            </a:r>
            <a:r>
              <a:rPr lang="ko-KR" altLang="en-US" dirty="0" err="1" smtClean="0">
                <a:solidFill>
                  <a:schemeClr val="bg1"/>
                </a:solidFill>
              </a:rPr>
              <a:t>유보미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32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12000">
              <a:schemeClr val="bg1">
                <a:lumMod val="8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게시판</a:t>
            </a:r>
            <a:r>
              <a:rPr lang="en-US" altLang="ko-KR" dirty="0" smtClean="0"/>
              <a:t>_</a:t>
            </a:r>
            <a:r>
              <a:rPr lang="ko-KR" altLang="en-US" dirty="0" smtClean="0"/>
              <a:t>게시판 글 수정</a:t>
            </a:r>
            <a:endParaRPr lang="ko-KR" altLang="en-US" dirty="0"/>
          </a:p>
        </p:txBody>
      </p:sp>
      <p:grpSp>
        <p:nvGrpSpPr>
          <p:cNvPr id="47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78487" y="1440494"/>
            <a:ext cx="9369467" cy="5041147"/>
            <a:chOff x="595684" y="1261242"/>
            <a:chExt cx="6668462" cy="4352542"/>
          </a:xfrm>
        </p:grpSpPr>
        <p:sp>
          <p:nvSpPr>
            <p:cNvPr id="4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4" y="1723148"/>
              <a:ext cx="6668462" cy="38906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0" cy="46371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94839" y="1526790"/>
              <a:ext cx="106206" cy="9731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14055" y="1322757"/>
              <a:ext cx="70051" cy="8223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238310" y="1472814"/>
              <a:ext cx="5793432" cy="20526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92488" y="1517881"/>
              <a:ext cx="66661" cy="115135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4" name="Navigation Buttons"/>
            <p:cNvGrpSpPr/>
            <p:nvPr/>
          </p:nvGrpSpPr>
          <p:grpSpPr>
            <a:xfrm>
              <a:off x="685301" y="1500746"/>
              <a:ext cx="456462" cy="149402"/>
              <a:chOff x="685301" y="1500746"/>
              <a:chExt cx="456462" cy="149402"/>
            </a:xfrm>
          </p:grpSpPr>
          <p:sp>
            <p:nvSpPr>
              <p:cNvPr id="55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5301" y="1523363"/>
                <a:ext cx="108466" cy="10416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57037" y="1523363"/>
                <a:ext cx="108466" cy="10416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28777" y="1500746"/>
                <a:ext cx="112986" cy="14940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58" name="Line"/>
          <p:cNvCxnSpPr>
            <a:cxnSpLocks/>
          </p:cNvCxnSpPr>
          <p:nvPr/>
        </p:nvCxnSpPr>
        <p:spPr bwMode="auto">
          <a:xfrm>
            <a:off x="1678486" y="2766057"/>
            <a:ext cx="9369466" cy="14721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Line"/>
          <p:cNvCxnSpPr>
            <a:cxnSpLocks/>
          </p:cNvCxnSpPr>
          <p:nvPr/>
        </p:nvCxnSpPr>
        <p:spPr bwMode="auto">
          <a:xfrm>
            <a:off x="1698735" y="3353912"/>
            <a:ext cx="9349217" cy="28115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Line"/>
          <p:cNvCxnSpPr>
            <a:cxnSpLocks/>
          </p:cNvCxnSpPr>
          <p:nvPr/>
        </p:nvCxnSpPr>
        <p:spPr bwMode="auto">
          <a:xfrm>
            <a:off x="3034475" y="2766374"/>
            <a:ext cx="9350" cy="601595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Line"/>
          <p:cNvCxnSpPr>
            <a:cxnSpLocks/>
          </p:cNvCxnSpPr>
          <p:nvPr/>
        </p:nvCxnSpPr>
        <p:spPr bwMode="auto">
          <a:xfrm>
            <a:off x="4399813" y="2769498"/>
            <a:ext cx="9350" cy="601595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939067" y="287971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313694" y="2875521"/>
            <a:ext cx="79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25" name="Button"/>
          <p:cNvSpPr>
            <a:spLocks/>
          </p:cNvSpPr>
          <p:nvPr/>
        </p:nvSpPr>
        <p:spPr bwMode="auto">
          <a:xfrm>
            <a:off x="8005397" y="6094820"/>
            <a:ext cx="798545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글</a:t>
            </a:r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Button"/>
          <p:cNvSpPr>
            <a:spLocks/>
          </p:cNvSpPr>
          <p:nvPr/>
        </p:nvSpPr>
        <p:spPr bwMode="auto">
          <a:xfrm>
            <a:off x="8803942" y="2466707"/>
            <a:ext cx="92878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암호변경하기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Button"/>
          <p:cNvSpPr>
            <a:spLocks/>
          </p:cNvSpPr>
          <p:nvPr/>
        </p:nvSpPr>
        <p:spPr bwMode="auto">
          <a:xfrm>
            <a:off x="9792635" y="2466707"/>
            <a:ext cx="92878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회원탈퇴하기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Button"/>
          <p:cNvSpPr>
            <a:spLocks/>
          </p:cNvSpPr>
          <p:nvPr/>
        </p:nvSpPr>
        <p:spPr bwMode="auto">
          <a:xfrm>
            <a:off x="7815249" y="2466706"/>
            <a:ext cx="92878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로그아웃하기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97363" y="3403149"/>
            <a:ext cx="5574505" cy="263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0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12000">
              <a:schemeClr val="bg1">
                <a:lumMod val="8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화면구성</a:t>
            </a:r>
            <a:r>
              <a:rPr lang="en-US" altLang="ko-KR" dirty="0" smtClean="0"/>
              <a:t>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Main </a:t>
            </a: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://localhost:8080/myboard/index.jsp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 smtClean="0"/>
              <a:t>회원가입 </a:t>
            </a:r>
            <a:r>
              <a:rPr lang="en-US" altLang="ko-KR" dirty="0">
                <a:hlinkClick r:id="rId3"/>
              </a:rPr>
              <a:t>http://localhost:8080/myboard/join.do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 smtClean="0"/>
              <a:t>로그인 </a:t>
            </a:r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localhost:8080/myboard/login.do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로그인완료</a:t>
            </a:r>
            <a:r>
              <a:rPr lang="ko-KR" altLang="en-US" dirty="0" smtClean="0"/>
              <a:t> </a:t>
            </a:r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localhost:8080/myboard/index.jsp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암호 변경 </a:t>
            </a:r>
            <a:r>
              <a:rPr lang="en-US" altLang="ko-KR" dirty="0">
                <a:hlinkClick r:id="rId5"/>
              </a:rPr>
              <a:t>http://</a:t>
            </a:r>
            <a:r>
              <a:rPr lang="en-US" altLang="ko-KR" dirty="0" smtClean="0">
                <a:hlinkClick r:id="rId5"/>
              </a:rPr>
              <a:t>localhost:8080/myboard/changePwd.do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회원탈퇴 </a:t>
            </a:r>
            <a:r>
              <a:rPr lang="en-US" altLang="ko-KR" dirty="0">
                <a:hlinkClick r:id="rId6"/>
              </a:rPr>
              <a:t>http://</a:t>
            </a:r>
            <a:r>
              <a:rPr lang="en-US" altLang="ko-KR" dirty="0" smtClean="0">
                <a:hlinkClick r:id="rId6"/>
              </a:rPr>
              <a:t>localhost:8080/myboard/removeMember.do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Board </a:t>
            </a:r>
            <a:r>
              <a:rPr lang="ko-KR" altLang="en-US" dirty="0"/>
              <a:t>게시판 목록 </a:t>
            </a:r>
            <a:r>
              <a:rPr lang="en-US" altLang="ko-KR" dirty="0">
                <a:hlinkClick r:id="rId7"/>
              </a:rPr>
              <a:t>http://</a:t>
            </a:r>
            <a:r>
              <a:rPr lang="en-US" altLang="ko-KR" dirty="0" smtClean="0">
                <a:hlinkClick r:id="rId7"/>
              </a:rPr>
              <a:t>localhost:8080/myboard/article/list.do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 smtClean="0"/>
              <a:t>글쓰기 </a:t>
            </a:r>
            <a:r>
              <a:rPr lang="en-US" altLang="ko-KR" dirty="0" smtClean="0">
                <a:hlinkClick r:id="rId8"/>
              </a:rPr>
              <a:t>http</a:t>
            </a:r>
            <a:r>
              <a:rPr lang="en-US" altLang="ko-KR" dirty="0">
                <a:hlinkClick r:id="rId8"/>
              </a:rPr>
              <a:t>://localhost:8080/myboard/article/write.do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 smtClean="0"/>
              <a:t>상세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보기 </a:t>
            </a:r>
            <a:r>
              <a:rPr lang="en-US" altLang="ko-KR" dirty="0">
                <a:hlinkClick r:id="rId9"/>
              </a:rPr>
              <a:t>http://</a:t>
            </a:r>
            <a:r>
              <a:rPr lang="en-US" altLang="ko-KR" dirty="0" smtClean="0">
                <a:hlinkClick r:id="rId9"/>
              </a:rPr>
              <a:t>localhost:8080/myboard/article/read.do?no=?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게시글</a:t>
            </a:r>
            <a:r>
              <a:rPr lang="ko-KR" altLang="en-US" dirty="0" smtClean="0"/>
              <a:t> 수정 </a:t>
            </a:r>
            <a:r>
              <a:rPr lang="en-US" altLang="ko-KR" dirty="0">
                <a:hlinkClick r:id="rId10"/>
              </a:rPr>
              <a:t>http://localhost:8080/myboard/article/modify.do?no</a:t>
            </a:r>
            <a:r>
              <a:rPr lang="en-US" altLang="ko-KR" dirty="0" smtClean="0">
                <a:hlinkClick r:id="rId10"/>
              </a:rPr>
              <a:t>=?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06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12000">
              <a:schemeClr val="bg1">
                <a:lumMod val="8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게시판</a:t>
            </a:r>
            <a:r>
              <a:rPr lang="en-US" altLang="ko-KR" dirty="0" smtClean="0"/>
              <a:t>_main</a:t>
            </a:r>
            <a:endParaRPr lang="ko-KR" altLang="en-US" dirty="0"/>
          </a:p>
        </p:txBody>
      </p:sp>
      <p:grpSp>
        <p:nvGrpSpPr>
          <p:cNvPr id="47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78487" y="1440494"/>
            <a:ext cx="9369467" cy="5041147"/>
            <a:chOff x="595684" y="1261242"/>
            <a:chExt cx="6668462" cy="4352542"/>
          </a:xfrm>
        </p:grpSpPr>
        <p:sp>
          <p:nvSpPr>
            <p:cNvPr id="4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4" y="1723148"/>
              <a:ext cx="6668462" cy="38906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0" cy="46371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94839" y="1526790"/>
              <a:ext cx="106206" cy="9731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14055" y="1322757"/>
              <a:ext cx="70051" cy="8223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238310" y="1472814"/>
              <a:ext cx="5793432" cy="20526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92488" y="1517881"/>
              <a:ext cx="66661" cy="115135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4" name="Navigation Buttons"/>
            <p:cNvGrpSpPr/>
            <p:nvPr/>
          </p:nvGrpSpPr>
          <p:grpSpPr>
            <a:xfrm>
              <a:off x="685301" y="1500746"/>
              <a:ext cx="456462" cy="149402"/>
              <a:chOff x="685301" y="1500746"/>
              <a:chExt cx="456462" cy="149402"/>
            </a:xfrm>
          </p:grpSpPr>
          <p:sp>
            <p:nvSpPr>
              <p:cNvPr id="55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5301" y="1523363"/>
                <a:ext cx="108466" cy="10416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57037" y="1523363"/>
                <a:ext cx="108466" cy="10416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28777" y="1500746"/>
                <a:ext cx="112986" cy="14940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58" name="Line"/>
          <p:cNvCxnSpPr>
            <a:cxnSpLocks/>
          </p:cNvCxnSpPr>
          <p:nvPr/>
        </p:nvCxnSpPr>
        <p:spPr bwMode="auto">
          <a:xfrm>
            <a:off x="1678486" y="2766057"/>
            <a:ext cx="9369466" cy="14721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Line"/>
          <p:cNvCxnSpPr>
            <a:cxnSpLocks/>
          </p:cNvCxnSpPr>
          <p:nvPr/>
        </p:nvCxnSpPr>
        <p:spPr bwMode="auto">
          <a:xfrm>
            <a:off x="1698735" y="3353912"/>
            <a:ext cx="9349217" cy="28115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Line"/>
          <p:cNvCxnSpPr>
            <a:cxnSpLocks/>
          </p:cNvCxnSpPr>
          <p:nvPr/>
        </p:nvCxnSpPr>
        <p:spPr bwMode="auto">
          <a:xfrm>
            <a:off x="3034475" y="2766374"/>
            <a:ext cx="9350" cy="601595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Line"/>
          <p:cNvCxnSpPr>
            <a:cxnSpLocks/>
          </p:cNvCxnSpPr>
          <p:nvPr/>
        </p:nvCxnSpPr>
        <p:spPr bwMode="auto">
          <a:xfrm>
            <a:off x="4399813" y="2769498"/>
            <a:ext cx="9350" cy="601595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Button"/>
          <p:cNvSpPr>
            <a:spLocks/>
          </p:cNvSpPr>
          <p:nvPr/>
        </p:nvSpPr>
        <p:spPr bwMode="auto">
          <a:xfrm>
            <a:off x="8803942" y="2466707"/>
            <a:ext cx="92878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utton"/>
          <p:cNvSpPr>
            <a:spLocks/>
          </p:cNvSpPr>
          <p:nvPr/>
        </p:nvSpPr>
        <p:spPr bwMode="auto">
          <a:xfrm>
            <a:off x="9792635" y="2466707"/>
            <a:ext cx="92878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939067" y="287971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313694" y="2875521"/>
            <a:ext cx="79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</a:t>
            </a:r>
            <a:endParaRPr lang="ko-KR" altLang="en-US" dirty="0"/>
          </a:p>
        </p:txBody>
      </p:sp>
      <p:grpSp>
        <p:nvGrpSpPr>
          <p:cNvPr id="78" name="Double Tap"/>
          <p:cNvGrpSpPr>
            <a:grpSpLocks noChangeAspect="1"/>
          </p:cNvGrpSpPr>
          <p:nvPr/>
        </p:nvGrpSpPr>
        <p:grpSpPr>
          <a:xfrm>
            <a:off x="2610340" y="3064737"/>
            <a:ext cx="399736" cy="587354"/>
            <a:chOff x="2640013" y="1482726"/>
            <a:chExt cx="984250" cy="1446213"/>
          </a:xfrm>
        </p:grpSpPr>
        <p:sp>
          <p:nvSpPr>
            <p:cNvPr id="79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113820" y="3704286"/>
            <a:ext cx="3982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과정명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자바기반</a:t>
            </a:r>
            <a:r>
              <a:rPr lang="ko-KR" altLang="en-US" dirty="0" smtClean="0"/>
              <a:t> 응용</a:t>
            </a:r>
            <a:r>
              <a:rPr lang="en-US" altLang="ko-KR" dirty="0" err="1" smtClean="0"/>
              <a:t>sw</a:t>
            </a:r>
            <a:r>
              <a:rPr lang="ko-KR" altLang="en-US" dirty="0" err="1" smtClean="0"/>
              <a:t>개발전문가</a:t>
            </a:r>
            <a:endParaRPr lang="en-US" altLang="ko-KR" dirty="0" smtClean="0"/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유보미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게시판 </a:t>
            </a:r>
            <a:r>
              <a:rPr lang="en-US" altLang="ko-KR" dirty="0" smtClean="0"/>
              <a:t>home </a:t>
            </a:r>
            <a:r>
              <a:rPr lang="ko-KR" altLang="en-US" dirty="0" smtClean="0"/>
              <a:t>화면입니다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09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12000">
              <a:schemeClr val="bg1">
                <a:lumMod val="8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게시판</a:t>
            </a:r>
            <a:r>
              <a:rPr lang="en-US" altLang="ko-KR" dirty="0" smtClean="0"/>
              <a:t>_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grpSp>
        <p:nvGrpSpPr>
          <p:cNvPr id="47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78487" y="1440494"/>
            <a:ext cx="9369467" cy="5041147"/>
            <a:chOff x="595684" y="1261242"/>
            <a:chExt cx="6668462" cy="4352542"/>
          </a:xfrm>
        </p:grpSpPr>
        <p:sp>
          <p:nvSpPr>
            <p:cNvPr id="4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4" y="1723148"/>
              <a:ext cx="6668462" cy="38906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0" cy="46371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94839" y="1526790"/>
              <a:ext cx="106206" cy="9731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14055" y="1322757"/>
              <a:ext cx="70051" cy="8223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238310" y="1472814"/>
              <a:ext cx="5793432" cy="20526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92488" y="1517881"/>
              <a:ext cx="66661" cy="115135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4" name="Navigation Buttons"/>
            <p:cNvGrpSpPr/>
            <p:nvPr/>
          </p:nvGrpSpPr>
          <p:grpSpPr>
            <a:xfrm>
              <a:off x="685301" y="1500746"/>
              <a:ext cx="456462" cy="149402"/>
              <a:chOff x="685301" y="1500746"/>
              <a:chExt cx="456462" cy="149402"/>
            </a:xfrm>
          </p:grpSpPr>
          <p:sp>
            <p:nvSpPr>
              <p:cNvPr id="55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5301" y="1523363"/>
                <a:ext cx="108466" cy="10416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57037" y="1523363"/>
                <a:ext cx="108466" cy="10416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28777" y="1500746"/>
                <a:ext cx="112986" cy="14940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58" name="Line"/>
          <p:cNvCxnSpPr>
            <a:cxnSpLocks/>
          </p:cNvCxnSpPr>
          <p:nvPr/>
        </p:nvCxnSpPr>
        <p:spPr bwMode="auto">
          <a:xfrm>
            <a:off x="1678486" y="2766057"/>
            <a:ext cx="9369466" cy="14721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Button"/>
          <p:cNvSpPr>
            <a:spLocks/>
          </p:cNvSpPr>
          <p:nvPr/>
        </p:nvSpPr>
        <p:spPr bwMode="auto">
          <a:xfrm>
            <a:off x="8803942" y="2466707"/>
            <a:ext cx="92878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utton"/>
          <p:cNvSpPr>
            <a:spLocks/>
          </p:cNvSpPr>
          <p:nvPr/>
        </p:nvSpPr>
        <p:spPr bwMode="auto">
          <a:xfrm>
            <a:off x="9792635" y="2466707"/>
            <a:ext cx="92878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72811" y="2851713"/>
            <a:ext cx="6535062" cy="3486637"/>
          </a:xfrm>
          <a:prstGeom prst="rect">
            <a:avLst/>
          </a:prstGeom>
        </p:spPr>
      </p:pic>
      <p:grpSp>
        <p:nvGrpSpPr>
          <p:cNvPr id="34" name="Double Tap"/>
          <p:cNvGrpSpPr>
            <a:grpSpLocks noChangeAspect="1"/>
          </p:cNvGrpSpPr>
          <p:nvPr/>
        </p:nvGrpSpPr>
        <p:grpSpPr>
          <a:xfrm>
            <a:off x="9293897" y="2479008"/>
            <a:ext cx="468782" cy="688807"/>
            <a:chOff x="2640013" y="1482726"/>
            <a:chExt cx="984250" cy="1446213"/>
          </a:xfrm>
        </p:grpSpPr>
        <p:sp>
          <p:nvSpPr>
            <p:cNvPr id="35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86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12000">
              <a:schemeClr val="bg1">
                <a:lumMod val="8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게시판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grpSp>
        <p:nvGrpSpPr>
          <p:cNvPr id="47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78487" y="1440494"/>
            <a:ext cx="9369467" cy="5041147"/>
            <a:chOff x="595684" y="1261242"/>
            <a:chExt cx="6668462" cy="4352542"/>
          </a:xfrm>
        </p:grpSpPr>
        <p:sp>
          <p:nvSpPr>
            <p:cNvPr id="4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4" y="1723148"/>
              <a:ext cx="6668462" cy="38906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0" cy="46371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94839" y="1526790"/>
              <a:ext cx="106206" cy="9731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14055" y="1322757"/>
              <a:ext cx="70051" cy="8223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238310" y="1472814"/>
              <a:ext cx="5793432" cy="20526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92488" y="1517881"/>
              <a:ext cx="66661" cy="115135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4" name="Navigation Buttons"/>
            <p:cNvGrpSpPr/>
            <p:nvPr/>
          </p:nvGrpSpPr>
          <p:grpSpPr>
            <a:xfrm>
              <a:off x="685301" y="1500746"/>
              <a:ext cx="456462" cy="149402"/>
              <a:chOff x="685301" y="1500746"/>
              <a:chExt cx="456462" cy="149402"/>
            </a:xfrm>
          </p:grpSpPr>
          <p:sp>
            <p:nvSpPr>
              <p:cNvPr id="55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5301" y="1523363"/>
                <a:ext cx="108466" cy="10416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57037" y="1523363"/>
                <a:ext cx="108466" cy="10416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28777" y="1500746"/>
                <a:ext cx="112986" cy="14940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58" name="Line"/>
          <p:cNvCxnSpPr>
            <a:cxnSpLocks/>
          </p:cNvCxnSpPr>
          <p:nvPr/>
        </p:nvCxnSpPr>
        <p:spPr bwMode="auto">
          <a:xfrm>
            <a:off x="1678486" y="2766057"/>
            <a:ext cx="9369466" cy="14721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Button"/>
          <p:cNvSpPr>
            <a:spLocks/>
          </p:cNvSpPr>
          <p:nvPr/>
        </p:nvSpPr>
        <p:spPr bwMode="auto">
          <a:xfrm>
            <a:off x="8803942" y="2466707"/>
            <a:ext cx="92878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utton"/>
          <p:cNvSpPr>
            <a:spLocks/>
          </p:cNvSpPr>
          <p:nvPr/>
        </p:nvSpPr>
        <p:spPr bwMode="auto">
          <a:xfrm>
            <a:off x="9792635" y="2466707"/>
            <a:ext cx="92878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" name="Double Tap"/>
          <p:cNvGrpSpPr>
            <a:grpSpLocks noChangeAspect="1"/>
          </p:cNvGrpSpPr>
          <p:nvPr/>
        </p:nvGrpSpPr>
        <p:grpSpPr>
          <a:xfrm>
            <a:off x="10312546" y="2491409"/>
            <a:ext cx="468782" cy="688807"/>
            <a:chOff x="2640013" y="1482726"/>
            <a:chExt cx="984250" cy="1446213"/>
          </a:xfrm>
        </p:grpSpPr>
        <p:sp>
          <p:nvSpPr>
            <p:cNvPr id="35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57635" y="3502913"/>
            <a:ext cx="6211167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12000">
              <a:schemeClr val="bg1">
                <a:lumMod val="8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게시판</a:t>
            </a:r>
            <a:r>
              <a:rPr lang="en-US" altLang="ko-KR" dirty="0" smtClean="0"/>
              <a:t>_</a:t>
            </a:r>
            <a:r>
              <a:rPr lang="ko-KR" altLang="en-US" dirty="0"/>
              <a:t>암호 변경</a:t>
            </a:r>
            <a:endParaRPr lang="en-US" altLang="ko-KR" dirty="0"/>
          </a:p>
        </p:txBody>
      </p:sp>
      <p:grpSp>
        <p:nvGrpSpPr>
          <p:cNvPr id="47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78487" y="1440494"/>
            <a:ext cx="9369467" cy="5041147"/>
            <a:chOff x="595684" y="1261242"/>
            <a:chExt cx="6668462" cy="4352542"/>
          </a:xfrm>
        </p:grpSpPr>
        <p:sp>
          <p:nvSpPr>
            <p:cNvPr id="4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4" y="1723148"/>
              <a:ext cx="6668462" cy="38906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0" cy="46371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94839" y="1526790"/>
              <a:ext cx="106206" cy="9731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14055" y="1322757"/>
              <a:ext cx="70051" cy="8223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238310" y="1472814"/>
              <a:ext cx="5793432" cy="20526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92488" y="1517881"/>
              <a:ext cx="66661" cy="115135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4" name="Navigation Buttons"/>
            <p:cNvGrpSpPr/>
            <p:nvPr/>
          </p:nvGrpSpPr>
          <p:grpSpPr>
            <a:xfrm>
              <a:off x="685301" y="1500746"/>
              <a:ext cx="456462" cy="149402"/>
              <a:chOff x="685301" y="1500746"/>
              <a:chExt cx="456462" cy="149402"/>
            </a:xfrm>
          </p:grpSpPr>
          <p:sp>
            <p:nvSpPr>
              <p:cNvPr id="55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5301" y="1523363"/>
                <a:ext cx="108466" cy="10416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57037" y="1523363"/>
                <a:ext cx="108466" cy="10416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28777" y="1500746"/>
                <a:ext cx="112986" cy="14940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58" name="Line"/>
          <p:cNvCxnSpPr>
            <a:cxnSpLocks/>
          </p:cNvCxnSpPr>
          <p:nvPr/>
        </p:nvCxnSpPr>
        <p:spPr bwMode="auto">
          <a:xfrm>
            <a:off x="1678486" y="2766057"/>
            <a:ext cx="9369466" cy="14721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Button"/>
          <p:cNvSpPr>
            <a:spLocks/>
          </p:cNvSpPr>
          <p:nvPr/>
        </p:nvSpPr>
        <p:spPr bwMode="auto">
          <a:xfrm>
            <a:off x="8803942" y="2466707"/>
            <a:ext cx="92878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암호변경하기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utton"/>
          <p:cNvSpPr>
            <a:spLocks/>
          </p:cNvSpPr>
          <p:nvPr/>
        </p:nvSpPr>
        <p:spPr bwMode="auto">
          <a:xfrm>
            <a:off x="9792635" y="2466707"/>
            <a:ext cx="92878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회원탈퇴하기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57635" y="3502913"/>
            <a:ext cx="6211167" cy="18576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58868" y="3671481"/>
            <a:ext cx="21402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암호변경화면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74510" y="4710646"/>
            <a:ext cx="1544150" cy="2000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</a:rPr>
              <a:t>암호변경하기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6" name="Button"/>
          <p:cNvSpPr>
            <a:spLocks/>
          </p:cNvSpPr>
          <p:nvPr/>
        </p:nvSpPr>
        <p:spPr bwMode="auto">
          <a:xfrm>
            <a:off x="7815249" y="2466706"/>
            <a:ext cx="92878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로그아웃하기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Double Tap"/>
          <p:cNvGrpSpPr>
            <a:grpSpLocks noChangeAspect="1"/>
          </p:cNvGrpSpPr>
          <p:nvPr/>
        </p:nvGrpSpPr>
        <p:grpSpPr>
          <a:xfrm>
            <a:off x="9401526" y="2505913"/>
            <a:ext cx="391107" cy="574675"/>
            <a:chOff x="2640013" y="1482726"/>
            <a:chExt cx="984251" cy="1446213"/>
          </a:xfrm>
        </p:grpSpPr>
        <p:sp>
          <p:nvSpPr>
            <p:cNvPr id="28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Hand"/>
            <p:cNvSpPr>
              <a:spLocks noChangeAspect="1"/>
            </p:cNvSpPr>
            <p:nvPr/>
          </p:nvSpPr>
          <p:spPr bwMode="auto">
            <a:xfrm>
              <a:off x="2640013" y="1631950"/>
              <a:ext cx="984251" cy="1296989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14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12000">
              <a:schemeClr val="bg1">
                <a:lumMod val="8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게시판</a:t>
            </a:r>
            <a:r>
              <a:rPr lang="en-US" altLang="ko-KR" dirty="0" smtClean="0"/>
              <a:t>_Board</a:t>
            </a:r>
            <a:endParaRPr lang="ko-KR" altLang="en-US" dirty="0"/>
          </a:p>
        </p:txBody>
      </p:sp>
      <p:grpSp>
        <p:nvGrpSpPr>
          <p:cNvPr id="47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78487" y="1440494"/>
            <a:ext cx="9369467" cy="5041147"/>
            <a:chOff x="595684" y="1261242"/>
            <a:chExt cx="6668462" cy="4352542"/>
          </a:xfrm>
        </p:grpSpPr>
        <p:sp>
          <p:nvSpPr>
            <p:cNvPr id="4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4" y="1723148"/>
              <a:ext cx="6668462" cy="38906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0" cy="46371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94839" y="1526790"/>
              <a:ext cx="106206" cy="9731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14055" y="1322757"/>
              <a:ext cx="70051" cy="8223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238310" y="1472814"/>
              <a:ext cx="5793432" cy="20526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92488" y="1517881"/>
              <a:ext cx="66661" cy="115135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4" name="Navigation Buttons"/>
            <p:cNvGrpSpPr/>
            <p:nvPr/>
          </p:nvGrpSpPr>
          <p:grpSpPr>
            <a:xfrm>
              <a:off x="685301" y="1500746"/>
              <a:ext cx="456462" cy="149402"/>
              <a:chOff x="685301" y="1500746"/>
              <a:chExt cx="456462" cy="149402"/>
            </a:xfrm>
          </p:grpSpPr>
          <p:sp>
            <p:nvSpPr>
              <p:cNvPr id="55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5301" y="1523363"/>
                <a:ext cx="108466" cy="10416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57037" y="1523363"/>
                <a:ext cx="108466" cy="10416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28777" y="1500746"/>
                <a:ext cx="112986" cy="14940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58" name="Line"/>
          <p:cNvCxnSpPr>
            <a:cxnSpLocks/>
          </p:cNvCxnSpPr>
          <p:nvPr/>
        </p:nvCxnSpPr>
        <p:spPr bwMode="auto">
          <a:xfrm>
            <a:off x="1678486" y="2766057"/>
            <a:ext cx="9369466" cy="14721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Line"/>
          <p:cNvCxnSpPr>
            <a:cxnSpLocks/>
          </p:cNvCxnSpPr>
          <p:nvPr/>
        </p:nvCxnSpPr>
        <p:spPr bwMode="auto">
          <a:xfrm>
            <a:off x="1698735" y="3353912"/>
            <a:ext cx="9349217" cy="28115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Line"/>
          <p:cNvCxnSpPr>
            <a:cxnSpLocks/>
          </p:cNvCxnSpPr>
          <p:nvPr/>
        </p:nvCxnSpPr>
        <p:spPr bwMode="auto">
          <a:xfrm>
            <a:off x="3034475" y="2766374"/>
            <a:ext cx="9350" cy="601595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Line"/>
          <p:cNvCxnSpPr>
            <a:cxnSpLocks/>
          </p:cNvCxnSpPr>
          <p:nvPr/>
        </p:nvCxnSpPr>
        <p:spPr bwMode="auto">
          <a:xfrm>
            <a:off x="4399813" y="2769498"/>
            <a:ext cx="9350" cy="601595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939067" y="287971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313694" y="2875521"/>
            <a:ext cx="79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</a:t>
            </a:r>
            <a:endParaRPr lang="ko-KR" altLang="en-US" dirty="0"/>
          </a:p>
        </p:txBody>
      </p:sp>
      <p:grpSp>
        <p:nvGrpSpPr>
          <p:cNvPr id="27" name="Double Tap"/>
          <p:cNvGrpSpPr>
            <a:grpSpLocks noChangeAspect="1"/>
          </p:cNvGrpSpPr>
          <p:nvPr/>
        </p:nvGrpSpPr>
        <p:grpSpPr>
          <a:xfrm>
            <a:off x="3903305" y="3084532"/>
            <a:ext cx="404932" cy="594989"/>
            <a:chOff x="2640013" y="1482726"/>
            <a:chExt cx="984250" cy="1446213"/>
          </a:xfrm>
        </p:grpSpPr>
        <p:sp>
          <p:nvSpPr>
            <p:cNvPr id="28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7283" y="3421821"/>
            <a:ext cx="287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604600"/>
              </p:ext>
            </p:extLst>
          </p:nvPr>
        </p:nvGraphicFramePr>
        <p:xfrm>
          <a:off x="2287001" y="3912245"/>
          <a:ext cx="8127999" cy="2225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682541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453313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93638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90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8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6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3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55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677316"/>
                  </a:ext>
                </a:extLst>
              </a:tr>
            </a:tbl>
          </a:graphicData>
        </a:graphic>
      </p:graphicFrame>
      <p:sp>
        <p:nvSpPr>
          <p:cNvPr id="33" name="Button"/>
          <p:cNvSpPr>
            <a:spLocks/>
          </p:cNvSpPr>
          <p:nvPr/>
        </p:nvSpPr>
        <p:spPr bwMode="auto">
          <a:xfrm>
            <a:off x="9616455" y="6203271"/>
            <a:ext cx="798545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게시글쓰기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00132" y="6124797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[1] [2] [3]</a:t>
            </a:r>
            <a:endParaRPr lang="ko-KR" altLang="en-US" dirty="0"/>
          </a:p>
        </p:txBody>
      </p:sp>
      <p:sp>
        <p:nvSpPr>
          <p:cNvPr id="39" name="Button"/>
          <p:cNvSpPr>
            <a:spLocks/>
          </p:cNvSpPr>
          <p:nvPr/>
        </p:nvSpPr>
        <p:spPr bwMode="auto">
          <a:xfrm>
            <a:off x="8803942" y="2466707"/>
            <a:ext cx="92878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암호변경하기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Button"/>
          <p:cNvSpPr>
            <a:spLocks/>
          </p:cNvSpPr>
          <p:nvPr/>
        </p:nvSpPr>
        <p:spPr bwMode="auto">
          <a:xfrm>
            <a:off x="9792635" y="2466707"/>
            <a:ext cx="92878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회원탈퇴하기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Button"/>
          <p:cNvSpPr>
            <a:spLocks/>
          </p:cNvSpPr>
          <p:nvPr/>
        </p:nvSpPr>
        <p:spPr bwMode="auto">
          <a:xfrm>
            <a:off x="7815249" y="2466706"/>
            <a:ext cx="92878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로그아웃하기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6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12000">
              <a:schemeClr val="bg1">
                <a:lumMod val="8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게시판</a:t>
            </a:r>
            <a:r>
              <a:rPr lang="en-US" altLang="ko-KR" dirty="0" smtClean="0"/>
              <a:t>_</a:t>
            </a:r>
            <a:r>
              <a:rPr lang="ko-KR" altLang="en-US" dirty="0" smtClean="0"/>
              <a:t>글쓰기</a:t>
            </a:r>
            <a:endParaRPr lang="ko-KR" altLang="en-US" dirty="0"/>
          </a:p>
        </p:txBody>
      </p:sp>
      <p:grpSp>
        <p:nvGrpSpPr>
          <p:cNvPr id="47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78487" y="1440494"/>
            <a:ext cx="9369467" cy="5041147"/>
            <a:chOff x="595684" y="1261242"/>
            <a:chExt cx="6668462" cy="4352542"/>
          </a:xfrm>
        </p:grpSpPr>
        <p:sp>
          <p:nvSpPr>
            <p:cNvPr id="4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4" y="1723148"/>
              <a:ext cx="6668462" cy="38906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0" cy="46371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94839" y="1526790"/>
              <a:ext cx="106206" cy="9731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14055" y="1322757"/>
              <a:ext cx="70051" cy="8223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238310" y="1472814"/>
              <a:ext cx="5793432" cy="20526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92488" y="1517881"/>
              <a:ext cx="66661" cy="115135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4" name="Navigation Buttons"/>
            <p:cNvGrpSpPr/>
            <p:nvPr/>
          </p:nvGrpSpPr>
          <p:grpSpPr>
            <a:xfrm>
              <a:off x="685301" y="1500746"/>
              <a:ext cx="456462" cy="149402"/>
              <a:chOff x="685301" y="1500746"/>
              <a:chExt cx="456462" cy="149402"/>
            </a:xfrm>
          </p:grpSpPr>
          <p:sp>
            <p:nvSpPr>
              <p:cNvPr id="55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5301" y="1523363"/>
                <a:ext cx="108466" cy="10416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57037" y="1523363"/>
                <a:ext cx="108466" cy="10416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28777" y="1500746"/>
                <a:ext cx="112986" cy="14940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58" name="Line"/>
          <p:cNvCxnSpPr>
            <a:cxnSpLocks/>
          </p:cNvCxnSpPr>
          <p:nvPr/>
        </p:nvCxnSpPr>
        <p:spPr bwMode="auto">
          <a:xfrm>
            <a:off x="1678486" y="2766057"/>
            <a:ext cx="9369466" cy="14721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Line"/>
          <p:cNvCxnSpPr>
            <a:cxnSpLocks/>
          </p:cNvCxnSpPr>
          <p:nvPr/>
        </p:nvCxnSpPr>
        <p:spPr bwMode="auto">
          <a:xfrm>
            <a:off x="1698735" y="3353912"/>
            <a:ext cx="9349217" cy="28115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Line"/>
          <p:cNvCxnSpPr>
            <a:cxnSpLocks/>
          </p:cNvCxnSpPr>
          <p:nvPr/>
        </p:nvCxnSpPr>
        <p:spPr bwMode="auto">
          <a:xfrm>
            <a:off x="3034475" y="2766374"/>
            <a:ext cx="9350" cy="601595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Line"/>
          <p:cNvCxnSpPr>
            <a:cxnSpLocks/>
          </p:cNvCxnSpPr>
          <p:nvPr/>
        </p:nvCxnSpPr>
        <p:spPr bwMode="auto">
          <a:xfrm>
            <a:off x="4399813" y="2769498"/>
            <a:ext cx="9350" cy="601595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939067" y="287971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313694" y="2875521"/>
            <a:ext cx="79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33" name="Button"/>
          <p:cNvSpPr>
            <a:spLocks/>
          </p:cNvSpPr>
          <p:nvPr/>
        </p:nvSpPr>
        <p:spPr bwMode="auto">
          <a:xfrm>
            <a:off x="9616455" y="6203271"/>
            <a:ext cx="798545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글쓰기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09732" y="3465836"/>
            <a:ext cx="4937032" cy="2865691"/>
          </a:xfrm>
          <a:prstGeom prst="rect">
            <a:avLst/>
          </a:prstGeom>
        </p:spPr>
      </p:pic>
      <p:sp>
        <p:nvSpPr>
          <p:cNvPr id="34" name="Button"/>
          <p:cNvSpPr>
            <a:spLocks/>
          </p:cNvSpPr>
          <p:nvPr/>
        </p:nvSpPr>
        <p:spPr bwMode="auto">
          <a:xfrm>
            <a:off x="8803942" y="2466707"/>
            <a:ext cx="92878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암호변경하기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Button"/>
          <p:cNvSpPr>
            <a:spLocks/>
          </p:cNvSpPr>
          <p:nvPr/>
        </p:nvSpPr>
        <p:spPr bwMode="auto">
          <a:xfrm>
            <a:off x="9792635" y="2466707"/>
            <a:ext cx="92878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회원탈퇴하기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Button"/>
          <p:cNvSpPr>
            <a:spLocks/>
          </p:cNvSpPr>
          <p:nvPr/>
        </p:nvSpPr>
        <p:spPr bwMode="auto">
          <a:xfrm>
            <a:off x="7815249" y="2466706"/>
            <a:ext cx="92878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로그아웃하기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65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12000">
              <a:schemeClr val="bg1">
                <a:lumMod val="8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게시판</a:t>
            </a:r>
            <a:r>
              <a:rPr lang="en-US" altLang="ko-KR" dirty="0" smtClean="0"/>
              <a:t>_</a:t>
            </a:r>
            <a:r>
              <a:rPr lang="ko-KR" altLang="en-US" dirty="0" smtClean="0"/>
              <a:t>게시판 글 보기</a:t>
            </a:r>
            <a:endParaRPr lang="ko-KR" altLang="en-US" dirty="0"/>
          </a:p>
        </p:txBody>
      </p:sp>
      <p:grpSp>
        <p:nvGrpSpPr>
          <p:cNvPr id="47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78487" y="1440494"/>
            <a:ext cx="9369467" cy="5041147"/>
            <a:chOff x="595684" y="1261242"/>
            <a:chExt cx="6668462" cy="4352542"/>
          </a:xfrm>
        </p:grpSpPr>
        <p:sp>
          <p:nvSpPr>
            <p:cNvPr id="4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4" y="1723148"/>
              <a:ext cx="6668462" cy="38906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0" cy="46371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94839" y="1526790"/>
              <a:ext cx="106206" cy="9731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14055" y="1322757"/>
              <a:ext cx="70051" cy="8223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238310" y="1472814"/>
              <a:ext cx="5793432" cy="20526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92488" y="1517881"/>
              <a:ext cx="66661" cy="115135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4" name="Navigation Buttons"/>
            <p:cNvGrpSpPr/>
            <p:nvPr/>
          </p:nvGrpSpPr>
          <p:grpSpPr>
            <a:xfrm>
              <a:off x="685301" y="1500746"/>
              <a:ext cx="456462" cy="149402"/>
              <a:chOff x="685301" y="1500746"/>
              <a:chExt cx="456462" cy="149402"/>
            </a:xfrm>
          </p:grpSpPr>
          <p:sp>
            <p:nvSpPr>
              <p:cNvPr id="55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5301" y="1523363"/>
                <a:ext cx="108466" cy="10416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57037" y="1523363"/>
                <a:ext cx="108466" cy="10416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28777" y="1500746"/>
                <a:ext cx="112986" cy="14940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58" name="Line"/>
          <p:cNvCxnSpPr>
            <a:cxnSpLocks/>
          </p:cNvCxnSpPr>
          <p:nvPr/>
        </p:nvCxnSpPr>
        <p:spPr bwMode="auto">
          <a:xfrm>
            <a:off x="1678486" y="2766057"/>
            <a:ext cx="9369466" cy="14721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Line"/>
          <p:cNvCxnSpPr>
            <a:cxnSpLocks/>
          </p:cNvCxnSpPr>
          <p:nvPr/>
        </p:nvCxnSpPr>
        <p:spPr bwMode="auto">
          <a:xfrm>
            <a:off x="1698735" y="3353912"/>
            <a:ext cx="9349217" cy="28115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Line"/>
          <p:cNvCxnSpPr>
            <a:cxnSpLocks/>
          </p:cNvCxnSpPr>
          <p:nvPr/>
        </p:nvCxnSpPr>
        <p:spPr bwMode="auto">
          <a:xfrm>
            <a:off x="3034475" y="2766374"/>
            <a:ext cx="9350" cy="601595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Line"/>
          <p:cNvCxnSpPr>
            <a:cxnSpLocks/>
          </p:cNvCxnSpPr>
          <p:nvPr/>
        </p:nvCxnSpPr>
        <p:spPr bwMode="auto">
          <a:xfrm>
            <a:off x="4399813" y="2769498"/>
            <a:ext cx="9350" cy="601595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939067" y="287971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313694" y="2875521"/>
            <a:ext cx="79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33" name="Button"/>
          <p:cNvSpPr>
            <a:spLocks/>
          </p:cNvSpPr>
          <p:nvPr/>
        </p:nvSpPr>
        <p:spPr bwMode="auto">
          <a:xfrm>
            <a:off x="3297363" y="6054537"/>
            <a:ext cx="798545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97363" y="3436032"/>
            <a:ext cx="4973801" cy="2502569"/>
          </a:xfrm>
          <a:prstGeom prst="rect">
            <a:avLst/>
          </a:prstGeom>
        </p:spPr>
      </p:pic>
      <p:sp>
        <p:nvSpPr>
          <p:cNvPr id="25" name="Button"/>
          <p:cNvSpPr>
            <a:spLocks/>
          </p:cNvSpPr>
          <p:nvPr/>
        </p:nvSpPr>
        <p:spPr bwMode="auto">
          <a:xfrm>
            <a:off x="4156151" y="6057236"/>
            <a:ext cx="798545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Button"/>
          <p:cNvSpPr>
            <a:spLocks/>
          </p:cNvSpPr>
          <p:nvPr/>
        </p:nvSpPr>
        <p:spPr bwMode="auto">
          <a:xfrm>
            <a:off x="5014939" y="6053559"/>
            <a:ext cx="798545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altLang="ko-KR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Button"/>
          <p:cNvSpPr>
            <a:spLocks/>
          </p:cNvSpPr>
          <p:nvPr/>
        </p:nvSpPr>
        <p:spPr bwMode="auto">
          <a:xfrm>
            <a:off x="8803942" y="2466707"/>
            <a:ext cx="92878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암호변경하기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Button"/>
          <p:cNvSpPr>
            <a:spLocks/>
          </p:cNvSpPr>
          <p:nvPr/>
        </p:nvSpPr>
        <p:spPr bwMode="auto">
          <a:xfrm>
            <a:off x="9792635" y="2466707"/>
            <a:ext cx="92878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회원탈퇴하기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Button"/>
          <p:cNvSpPr>
            <a:spLocks/>
          </p:cNvSpPr>
          <p:nvPr/>
        </p:nvSpPr>
        <p:spPr bwMode="auto">
          <a:xfrm>
            <a:off x="7815249" y="2466706"/>
            <a:ext cx="92878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로그아웃하기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73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167</Words>
  <Application>Microsoft Office PowerPoint</Application>
  <PresentationFormat>와이드스크린</PresentationFormat>
  <Paragraphs>87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Segoe UI</vt:lpstr>
      <vt:lpstr>Wingdings</vt:lpstr>
      <vt:lpstr>Office 테마</vt:lpstr>
      <vt:lpstr>게시판 템플릿</vt:lpstr>
      <vt:lpstr>화면구성list</vt:lpstr>
      <vt:lpstr>게시판_main</vt:lpstr>
      <vt:lpstr>게시판_회원가입</vt:lpstr>
      <vt:lpstr>게시판_로그인</vt:lpstr>
      <vt:lpstr>게시판_암호 변경</vt:lpstr>
      <vt:lpstr>게시판_Board</vt:lpstr>
      <vt:lpstr>게시판_글쓰기</vt:lpstr>
      <vt:lpstr>게시판_게시판 글 보기</vt:lpstr>
      <vt:lpstr>게시판_게시판 글 수정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게시판 템플릿</dc:title>
  <dc:creator>User</dc:creator>
  <cp:lastModifiedBy>User</cp:lastModifiedBy>
  <cp:revision>27</cp:revision>
  <dcterms:created xsi:type="dcterms:W3CDTF">2020-12-14T11:37:19Z</dcterms:created>
  <dcterms:modified xsi:type="dcterms:W3CDTF">2020-12-15T08:33:17Z</dcterms:modified>
</cp:coreProperties>
</file>