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 id="274" r:id="rId17"/>
    <p:sldId id="268" r:id="rId18"/>
    <p:sldId id="275" r:id="rId19"/>
    <p:sldId id="276" r:id="rId20"/>
    <p:sldId id="277" r:id="rId21"/>
    <p:sldId id="269" r:id="rId22"/>
    <p:sldId id="270"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538598" y="789813"/>
            <a:ext cx="3114802" cy="513715"/>
          </a:xfrm>
          <a:prstGeom prst="rect">
            <a:avLst/>
          </a:prstGeom>
        </p:spPr>
        <p:txBody>
          <a:bodyPr wrap="square" lIns="0" tIns="0" rIns="0" bIns="0">
            <a:spAutoFit/>
          </a:bodyPr>
          <a:lstStyle>
            <a:lvl1pPr>
              <a:defRPr sz="3200" b="1" i="0">
                <a:solidFill>
                  <a:srgbClr val="6F2F9F"/>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6F2F9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6F2F9F"/>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6F2F9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8"/>
          </a:xfrm>
          <a:prstGeom prst="rect">
            <a:avLst/>
          </a:prstGeom>
        </p:spPr>
      </p:pic>
      <p:sp>
        <p:nvSpPr>
          <p:cNvPr id="2" name="Holder 2"/>
          <p:cNvSpPr>
            <a:spLocks noGrp="1"/>
          </p:cNvSpPr>
          <p:nvPr>
            <p:ph type="title"/>
          </p:nvPr>
        </p:nvSpPr>
        <p:spPr>
          <a:xfrm>
            <a:off x="2816352" y="714247"/>
            <a:ext cx="6559295" cy="513715"/>
          </a:xfrm>
          <a:prstGeom prst="rect">
            <a:avLst/>
          </a:prstGeom>
        </p:spPr>
        <p:txBody>
          <a:bodyPr wrap="square" lIns="0" tIns="0" rIns="0" bIns="0">
            <a:spAutoFit/>
          </a:bodyPr>
          <a:lstStyle>
            <a:lvl1pPr>
              <a:defRPr sz="3200" b="1" i="0">
                <a:solidFill>
                  <a:srgbClr val="6F2F9F"/>
                </a:solidFill>
                <a:latin typeface="Times New Roman"/>
                <a:cs typeface="Times New Roman"/>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664200" y="6464680"/>
            <a:ext cx="864234"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6" name="Holder 6"/>
          <p:cNvSpPr>
            <a:spLocks noGrp="1"/>
          </p:cNvSpPr>
          <p:nvPr>
            <p:ph type="sldNum" sz="quarter" idx="7"/>
          </p:nvPr>
        </p:nvSpPr>
        <p:spPr>
          <a:xfrm>
            <a:off x="11068811" y="6464680"/>
            <a:ext cx="23177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tutorialpoint.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5" Type="http://schemas.openxmlformats.org/officeDocument/2006/relationships/hyperlink" Target="http://www.softwaretestingfundamentals.com/" TargetMode="External"/><Relationship Id="rId4" Type="http://schemas.openxmlformats.org/officeDocument/2006/relationships/hyperlink" Target="http://www.wikepedi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94113" y="4458076"/>
            <a:ext cx="62293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Gui</a:t>
            </a:r>
            <a:r>
              <a:rPr sz="1800" b="1" spc="-10" dirty="0">
                <a:latin typeface="Times New Roman"/>
                <a:cs typeface="Times New Roman"/>
              </a:rPr>
              <a:t>d</a:t>
            </a:r>
            <a:r>
              <a:rPr sz="1800" b="1" dirty="0">
                <a:latin typeface="Times New Roman"/>
                <a:cs typeface="Times New Roman"/>
              </a:rPr>
              <a:t>e</a:t>
            </a:r>
            <a:endParaRPr sz="1800">
              <a:latin typeface="Times New Roman"/>
              <a:cs typeface="Times New Roman"/>
            </a:endParaRPr>
          </a:p>
        </p:txBody>
      </p:sp>
      <p:sp>
        <p:nvSpPr>
          <p:cNvPr id="3" name="object 3"/>
          <p:cNvSpPr txBox="1"/>
          <p:nvPr/>
        </p:nvSpPr>
        <p:spPr>
          <a:xfrm>
            <a:off x="7415529" y="4938524"/>
            <a:ext cx="2118360"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Name</a:t>
            </a:r>
            <a:r>
              <a:rPr sz="1800" b="1" spc="-10" dirty="0">
                <a:latin typeface="Times New Roman"/>
                <a:cs typeface="Times New Roman"/>
              </a:rPr>
              <a:t> </a:t>
            </a:r>
            <a:r>
              <a:rPr sz="1800" b="1" spc="-5" dirty="0">
                <a:latin typeface="Times New Roman"/>
                <a:cs typeface="Times New Roman"/>
              </a:rPr>
              <a:t>of the faculty</a:t>
            </a:r>
            <a:endParaRPr sz="1800" dirty="0">
              <a:latin typeface="Times New Roman"/>
              <a:cs typeface="Times New Roman"/>
            </a:endParaRPr>
          </a:p>
        </p:txBody>
      </p:sp>
      <p:sp>
        <p:nvSpPr>
          <p:cNvPr id="4" name="object 4"/>
          <p:cNvSpPr txBox="1"/>
          <p:nvPr/>
        </p:nvSpPr>
        <p:spPr>
          <a:xfrm>
            <a:off x="7415529" y="5399578"/>
            <a:ext cx="11811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Designation</a:t>
            </a:r>
            <a:endParaRPr sz="1800" dirty="0">
              <a:latin typeface="Times New Roman"/>
              <a:cs typeface="Times New Roman"/>
            </a:endParaRPr>
          </a:p>
        </p:txBody>
      </p:sp>
      <p:sp>
        <p:nvSpPr>
          <p:cNvPr id="5" name="object 5"/>
          <p:cNvSpPr txBox="1"/>
          <p:nvPr/>
        </p:nvSpPr>
        <p:spPr>
          <a:xfrm>
            <a:off x="7441966" y="5790094"/>
            <a:ext cx="2118360"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Dept.</a:t>
            </a:r>
            <a:r>
              <a:rPr sz="1800" b="1" spc="-15" dirty="0">
                <a:latin typeface="Times New Roman"/>
                <a:cs typeface="Times New Roman"/>
              </a:rPr>
              <a:t> </a:t>
            </a:r>
            <a:r>
              <a:rPr sz="1800" b="1" dirty="0">
                <a:latin typeface="Times New Roman"/>
                <a:cs typeface="Times New Roman"/>
              </a:rPr>
              <a:t>of</a:t>
            </a:r>
            <a:r>
              <a:rPr sz="1800" b="1" spc="-15" dirty="0">
                <a:latin typeface="Times New Roman"/>
                <a:cs typeface="Times New Roman"/>
              </a:rPr>
              <a:t> </a:t>
            </a:r>
            <a:r>
              <a:rPr sz="1800" b="1" spc="-5" dirty="0">
                <a:latin typeface="Times New Roman"/>
                <a:cs typeface="Times New Roman"/>
              </a:rPr>
              <a:t>ISE,</a:t>
            </a:r>
            <a:r>
              <a:rPr sz="1800" b="1" spc="-10" dirty="0">
                <a:latin typeface="Times New Roman"/>
                <a:cs typeface="Times New Roman"/>
              </a:rPr>
              <a:t> </a:t>
            </a:r>
            <a:r>
              <a:rPr sz="1800" b="1" spc="-20" dirty="0">
                <a:latin typeface="Times New Roman"/>
                <a:cs typeface="Times New Roman"/>
              </a:rPr>
              <a:t>RVITM</a:t>
            </a:r>
            <a:endParaRPr sz="1800" dirty="0">
              <a:latin typeface="Times New Roman"/>
              <a:cs typeface="Times New Roman"/>
            </a:endParaRPr>
          </a:p>
        </p:txBody>
      </p:sp>
      <p:sp>
        <p:nvSpPr>
          <p:cNvPr id="6" name="object 6"/>
          <p:cNvSpPr txBox="1">
            <a:spLocks noGrp="1"/>
          </p:cNvSpPr>
          <p:nvPr>
            <p:ph type="title"/>
          </p:nvPr>
        </p:nvSpPr>
        <p:spPr>
          <a:xfrm>
            <a:off x="3094989" y="1528317"/>
            <a:ext cx="63176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rPr>
              <a:t>18ISL67</a:t>
            </a:r>
            <a:r>
              <a:rPr sz="2400" dirty="0">
                <a:solidFill>
                  <a:srgbClr val="000000"/>
                </a:solidFill>
              </a:rPr>
              <a:t> </a:t>
            </a:r>
            <a:r>
              <a:rPr sz="2400" spc="-5" dirty="0">
                <a:solidFill>
                  <a:srgbClr val="000000"/>
                </a:solidFill>
              </a:rPr>
              <a:t>–</a:t>
            </a:r>
            <a:r>
              <a:rPr sz="2400" dirty="0">
                <a:solidFill>
                  <a:srgbClr val="000000"/>
                </a:solidFill>
              </a:rPr>
              <a:t> </a:t>
            </a:r>
            <a:r>
              <a:rPr sz="2400" spc="-5" dirty="0">
                <a:solidFill>
                  <a:srgbClr val="000000"/>
                </a:solidFill>
              </a:rPr>
              <a:t>File</a:t>
            </a:r>
            <a:r>
              <a:rPr sz="2400" spc="-20" dirty="0">
                <a:solidFill>
                  <a:srgbClr val="000000"/>
                </a:solidFill>
              </a:rPr>
              <a:t> </a:t>
            </a:r>
            <a:r>
              <a:rPr sz="2400" spc="-5" dirty="0">
                <a:solidFill>
                  <a:srgbClr val="000000"/>
                </a:solidFill>
              </a:rPr>
              <a:t>Structures</a:t>
            </a:r>
            <a:r>
              <a:rPr sz="2400" spc="-15" dirty="0">
                <a:solidFill>
                  <a:srgbClr val="000000"/>
                </a:solidFill>
              </a:rPr>
              <a:t> </a:t>
            </a:r>
            <a:r>
              <a:rPr sz="2400" dirty="0">
                <a:solidFill>
                  <a:srgbClr val="000000"/>
                </a:solidFill>
              </a:rPr>
              <a:t>Lab </a:t>
            </a:r>
            <a:r>
              <a:rPr sz="2400" spc="-5" dirty="0">
                <a:solidFill>
                  <a:srgbClr val="000000"/>
                </a:solidFill>
              </a:rPr>
              <a:t>with</a:t>
            </a:r>
            <a:r>
              <a:rPr sz="2400" spc="5" dirty="0">
                <a:solidFill>
                  <a:srgbClr val="000000"/>
                </a:solidFill>
              </a:rPr>
              <a:t> </a:t>
            </a:r>
            <a:r>
              <a:rPr sz="2400" dirty="0">
                <a:solidFill>
                  <a:srgbClr val="000000"/>
                </a:solidFill>
              </a:rPr>
              <a:t>Mini</a:t>
            </a:r>
            <a:r>
              <a:rPr sz="2400" spc="-25" dirty="0">
                <a:solidFill>
                  <a:srgbClr val="000000"/>
                </a:solidFill>
              </a:rPr>
              <a:t> </a:t>
            </a:r>
            <a:r>
              <a:rPr sz="2400" spc="-10" dirty="0">
                <a:solidFill>
                  <a:srgbClr val="000000"/>
                </a:solidFill>
              </a:rPr>
              <a:t>project</a:t>
            </a:r>
            <a:endParaRPr sz="2400"/>
          </a:p>
        </p:txBody>
      </p:sp>
      <p:sp>
        <p:nvSpPr>
          <p:cNvPr id="7" name="object 7"/>
          <p:cNvSpPr txBox="1"/>
          <p:nvPr/>
        </p:nvSpPr>
        <p:spPr>
          <a:xfrm>
            <a:off x="533400" y="4895215"/>
            <a:ext cx="141478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Student</a:t>
            </a:r>
            <a:r>
              <a:rPr sz="1800" b="1" spc="-65" dirty="0">
                <a:latin typeface="Times New Roman"/>
                <a:cs typeface="Times New Roman"/>
              </a:rPr>
              <a:t> </a:t>
            </a:r>
            <a:r>
              <a:rPr sz="1800" b="1" dirty="0">
                <a:latin typeface="Times New Roman"/>
                <a:cs typeface="Times New Roman"/>
              </a:rPr>
              <a:t>Name</a:t>
            </a:r>
            <a:endParaRPr sz="1800" dirty="0">
              <a:latin typeface="Times New Roman"/>
              <a:cs typeface="Times New Roman"/>
            </a:endParaRPr>
          </a:p>
        </p:txBody>
      </p:sp>
      <p:sp>
        <p:nvSpPr>
          <p:cNvPr id="8" name="object 8"/>
          <p:cNvSpPr txBox="1"/>
          <p:nvPr/>
        </p:nvSpPr>
        <p:spPr>
          <a:xfrm>
            <a:off x="879960" y="5743549"/>
            <a:ext cx="4819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U</a:t>
            </a:r>
            <a:r>
              <a:rPr sz="1800" b="1" spc="-15" dirty="0">
                <a:latin typeface="Times New Roman"/>
                <a:cs typeface="Times New Roman"/>
              </a:rPr>
              <a:t>S</a:t>
            </a:r>
            <a:r>
              <a:rPr sz="1800" b="1" spc="-5" dirty="0">
                <a:latin typeface="Times New Roman"/>
                <a:cs typeface="Times New Roman"/>
              </a:rPr>
              <a:t>N</a:t>
            </a:r>
            <a:endParaRPr sz="1800" dirty="0">
              <a:latin typeface="Times New Roman"/>
              <a:cs typeface="Times New Roman"/>
            </a:endParaRPr>
          </a:p>
        </p:txBody>
      </p:sp>
      <p:sp>
        <p:nvSpPr>
          <p:cNvPr id="9" name="object 9"/>
          <p:cNvSpPr txBox="1"/>
          <p:nvPr/>
        </p:nvSpPr>
        <p:spPr>
          <a:xfrm>
            <a:off x="2411983" y="677926"/>
            <a:ext cx="7846695" cy="330835"/>
          </a:xfrm>
          <a:prstGeom prst="rect">
            <a:avLst/>
          </a:prstGeom>
        </p:spPr>
        <p:txBody>
          <a:bodyPr vert="horz" wrap="square" lIns="0" tIns="13335" rIns="0" bIns="0" rtlCol="0">
            <a:spAutoFit/>
          </a:bodyPr>
          <a:lstStyle/>
          <a:p>
            <a:pPr marL="12700">
              <a:lnSpc>
                <a:spcPct val="100000"/>
              </a:lnSpc>
              <a:spcBef>
                <a:spcPts val="105"/>
              </a:spcBef>
            </a:pPr>
            <a:r>
              <a:rPr sz="2000" b="1" spc="-20" dirty="0">
                <a:solidFill>
                  <a:srgbClr val="C00000"/>
                </a:solidFill>
                <a:latin typeface="Times New Roman"/>
                <a:cs typeface="Times New Roman"/>
              </a:rPr>
              <a:t>DEPARTMENT</a:t>
            </a:r>
            <a:r>
              <a:rPr sz="2000" b="1" spc="-40" dirty="0">
                <a:solidFill>
                  <a:srgbClr val="C00000"/>
                </a:solidFill>
                <a:latin typeface="Times New Roman"/>
                <a:cs typeface="Times New Roman"/>
              </a:rPr>
              <a:t> </a:t>
            </a:r>
            <a:r>
              <a:rPr sz="2000" b="1" dirty="0">
                <a:solidFill>
                  <a:srgbClr val="C00000"/>
                </a:solidFill>
                <a:latin typeface="Times New Roman"/>
                <a:cs typeface="Times New Roman"/>
              </a:rPr>
              <a:t>OF</a:t>
            </a:r>
            <a:r>
              <a:rPr sz="2000" b="1" spc="-70" dirty="0">
                <a:solidFill>
                  <a:srgbClr val="C00000"/>
                </a:solidFill>
                <a:latin typeface="Times New Roman"/>
                <a:cs typeface="Times New Roman"/>
              </a:rPr>
              <a:t> </a:t>
            </a:r>
            <a:r>
              <a:rPr sz="2000" b="1" spc="-15" dirty="0">
                <a:solidFill>
                  <a:srgbClr val="C00000"/>
                </a:solidFill>
                <a:latin typeface="Times New Roman"/>
                <a:cs typeface="Times New Roman"/>
              </a:rPr>
              <a:t>INFORMATION</a:t>
            </a:r>
            <a:r>
              <a:rPr sz="2000" b="1" spc="-30" dirty="0">
                <a:solidFill>
                  <a:srgbClr val="C00000"/>
                </a:solidFill>
                <a:latin typeface="Times New Roman"/>
                <a:cs typeface="Times New Roman"/>
              </a:rPr>
              <a:t> </a:t>
            </a:r>
            <a:r>
              <a:rPr sz="2000" b="1" dirty="0">
                <a:solidFill>
                  <a:srgbClr val="C00000"/>
                </a:solidFill>
                <a:latin typeface="Times New Roman"/>
                <a:cs typeface="Times New Roman"/>
              </a:rPr>
              <a:t>SCIENCE</a:t>
            </a:r>
            <a:r>
              <a:rPr sz="2000" b="1" spc="-114" dirty="0">
                <a:solidFill>
                  <a:srgbClr val="C00000"/>
                </a:solidFill>
                <a:latin typeface="Times New Roman"/>
                <a:cs typeface="Times New Roman"/>
              </a:rPr>
              <a:t> </a:t>
            </a:r>
            <a:r>
              <a:rPr sz="2000" b="1" dirty="0">
                <a:solidFill>
                  <a:srgbClr val="C00000"/>
                </a:solidFill>
                <a:latin typeface="Times New Roman"/>
                <a:cs typeface="Times New Roman"/>
              </a:rPr>
              <a:t>AND ENGINEERING</a:t>
            </a:r>
            <a:endParaRPr sz="2000">
              <a:latin typeface="Times New Roman"/>
              <a:cs typeface="Times New Roman"/>
            </a:endParaRPr>
          </a:p>
        </p:txBody>
      </p:sp>
      <p:sp>
        <p:nvSpPr>
          <p:cNvPr id="10" name="object 10"/>
          <p:cNvSpPr txBox="1"/>
          <p:nvPr/>
        </p:nvSpPr>
        <p:spPr>
          <a:xfrm>
            <a:off x="3885691" y="2593975"/>
            <a:ext cx="4143375" cy="1490793"/>
          </a:xfrm>
          <a:prstGeom prst="rect">
            <a:avLst/>
          </a:prstGeom>
        </p:spPr>
        <p:txBody>
          <a:bodyPr vert="horz" wrap="square" lIns="0" tIns="13335" rIns="0" bIns="0" rtlCol="0">
            <a:spAutoFit/>
          </a:bodyPr>
          <a:lstStyle/>
          <a:p>
            <a:pPr marL="12700">
              <a:lnSpc>
                <a:spcPct val="100000"/>
              </a:lnSpc>
              <a:spcBef>
                <a:spcPts val="105"/>
              </a:spcBef>
            </a:pPr>
            <a:r>
              <a:rPr lang="en-IN" sz="3200" b="1" spc="-15" dirty="0">
                <a:solidFill>
                  <a:srgbClr val="6F2F9F"/>
                </a:solidFill>
                <a:latin typeface="Times New Roman"/>
                <a:cs typeface="Times New Roman"/>
              </a:rPr>
              <a:t>VOTER ID MANAGEMENT SYSTEM</a:t>
            </a:r>
            <a:endParaRPr sz="3200" dirty="0">
              <a:latin typeface="Times New Roman"/>
              <a:cs typeface="Times New Roman"/>
            </a:endParaRPr>
          </a:p>
        </p:txBody>
      </p:sp>
      <p:sp>
        <p:nvSpPr>
          <p:cNvPr id="11" name="object 11"/>
          <p:cNvSpPr txBox="1"/>
          <p:nvPr/>
        </p:nvSpPr>
        <p:spPr>
          <a:xfrm>
            <a:off x="11171935" y="6426504"/>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a:t>
            </a:r>
            <a:endParaRPr sz="1200">
              <a:latin typeface="Calibri"/>
              <a:cs typeface="Calibri"/>
            </a:endParaRPr>
          </a:p>
        </p:txBody>
      </p:sp>
      <p:sp>
        <p:nvSpPr>
          <p:cNvPr id="16" name="TextBox 15">
            <a:extLst>
              <a:ext uri="{FF2B5EF4-FFF2-40B4-BE49-F238E27FC236}">
                <a16:creationId xmlns:a16="http://schemas.microsoft.com/office/drawing/2014/main" id="{EEEE4583-DD43-F59D-396E-99ABAFA67700}"/>
              </a:ext>
            </a:extLst>
          </p:cNvPr>
          <p:cNvSpPr txBox="1"/>
          <p:nvPr/>
        </p:nvSpPr>
        <p:spPr>
          <a:xfrm>
            <a:off x="1997682" y="4875775"/>
            <a:ext cx="5701613" cy="1200329"/>
          </a:xfrm>
          <a:prstGeom prst="rect">
            <a:avLst/>
          </a:prstGeom>
          <a:noFill/>
        </p:spPr>
        <p:txBody>
          <a:bodyPr wrap="square" rtlCol="0">
            <a:spAutoFit/>
          </a:bodyPr>
          <a:lstStyle/>
          <a:p>
            <a:r>
              <a:rPr lang="en-IN" dirty="0"/>
              <a:t>N L PRASAD &amp; SACHIN D</a:t>
            </a:r>
          </a:p>
          <a:p>
            <a:endParaRPr lang="en-IN" dirty="0"/>
          </a:p>
          <a:p>
            <a:endParaRPr lang="en-IN" dirty="0"/>
          </a:p>
          <a:p>
            <a:r>
              <a:rPr lang="en-IN" dirty="0"/>
              <a:t>1RF20IS033 &amp;1RF20IS044</a:t>
            </a:r>
          </a:p>
        </p:txBody>
      </p:sp>
      <p:sp>
        <p:nvSpPr>
          <p:cNvPr id="17" name="TextBox 16">
            <a:extLst>
              <a:ext uri="{FF2B5EF4-FFF2-40B4-BE49-F238E27FC236}">
                <a16:creationId xmlns:a16="http://schemas.microsoft.com/office/drawing/2014/main" id="{BC118550-C393-D22A-D6D6-235116BB6223}"/>
              </a:ext>
            </a:extLst>
          </p:cNvPr>
          <p:cNvSpPr txBox="1"/>
          <p:nvPr/>
        </p:nvSpPr>
        <p:spPr>
          <a:xfrm>
            <a:off x="9412605" y="4938524"/>
            <a:ext cx="2398396" cy="369332"/>
          </a:xfrm>
          <a:prstGeom prst="rect">
            <a:avLst/>
          </a:prstGeom>
          <a:noFill/>
        </p:spPr>
        <p:txBody>
          <a:bodyPr wrap="square" rtlCol="0">
            <a:spAutoFit/>
          </a:bodyPr>
          <a:lstStyle/>
          <a:p>
            <a:r>
              <a:rPr lang="en-IN" dirty="0" err="1"/>
              <a:t>Dr.</a:t>
            </a:r>
            <a:r>
              <a:rPr lang="en-IN" dirty="0"/>
              <a:t> Vinoth </a:t>
            </a:r>
            <a:r>
              <a:rPr lang="en-IN" dirty="0" err="1"/>
              <a:t>kumar</a:t>
            </a:r>
            <a:endParaRPr lang="en-IN" dirty="0"/>
          </a:p>
        </p:txBody>
      </p:sp>
      <p:sp>
        <p:nvSpPr>
          <p:cNvPr id="18" name="TextBox 17">
            <a:extLst>
              <a:ext uri="{FF2B5EF4-FFF2-40B4-BE49-F238E27FC236}">
                <a16:creationId xmlns:a16="http://schemas.microsoft.com/office/drawing/2014/main" id="{9FAFA16B-8B6C-6749-866D-47ACDA7C5182}"/>
              </a:ext>
            </a:extLst>
          </p:cNvPr>
          <p:cNvSpPr txBox="1"/>
          <p:nvPr/>
        </p:nvSpPr>
        <p:spPr>
          <a:xfrm>
            <a:off x="9412604" y="5341253"/>
            <a:ext cx="2118360" cy="369332"/>
          </a:xfrm>
          <a:prstGeom prst="rect">
            <a:avLst/>
          </a:prstGeom>
          <a:noFill/>
        </p:spPr>
        <p:txBody>
          <a:bodyPr wrap="square" rtlCol="0">
            <a:spAutoFit/>
          </a:bodyPr>
          <a:lstStyle/>
          <a:p>
            <a:r>
              <a:rPr lang="en-IN" dirty="0"/>
              <a:t>Associate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321945">
              <a:lnSpc>
                <a:spcPct val="100000"/>
              </a:lnSpc>
              <a:spcBef>
                <a:spcPts val="105"/>
              </a:spcBef>
            </a:pPr>
            <a:r>
              <a:rPr dirty="0"/>
              <a:t>Imp</a:t>
            </a:r>
            <a:r>
              <a:rPr spc="-15" dirty="0"/>
              <a:t>l</a:t>
            </a:r>
            <a:r>
              <a:rPr dirty="0"/>
              <a:t>ementati</a:t>
            </a:r>
            <a:r>
              <a:rPr spc="5" dirty="0"/>
              <a:t>o</a:t>
            </a:r>
            <a:r>
              <a:rPr dirty="0"/>
              <a:t>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6" name="TextBox 5">
            <a:extLst>
              <a:ext uri="{FF2B5EF4-FFF2-40B4-BE49-F238E27FC236}">
                <a16:creationId xmlns:a16="http://schemas.microsoft.com/office/drawing/2014/main" id="{EAF55D4F-15EC-7F68-5922-37224004848A}"/>
              </a:ext>
            </a:extLst>
          </p:cNvPr>
          <p:cNvSpPr txBox="1"/>
          <p:nvPr/>
        </p:nvSpPr>
        <p:spPr>
          <a:xfrm>
            <a:off x="457200" y="1905000"/>
            <a:ext cx="11201400" cy="4367799"/>
          </a:xfrm>
          <a:prstGeom prst="rect">
            <a:avLst/>
          </a:prstGeom>
          <a:noFill/>
        </p:spPr>
        <p:txBody>
          <a:bodyPr wrap="square" rtlCol="0">
            <a:spAutoFit/>
          </a:bodyPr>
          <a:lstStyle/>
          <a:p>
            <a:pPr marL="154305" algn="just">
              <a:lnSpc>
                <a:spcPct val="100000"/>
              </a:lnSpc>
            </a:pPr>
            <a:r>
              <a:rPr lang="en-US" sz="2000" b="1" spc="-5" dirty="0">
                <a:latin typeface="Times New Roman"/>
                <a:cs typeface="Times New Roman"/>
              </a:rPr>
              <a:t>Indexing</a:t>
            </a:r>
            <a:r>
              <a:rPr lang="en-US" sz="2000" b="1" spc="-30" dirty="0">
                <a:latin typeface="Times New Roman"/>
                <a:cs typeface="Times New Roman"/>
              </a:rPr>
              <a:t> </a:t>
            </a:r>
            <a:r>
              <a:rPr lang="en-US" sz="2000" b="1" spc="-5" dirty="0">
                <a:latin typeface="Times New Roman"/>
                <a:cs typeface="Times New Roman"/>
              </a:rPr>
              <a:t>Used</a:t>
            </a:r>
            <a:endParaRPr lang="en-US" sz="2000" dirty="0">
              <a:latin typeface="Times New Roman"/>
              <a:cs typeface="Times New Roman"/>
            </a:endParaRPr>
          </a:p>
          <a:p>
            <a:pPr marL="18415">
              <a:lnSpc>
                <a:spcPct val="100000"/>
              </a:lnSpc>
              <a:spcBef>
                <a:spcPts val="765"/>
              </a:spcBef>
            </a:pPr>
            <a:r>
              <a:rPr lang="en-US" sz="1800" b="1" spc="-5" dirty="0">
                <a:latin typeface="Times New Roman"/>
                <a:cs typeface="Times New Roman"/>
              </a:rPr>
              <a:t>B+TREE</a:t>
            </a:r>
            <a:endParaRPr lang="en-US" sz="1800" dirty="0">
              <a:latin typeface="Times New Roman"/>
              <a:cs typeface="Times New Roman"/>
            </a:endParaRPr>
          </a:p>
          <a:p>
            <a:pPr marL="18415" marR="38735">
              <a:lnSpc>
                <a:spcPct val="144100"/>
              </a:lnSpc>
              <a:spcBef>
                <a:spcPts val="550"/>
              </a:spcBef>
            </a:pPr>
            <a:r>
              <a:rPr lang="en-US" sz="1800" spc="-5" dirty="0">
                <a:latin typeface="Times New Roman"/>
                <a:cs typeface="Times New Roman"/>
              </a:rPr>
              <a:t>A B+TREE </a:t>
            </a:r>
            <a:r>
              <a:rPr lang="en-US" sz="1800" spc="5" dirty="0">
                <a:latin typeface="Times New Roman"/>
                <a:cs typeface="Times New Roman"/>
              </a:rPr>
              <a:t>of </a:t>
            </a:r>
            <a:r>
              <a:rPr lang="en-US" sz="1800" dirty="0">
                <a:latin typeface="Times New Roman"/>
                <a:cs typeface="Times New Roman"/>
              </a:rPr>
              <a:t>simple indexes on the primary </a:t>
            </a:r>
            <a:r>
              <a:rPr lang="en-US" sz="1800" spc="5" dirty="0">
                <a:latin typeface="Times New Roman"/>
                <a:cs typeface="Times New Roman"/>
              </a:rPr>
              <a:t>key </a:t>
            </a:r>
            <a:r>
              <a:rPr lang="en-US" sz="1800" dirty="0">
                <a:latin typeface="Times New Roman"/>
                <a:cs typeface="Times New Roman"/>
              </a:rPr>
              <a:t>is used to </a:t>
            </a:r>
            <a:r>
              <a:rPr lang="en-US" sz="1800" spc="-5" dirty="0">
                <a:latin typeface="Times New Roman"/>
                <a:cs typeface="Times New Roman"/>
              </a:rPr>
              <a:t>provide direct access </a:t>
            </a:r>
            <a:r>
              <a:rPr lang="en-US" sz="1800" dirty="0">
                <a:latin typeface="Times New Roman"/>
                <a:cs typeface="Times New Roman"/>
              </a:rPr>
              <a:t>to data </a:t>
            </a:r>
            <a:r>
              <a:rPr lang="en-US" sz="1800" spc="5" dirty="0">
                <a:latin typeface="Times New Roman"/>
                <a:cs typeface="Times New Roman"/>
              </a:rPr>
              <a:t> </a:t>
            </a:r>
            <a:r>
              <a:rPr lang="en-US" sz="1800" spc="-5" dirty="0">
                <a:latin typeface="Times New Roman"/>
                <a:cs typeface="Times New Roman"/>
              </a:rPr>
              <a:t>records.</a:t>
            </a:r>
            <a:r>
              <a:rPr lang="en-US" sz="1800" spc="5" dirty="0">
                <a:latin typeface="Times New Roman"/>
                <a:cs typeface="Times New Roman"/>
              </a:rPr>
              <a:t> </a:t>
            </a:r>
            <a:r>
              <a:rPr lang="en-US" sz="1800" dirty="0">
                <a:latin typeface="Times New Roman"/>
                <a:cs typeface="Times New Roman"/>
              </a:rPr>
              <a:t>Each node in</a:t>
            </a:r>
            <a:r>
              <a:rPr lang="en-US" sz="1800" spc="5" dirty="0">
                <a:latin typeface="Times New Roman"/>
                <a:cs typeface="Times New Roman"/>
              </a:rPr>
              <a:t> </a:t>
            </a:r>
            <a:r>
              <a:rPr lang="en-US" sz="1800" dirty="0">
                <a:latin typeface="Times New Roman"/>
                <a:cs typeface="Times New Roman"/>
              </a:rPr>
              <a:t>the</a:t>
            </a:r>
            <a:r>
              <a:rPr lang="en-US" sz="1800" spc="10" dirty="0">
                <a:latin typeface="Times New Roman"/>
                <a:cs typeface="Times New Roman"/>
              </a:rPr>
              <a:t> </a:t>
            </a:r>
            <a:r>
              <a:rPr lang="en-US" sz="1800" spc="-5" dirty="0">
                <a:latin typeface="Times New Roman"/>
                <a:cs typeface="Times New Roman"/>
              </a:rPr>
              <a:t>B+TREE</a:t>
            </a:r>
            <a:r>
              <a:rPr lang="en-US" sz="1800" spc="5" dirty="0">
                <a:latin typeface="Times New Roman"/>
                <a:cs typeface="Times New Roman"/>
              </a:rPr>
              <a:t> </a:t>
            </a:r>
            <a:r>
              <a:rPr lang="en-US" sz="1800" spc="-5" dirty="0">
                <a:latin typeface="Times New Roman"/>
                <a:cs typeface="Times New Roman"/>
              </a:rPr>
              <a:t>consists</a:t>
            </a:r>
            <a:r>
              <a:rPr lang="en-US" sz="1800" spc="5" dirty="0">
                <a:latin typeface="Times New Roman"/>
                <a:cs typeface="Times New Roman"/>
              </a:rPr>
              <a:t> </a:t>
            </a:r>
            <a:r>
              <a:rPr lang="en-US" sz="1800" dirty="0">
                <a:latin typeface="Times New Roman"/>
                <a:cs typeface="Times New Roman"/>
              </a:rPr>
              <a:t>of</a:t>
            </a:r>
            <a:r>
              <a:rPr lang="en-US" sz="1800" spc="10" dirty="0">
                <a:latin typeface="Times New Roman"/>
                <a:cs typeface="Times New Roman"/>
              </a:rPr>
              <a:t> </a:t>
            </a:r>
            <a:r>
              <a:rPr lang="en-US" sz="1800" dirty="0">
                <a:latin typeface="Times New Roman"/>
                <a:cs typeface="Times New Roman"/>
              </a:rPr>
              <a:t>a primary</a:t>
            </a:r>
            <a:r>
              <a:rPr lang="en-US" sz="1800" spc="-20" dirty="0">
                <a:latin typeface="Times New Roman"/>
                <a:cs typeface="Times New Roman"/>
              </a:rPr>
              <a:t> </a:t>
            </a:r>
            <a:r>
              <a:rPr lang="en-US" sz="1800" spc="5" dirty="0">
                <a:latin typeface="Times New Roman"/>
                <a:cs typeface="Times New Roman"/>
              </a:rPr>
              <a:t>key</a:t>
            </a:r>
            <a:r>
              <a:rPr lang="en-US" sz="1800" spc="-20" dirty="0">
                <a:latin typeface="Times New Roman"/>
                <a:cs typeface="Times New Roman"/>
              </a:rPr>
              <a:t> </a:t>
            </a:r>
            <a:r>
              <a:rPr lang="en-US" sz="1800" dirty="0">
                <a:latin typeface="Times New Roman"/>
                <a:cs typeface="Times New Roman"/>
              </a:rPr>
              <a:t>with</a:t>
            </a:r>
            <a:r>
              <a:rPr lang="en-US" sz="1800" spc="5" dirty="0">
                <a:latin typeface="Times New Roman"/>
                <a:cs typeface="Times New Roman"/>
              </a:rPr>
              <a:t> </a:t>
            </a:r>
            <a:r>
              <a:rPr lang="en-US" sz="1800" dirty="0">
                <a:latin typeface="Times New Roman"/>
                <a:cs typeface="Times New Roman"/>
              </a:rPr>
              <a:t>the </a:t>
            </a:r>
            <a:r>
              <a:rPr lang="en-US" sz="1800" spc="-5" dirty="0">
                <a:latin typeface="Times New Roman"/>
                <a:cs typeface="Times New Roman"/>
              </a:rPr>
              <a:t>reference</a:t>
            </a:r>
            <a:r>
              <a:rPr lang="en-US" sz="1800" dirty="0">
                <a:latin typeface="Times New Roman"/>
                <a:cs typeface="Times New Roman"/>
              </a:rPr>
              <a:t> to</a:t>
            </a:r>
            <a:r>
              <a:rPr lang="en-US" sz="1800" spc="5" dirty="0">
                <a:latin typeface="Times New Roman"/>
                <a:cs typeface="Times New Roman"/>
              </a:rPr>
              <a:t> </a:t>
            </a:r>
            <a:r>
              <a:rPr lang="en-US" sz="1800" spc="-5" dirty="0">
                <a:latin typeface="Times New Roman"/>
                <a:cs typeface="Times New Roman"/>
              </a:rPr>
              <a:t>record</a:t>
            </a:r>
          </a:p>
          <a:p>
            <a:pPr marL="18415">
              <a:lnSpc>
                <a:spcPct val="100000"/>
              </a:lnSpc>
              <a:spcBef>
                <a:spcPts val="430"/>
              </a:spcBef>
            </a:pPr>
            <a:r>
              <a:rPr lang="en-US" sz="1800" dirty="0">
                <a:latin typeface="Times New Roman"/>
                <a:cs typeface="Times New Roman"/>
              </a:rPr>
              <a:t>The</a:t>
            </a:r>
            <a:r>
              <a:rPr lang="en-US" sz="1800" spc="15" dirty="0">
                <a:latin typeface="Times New Roman"/>
                <a:cs typeface="Times New Roman"/>
              </a:rPr>
              <a:t> </a:t>
            </a:r>
            <a:r>
              <a:rPr lang="en-US" sz="1800" dirty="0">
                <a:latin typeface="Times New Roman"/>
                <a:cs typeface="Times New Roman"/>
              </a:rPr>
              <a:t>primary </a:t>
            </a:r>
            <a:r>
              <a:rPr lang="en-US" sz="1800" spc="5" dirty="0">
                <a:latin typeface="Times New Roman"/>
                <a:cs typeface="Times New Roman"/>
              </a:rPr>
              <a:t>key</a:t>
            </a:r>
            <a:r>
              <a:rPr lang="en-US" sz="1800" dirty="0">
                <a:latin typeface="Times New Roman"/>
                <a:cs typeface="Times New Roman"/>
              </a:rPr>
              <a:t> </a:t>
            </a:r>
            <a:r>
              <a:rPr lang="en-US" sz="1800" spc="-5" dirty="0">
                <a:latin typeface="Times New Roman"/>
                <a:cs typeface="Times New Roman"/>
              </a:rPr>
              <a:t>field</a:t>
            </a:r>
            <a:r>
              <a:rPr lang="en-US" sz="1800" spc="30" dirty="0">
                <a:latin typeface="Times New Roman"/>
                <a:cs typeface="Times New Roman"/>
              </a:rPr>
              <a:t> </a:t>
            </a:r>
            <a:r>
              <a:rPr lang="en-US" sz="1800" spc="-5" dirty="0">
                <a:latin typeface="Times New Roman"/>
                <a:cs typeface="Times New Roman"/>
              </a:rPr>
              <a:t>is</a:t>
            </a:r>
            <a:r>
              <a:rPr lang="en-US" sz="1800" spc="30" dirty="0">
                <a:latin typeface="Times New Roman"/>
                <a:cs typeface="Times New Roman"/>
              </a:rPr>
              <a:t> </a:t>
            </a:r>
            <a:r>
              <a:rPr lang="en-US" sz="1800" dirty="0">
                <a:latin typeface="Times New Roman"/>
                <a:cs typeface="Times New Roman"/>
              </a:rPr>
              <a:t>the</a:t>
            </a:r>
            <a:r>
              <a:rPr lang="en-US" sz="1800" spc="25" dirty="0">
                <a:latin typeface="Times New Roman"/>
                <a:cs typeface="Times New Roman"/>
              </a:rPr>
              <a:t> </a:t>
            </a:r>
            <a:r>
              <a:rPr lang="en-US" sz="1800" spc="-5" dirty="0">
                <a:latin typeface="Times New Roman"/>
                <a:cs typeface="Times New Roman"/>
              </a:rPr>
              <a:t>V_ID</a:t>
            </a:r>
            <a:r>
              <a:rPr lang="en-US" sz="1800" spc="25" dirty="0">
                <a:latin typeface="Times New Roman"/>
                <a:cs typeface="Times New Roman"/>
              </a:rPr>
              <a:t> </a:t>
            </a:r>
            <a:r>
              <a:rPr lang="en-US" sz="1800" spc="-5" dirty="0">
                <a:latin typeface="Times New Roman"/>
                <a:cs typeface="Times New Roman"/>
              </a:rPr>
              <a:t>field</a:t>
            </a:r>
            <a:r>
              <a:rPr lang="en-US" sz="1800" spc="30" dirty="0">
                <a:latin typeface="Times New Roman"/>
                <a:cs typeface="Times New Roman"/>
              </a:rPr>
              <a:t> </a:t>
            </a:r>
            <a:r>
              <a:rPr lang="en-US" sz="1800" dirty="0">
                <a:latin typeface="Times New Roman"/>
                <a:cs typeface="Times New Roman"/>
              </a:rPr>
              <a:t>while</a:t>
            </a:r>
            <a:r>
              <a:rPr lang="en-US" sz="1800" spc="25" dirty="0">
                <a:latin typeface="Times New Roman"/>
                <a:cs typeface="Times New Roman"/>
              </a:rPr>
              <a:t> </a:t>
            </a:r>
            <a:r>
              <a:rPr lang="en-US" sz="1800" dirty="0">
                <a:latin typeface="Times New Roman"/>
                <a:cs typeface="Times New Roman"/>
              </a:rPr>
              <a:t>the</a:t>
            </a:r>
            <a:r>
              <a:rPr lang="en-US" sz="1800" spc="35" dirty="0">
                <a:latin typeface="Times New Roman"/>
                <a:cs typeface="Times New Roman"/>
              </a:rPr>
              <a:t> </a:t>
            </a:r>
            <a:r>
              <a:rPr lang="en-US" sz="1800" spc="-5" dirty="0">
                <a:latin typeface="Times New Roman"/>
                <a:cs typeface="Times New Roman"/>
              </a:rPr>
              <a:t>reference</a:t>
            </a:r>
            <a:r>
              <a:rPr lang="en-US" sz="1800" spc="20" dirty="0">
                <a:latin typeface="Times New Roman"/>
                <a:cs typeface="Times New Roman"/>
              </a:rPr>
              <a:t> </a:t>
            </a:r>
            <a:r>
              <a:rPr lang="en-US" sz="1800" spc="-5" dirty="0">
                <a:latin typeface="Times New Roman"/>
                <a:cs typeface="Times New Roman"/>
              </a:rPr>
              <a:t>field</a:t>
            </a:r>
            <a:r>
              <a:rPr lang="en-US" sz="1800" spc="30" dirty="0">
                <a:latin typeface="Times New Roman"/>
                <a:cs typeface="Times New Roman"/>
              </a:rPr>
              <a:t> </a:t>
            </a:r>
            <a:r>
              <a:rPr lang="en-US" sz="1800" spc="-5" dirty="0">
                <a:latin typeface="Times New Roman"/>
                <a:cs typeface="Times New Roman"/>
              </a:rPr>
              <a:t>is</a:t>
            </a:r>
            <a:r>
              <a:rPr lang="en-US" sz="1800" spc="30" dirty="0">
                <a:latin typeface="Times New Roman"/>
                <a:cs typeface="Times New Roman"/>
              </a:rPr>
              <a:t> </a:t>
            </a:r>
            <a:r>
              <a:rPr lang="en-US" sz="1800" dirty="0">
                <a:latin typeface="Times New Roman"/>
                <a:cs typeface="Times New Roman"/>
              </a:rPr>
              <a:t>the</a:t>
            </a:r>
            <a:r>
              <a:rPr lang="en-US" sz="1800" spc="25" dirty="0">
                <a:latin typeface="Times New Roman"/>
                <a:cs typeface="Times New Roman"/>
              </a:rPr>
              <a:t> </a:t>
            </a:r>
            <a:r>
              <a:rPr lang="en-US" sz="1800" spc="-5" dirty="0">
                <a:latin typeface="Times New Roman"/>
                <a:cs typeface="Times New Roman"/>
              </a:rPr>
              <a:t>starting</a:t>
            </a:r>
            <a:r>
              <a:rPr lang="en-US" sz="1800" spc="15" dirty="0">
                <a:latin typeface="Times New Roman"/>
                <a:cs typeface="Times New Roman"/>
              </a:rPr>
              <a:t> </a:t>
            </a:r>
            <a:r>
              <a:rPr lang="en-US" sz="1800" spc="-5" dirty="0">
                <a:latin typeface="Times New Roman"/>
                <a:cs typeface="Times New Roman"/>
              </a:rPr>
              <a:t>byte</a:t>
            </a:r>
            <a:r>
              <a:rPr lang="en-US" sz="1800" spc="15" dirty="0">
                <a:latin typeface="Times New Roman"/>
                <a:cs typeface="Times New Roman"/>
              </a:rPr>
              <a:t> </a:t>
            </a:r>
            <a:r>
              <a:rPr lang="en-US" sz="1800" spc="-5" dirty="0">
                <a:latin typeface="Times New Roman"/>
                <a:cs typeface="Times New Roman"/>
              </a:rPr>
              <a:t>offset</a:t>
            </a:r>
            <a:endParaRPr lang="en-US" sz="1800" dirty="0">
              <a:latin typeface="Times New Roman"/>
              <a:cs typeface="Times New Roman"/>
            </a:endParaRPr>
          </a:p>
          <a:p>
            <a:pPr marL="18415">
              <a:lnSpc>
                <a:spcPct val="100000"/>
              </a:lnSpc>
              <a:spcBef>
                <a:spcPts val="625"/>
              </a:spcBef>
            </a:pPr>
            <a:r>
              <a:rPr lang="en-US" sz="1800" dirty="0">
                <a:latin typeface="Times New Roman"/>
                <a:cs typeface="Times New Roman"/>
              </a:rPr>
              <a:t>of</a:t>
            </a:r>
            <a:r>
              <a:rPr lang="en-US" sz="1800" spc="-5" dirty="0">
                <a:latin typeface="Times New Roman"/>
                <a:cs typeface="Times New Roman"/>
              </a:rPr>
              <a:t> </a:t>
            </a:r>
            <a:r>
              <a:rPr lang="en-US" sz="1800" dirty="0">
                <a:latin typeface="Times New Roman"/>
                <a:cs typeface="Times New Roman"/>
              </a:rPr>
              <a:t>the matching</a:t>
            </a:r>
            <a:r>
              <a:rPr lang="en-US" sz="1800" spc="-10" dirty="0">
                <a:latin typeface="Times New Roman"/>
                <a:cs typeface="Times New Roman"/>
              </a:rPr>
              <a:t> </a:t>
            </a:r>
            <a:r>
              <a:rPr lang="en-US" sz="1800" spc="-5" dirty="0">
                <a:latin typeface="Times New Roman"/>
                <a:cs typeface="Times New Roman"/>
              </a:rPr>
              <a:t>record</a:t>
            </a:r>
            <a:r>
              <a:rPr lang="en-US" sz="1800" dirty="0">
                <a:latin typeface="Times New Roman"/>
                <a:cs typeface="Times New Roman"/>
              </a:rPr>
              <a:t> in</a:t>
            </a:r>
            <a:r>
              <a:rPr lang="en-US" sz="1800" spc="15" dirty="0">
                <a:latin typeface="Times New Roman"/>
                <a:cs typeface="Times New Roman"/>
              </a:rPr>
              <a:t> </a:t>
            </a:r>
            <a:r>
              <a:rPr lang="en-US" sz="1800" dirty="0">
                <a:latin typeface="Times New Roman"/>
                <a:cs typeface="Times New Roman"/>
              </a:rPr>
              <a:t>the </a:t>
            </a:r>
            <a:r>
              <a:rPr lang="en-US" sz="1800" spc="-5" dirty="0">
                <a:latin typeface="Times New Roman"/>
                <a:cs typeface="Times New Roman"/>
              </a:rPr>
              <a:t>data</a:t>
            </a:r>
            <a:r>
              <a:rPr lang="en-US" sz="1800" dirty="0">
                <a:latin typeface="Times New Roman"/>
                <a:cs typeface="Times New Roman"/>
              </a:rPr>
              <a:t> </a:t>
            </a:r>
            <a:r>
              <a:rPr lang="en-US" sz="1800" spc="-5" dirty="0">
                <a:latin typeface="Times New Roman"/>
                <a:cs typeface="Times New Roman"/>
              </a:rPr>
              <a:t>file.</a:t>
            </a:r>
            <a:r>
              <a:rPr lang="en-US" sz="1800" spc="10" dirty="0">
                <a:latin typeface="Times New Roman"/>
                <a:cs typeface="Times New Roman"/>
              </a:rPr>
              <a:t> </a:t>
            </a:r>
            <a:r>
              <a:rPr lang="en-US" sz="1800" spc="-5" dirty="0">
                <a:latin typeface="Times New Roman"/>
                <a:cs typeface="Times New Roman"/>
              </a:rPr>
              <a:t>Each</a:t>
            </a:r>
            <a:r>
              <a:rPr lang="en-US" sz="1800" spc="10" dirty="0">
                <a:latin typeface="Times New Roman"/>
                <a:cs typeface="Times New Roman"/>
              </a:rPr>
              <a:t> </a:t>
            </a:r>
            <a:r>
              <a:rPr lang="en-US" sz="1800" spc="-5" dirty="0">
                <a:latin typeface="Times New Roman"/>
                <a:cs typeface="Times New Roman"/>
              </a:rPr>
              <a:t>B+TREE</a:t>
            </a:r>
            <a:r>
              <a:rPr lang="en-US" sz="1800" spc="5" dirty="0">
                <a:latin typeface="Times New Roman"/>
                <a:cs typeface="Times New Roman"/>
              </a:rPr>
              <a:t> </a:t>
            </a:r>
            <a:r>
              <a:rPr lang="en-US" sz="1800" dirty="0">
                <a:latin typeface="Times New Roman"/>
                <a:cs typeface="Times New Roman"/>
              </a:rPr>
              <a:t>node</a:t>
            </a:r>
            <a:r>
              <a:rPr lang="en-US" sz="1800" spc="-10" dirty="0">
                <a:latin typeface="Times New Roman"/>
                <a:cs typeface="Times New Roman"/>
              </a:rPr>
              <a:t> </a:t>
            </a:r>
            <a:r>
              <a:rPr lang="en-US" sz="1800" spc="-5" dirty="0">
                <a:latin typeface="Times New Roman"/>
                <a:cs typeface="Times New Roman"/>
              </a:rPr>
              <a:t>can</a:t>
            </a:r>
            <a:r>
              <a:rPr lang="en-US" sz="1800" spc="5" dirty="0">
                <a:latin typeface="Times New Roman"/>
                <a:cs typeface="Times New Roman"/>
              </a:rPr>
              <a:t> </a:t>
            </a:r>
            <a:r>
              <a:rPr lang="en-US" sz="1800" dirty="0">
                <a:latin typeface="Times New Roman"/>
                <a:cs typeface="Times New Roman"/>
              </a:rPr>
              <a:t>have</a:t>
            </a:r>
            <a:r>
              <a:rPr lang="en-US" sz="1800" spc="-5" dirty="0">
                <a:latin typeface="Times New Roman"/>
                <a:cs typeface="Times New Roman"/>
              </a:rPr>
              <a:t> </a:t>
            </a:r>
            <a:r>
              <a:rPr lang="en-US" sz="1800" dirty="0">
                <a:latin typeface="Times New Roman"/>
                <a:cs typeface="Times New Roman"/>
              </a:rPr>
              <a:t>max</a:t>
            </a:r>
            <a:r>
              <a:rPr lang="en-US" sz="1800" spc="5" dirty="0">
                <a:latin typeface="Times New Roman"/>
                <a:cs typeface="Times New Roman"/>
              </a:rPr>
              <a:t> </a:t>
            </a:r>
            <a:r>
              <a:rPr lang="en-US" sz="1800" dirty="0">
                <a:latin typeface="Times New Roman"/>
                <a:cs typeface="Times New Roman"/>
              </a:rPr>
              <a:t>of</a:t>
            </a:r>
            <a:r>
              <a:rPr lang="en-US" sz="1800" spc="5" dirty="0">
                <a:latin typeface="Times New Roman"/>
                <a:cs typeface="Times New Roman"/>
              </a:rPr>
              <a:t> </a:t>
            </a:r>
            <a:r>
              <a:rPr lang="en-US" sz="1800" dirty="0">
                <a:latin typeface="Times New Roman"/>
                <a:cs typeface="Times New Roman"/>
              </a:rPr>
              <a:t>2</a:t>
            </a:r>
            <a:r>
              <a:rPr lang="en-US" sz="1800" spc="-5" dirty="0">
                <a:latin typeface="Times New Roman"/>
                <a:cs typeface="Times New Roman"/>
              </a:rPr>
              <a:t> child</a:t>
            </a:r>
            <a:r>
              <a:rPr lang="en-US" sz="1800" spc="5" dirty="0">
                <a:latin typeface="Times New Roman"/>
                <a:cs typeface="Times New Roman"/>
              </a:rPr>
              <a:t> </a:t>
            </a:r>
            <a:r>
              <a:rPr lang="en-US" sz="1800" spc="-5" dirty="0">
                <a:latin typeface="Times New Roman"/>
                <a:cs typeface="Times New Roman"/>
              </a:rPr>
              <a:t>node.</a:t>
            </a:r>
            <a:endParaRPr lang="en-US" sz="1800" dirty="0">
              <a:latin typeface="Times New Roman"/>
              <a:cs typeface="Times New Roman"/>
            </a:endParaRPr>
          </a:p>
          <a:p>
            <a:pPr marL="18415" marR="5080" indent="450850" algn="just">
              <a:lnSpc>
                <a:spcPct val="143700"/>
              </a:lnSpc>
              <a:spcBef>
                <a:spcPts val="605"/>
              </a:spcBef>
            </a:pPr>
            <a:r>
              <a:rPr lang="en-US" sz="1800" dirty="0">
                <a:latin typeface="Times New Roman"/>
                <a:cs typeface="Times New Roman"/>
              </a:rPr>
              <a:t>The </a:t>
            </a:r>
            <a:r>
              <a:rPr lang="en-US" sz="1800" spc="-5" dirty="0">
                <a:latin typeface="Times New Roman"/>
                <a:cs typeface="Times New Roman"/>
              </a:rPr>
              <a:t>V_ID</a:t>
            </a:r>
            <a:r>
              <a:rPr lang="en-US" sz="1800" dirty="0">
                <a:latin typeface="Times New Roman"/>
                <a:cs typeface="Times New Roman"/>
              </a:rPr>
              <a:t> </a:t>
            </a:r>
            <a:r>
              <a:rPr lang="en-US" sz="1800" spc="-5" dirty="0">
                <a:latin typeface="Times New Roman"/>
                <a:cs typeface="Times New Roman"/>
              </a:rPr>
              <a:t>is</a:t>
            </a:r>
            <a:r>
              <a:rPr lang="en-US" sz="1800" dirty="0">
                <a:latin typeface="Times New Roman"/>
                <a:cs typeface="Times New Roman"/>
              </a:rPr>
              <a:t> </a:t>
            </a:r>
            <a:r>
              <a:rPr lang="en-US" sz="1800" spc="-5" dirty="0">
                <a:latin typeface="Times New Roman"/>
                <a:cs typeface="Times New Roman"/>
              </a:rPr>
              <a:t>stored</a:t>
            </a:r>
            <a:r>
              <a:rPr lang="en-US" sz="1800" dirty="0">
                <a:latin typeface="Times New Roman"/>
                <a:cs typeface="Times New Roman"/>
              </a:rPr>
              <a:t> in</a:t>
            </a:r>
            <a:r>
              <a:rPr lang="en-US" sz="1800" spc="5" dirty="0">
                <a:latin typeface="Times New Roman"/>
                <a:cs typeface="Times New Roman"/>
              </a:rPr>
              <a:t> </a:t>
            </a:r>
            <a:r>
              <a:rPr lang="en-US" sz="1800" dirty="0">
                <a:latin typeface="Times New Roman"/>
                <a:cs typeface="Times New Roman"/>
              </a:rPr>
              <a:t>the B +TREE,</a:t>
            </a:r>
            <a:r>
              <a:rPr lang="en-US" sz="1800" spc="5" dirty="0">
                <a:latin typeface="Times New Roman"/>
                <a:cs typeface="Times New Roman"/>
              </a:rPr>
              <a:t> </a:t>
            </a:r>
            <a:r>
              <a:rPr lang="en-US" sz="1800" spc="-5" dirty="0">
                <a:latin typeface="Times New Roman"/>
                <a:cs typeface="Times New Roman"/>
              </a:rPr>
              <a:t>and</a:t>
            </a:r>
            <a:r>
              <a:rPr lang="en-US" sz="1800" dirty="0">
                <a:latin typeface="Times New Roman"/>
                <a:cs typeface="Times New Roman"/>
              </a:rPr>
              <a:t> hence written to </a:t>
            </a:r>
            <a:r>
              <a:rPr lang="en-US" sz="1800" spc="-5" dirty="0">
                <a:latin typeface="Times New Roman"/>
                <a:cs typeface="Times New Roman"/>
              </a:rPr>
              <a:t>an</a:t>
            </a:r>
            <a:r>
              <a:rPr lang="en-US" sz="1800" dirty="0">
                <a:latin typeface="Times New Roman"/>
                <a:cs typeface="Times New Roman"/>
              </a:rPr>
              <a:t> index</a:t>
            </a:r>
            <a:r>
              <a:rPr lang="en-US" sz="1800" spc="300" dirty="0">
                <a:latin typeface="Times New Roman"/>
                <a:cs typeface="Times New Roman"/>
              </a:rPr>
              <a:t> </a:t>
            </a:r>
            <a:r>
              <a:rPr lang="en-US" sz="1800" dirty="0">
                <a:latin typeface="Times New Roman"/>
                <a:cs typeface="Times New Roman"/>
              </a:rPr>
              <a:t>file. </a:t>
            </a:r>
            <a:r>
              <a:rPr lang="en-US" sz="1800" spc="-5" dirty="0">
                <a:latin typeface="Times New Roman"/>
                <a:cs typeface="Times New Roman"/>
              </a:rPr>
              <a:t>On </a:t>
            </a:r>
            <a:r>
              <a:rPr lang="en-US" sz="1800" dirty="0">
                <a:latin typeface="Times New Roman"/>
                <a:cs typeface="Times New Roman"/>
              </a:rPr>
              <a:t> </a:t>
            </a:r>
            <a:r>
              <a:rPr lang="en-US" sz="1800" spc="-5" dirty="0">
                <a:latin typeface="Times New Roman"/>
                <a:cs typeface="Times New Roman"/>
              </a:rPr>
              <a:t>retrieval </a:t>
            </a:r>
            <a:r>
              <a:rPr lang="en-US" sz="1800" dirty="0">
                <a:latin typeface="Times New Roman"/>
                <a:cs typeface="Times New Roman"/>
              </a:rPr>
              <a:t>the matched </a:t>
            </a:r>
            <a:r>
              <a:rPr lang="en-US" sz="1800" spc="-5" dirty="0">
                <a:latin typeface="Times New Roman"/>
                <a:cs typeface="Times New Roman"/>
              </a:rPr>
              <a:t>V_ID is used, </a:t>
            </a:r>
            <a:r>
              <a:rPr lang="en-US" sz="1800" dirty="0">
                <a:latin typeface="Times New Roman"/>
                <a:cs typeface="Times New Roman"/>
              </a:rPr>
              <a:t>before it </a:t>
            </a:r>
            <a:r>
              <a:rPr lang="en-US" sz="1800" spc="-5" dirty="0">
                <a:latin typeface="Times New Roman"/>
                <a:cs typeface="Times New Roman"/>
              </a:rPr>
              <a:t>is </a:t>
            </a:r>
            <a:r>
              <a:rPr lang="en-US" sz="1800" dirty="0">
                <a:latin typeface="Times New Roman"/>
                <a:cs typeface="Times New Roman"/>
              </a:rPr>
              <a:t>used to </a:t>
            </a:r>
            <a:r>
              <a:rPr lang="en-US" sz="1800" spc="-5" dirty="0">
                <a:latin typeface="Times New Roman"/>
                <a:cs typeface="Times New Roman"/>
              </a:rPr>
              <a:t>seek </a:t>
            </a:r>
            <a:r>
              <a:rPr lang="en-US" sz="1800" dirty="0">
                <a:latin typeface="Times New Roman"/>
                <a:cs typeface="Times New Roman"/>
              </a:rPr>
              <a:t>to a </a:t>
            </a:r>
            <a:r>
              <a:rPr lang="en-US" sz="1800" spc="-5" dirty="0">
                <a:latin typeface="Times New Roman"/>
                <a:cs typeface="Times New Roman"/>
              </a:rPr>
              <a:t>data </a:t>
            </a:r>
            <a:r>
              <a:rPr lang="en-US" sz="1800" dirty="0">
                <a:latin typeface="Times New Roman"/>
                <a:cs typeface="Times New Roman"/>
              </a:rPr>
              <a:t>record, </a:t>
            </a:r>
            <a:r>
              <a:rPr lang="en-US" sz="1800" spc="-5" dirty="0">
                <a:latin typeface="Times New Roman"/>
                <a:cs typeface="Times New Roman"/>
              </a:rPr>
              <a:t>as </a:t>
            </a:r>
            <a:r>
              <a:rPr lang="en-US" sz="1800" dirty="0">
                <a:latin typeface="Times New Roman"/>
                <a:cs typeface="Times New Roman"/>
              </a:rPr>
              <a:t>in the case </a:t>
            </a:r>
            <a:r>
              <a:rPr lang="en-US" sz="1800" spc="-285" dirty="0">
                <a:latin typeface="Times New Roman"/>
                <a:cs typeface="Times New Roman"/>
              </a:rPr>
              <a:t> </a:t>
            </a:r>
            <a:r>
              <a:rPr lang="en-US" sz="1800" dirty="0">
                <a:latin typeface="Times New Roman"/>
                <a:cs typeface="Times New Roman"/>
              </a:rPr>
              <a:t>of </a:t>
            </a:r>
            <a:r>
              <a:rPr lang="en-US" sz="1800" spc="-5" dirty="0">
                <a:latin typeface="Times New Roman"/>
                <a:cs typeface="Times New Roman"/>
              </a:rPr>
              <a:t>requests </a:t>
            </a:r>
            <a:r>
              <a:rPr lang="en-US" sz="1800" dirty="0">
                <a:latin typeface="Times New Roman"/>
                <a:cs typeface="Times New Roman"/>
              </a:rPr>
              <a:t>for a </a:t>
            </a:r>
            <a:r>
              <a:rPr lang="en-US" sz="1800" spc="-5" dirty="0">
                <a:latin typeface="Times New Roman"/>
                <a:cs typeface="Times New Roman"/>
              </a:rPr>
              <a:t>search, delete, </a:t>
            </a:r>
            <a:r>
              <a:rPr lang="en-US" sz="1800" dirty="0">
                <a:latin typeface="Times New Roman"/>
                <a:cs typeface="Times New Roman"/>
              </a:rPr>
              <a:t>modify </a:t>
            </a:r>
            <a:r>
              <a:rPr lang="en-US" sz="1800" spc="-5" dirty="0">
                <a:latin typeface="Times New Roman"/>
                <a:cs typeface="Times New Roman"/>
              </a:rPr>
              <a:t>operation. As records are added, </a:t>
            </a:r>
            <a:r>
              <a:rPr lang="en-US" sz="1800" dirty="0">
                <a:latin typeface="Times New Roman"/>
                <a:cs typeface="Times New Roman"/>
              </a:rPr>
              <a:t>nodes of the </a:t>
            </a:r>
            <a:r>
              <a:rPr lang="en-US" sz="1800" spc="-5" dirty="0">
                <a:latin typeface="Times New Roman"/>
                <a:cs typeface="Times New Roman"/>
              </a:rPr>
              <a:t>B+ </a:t>
            </a:r>
            <a:r>
              <a:rPr lang="en-US" sz="1800" dirty="0">
                <a:latin typeface="Times New Roman"/>
                <a:cs typeface="Times New Roman"/>
              </a:rPr>
              <a:t> TREE</a:t>
            </a:r>
            <a:r>
              <a:rPr lang="en-US" sz="1800" spc="85" dirty="0">
                <a:latin typeface="Times New Roman"/>
                <a:cs typeface="Times New Roman"/>
              </a:rPr>
              <a:t> </a:t>
            </a:r>
            <a:r>
              <a:rPr lang="en-US" sz="1800" spc="-5" dirty="0">
                <a:latin typeface="Times New Roman"/>
                <a:cs typeface="Times New Roman"/>
              </a:rPr>
              <a:t>undergo</a:t>
            </a:r>
            <a:r>
              <a:rPr lang="en-US" sz="1800" spc="90" dirty="0">
                <a:latin typeface="Times New Roman"/>
                <a:cs typeface="Times New Roman"/>
              </a:rPr>
              <a:t> </a:t>
            </a:r>
            <a:r>
              <a:rPr lang="en-US" sz="1800" dirty="0">
                <a:latin typeface="Times New Roman"/>
                <a:cs typeface="Times New Roman"/>
              </a:rPr>
              <a:t>splitting</a:t>
            </a:r>
            <a:r>
              <a:rPr lang="en-US" sz="1800" spc="95" dirty="0">
                <a:latin typeface="Times New Roman"/>
                <a:cs typeface="Times New Roman"/>
              </a:rPr>
              <a:t> </a:t>
            </a:r>
            <a:r>
              <a:rPr lang="en-US" sz="1800" dirty="0">
                <a:latin typeface="Times New Roman"/>
                <a:cs typeface="Times New Roman"/>
              </a:rPr>
              <a:t>(on</a:t>
            </a:r>
            <a:r>
              <a:rPr lang="en-US" sz="1800" spc="85" dirty="0">
                <a:latin typeface="Times New Roman"/>
                <a:cs typeface="Times New Roman"/>
              </a:rPr>
              <a:t> </a:t>
            </a:r>
            <a:r>
              <a:rPr lang="en-US" sz="1800" spc="-5" dirty="0">
                <a:latin typeface="Times New Roman"/>
                <a:cs typeface="Times New Roman"/>
              </a:rPr>
              <a:t>detection</a:t>
            </a:r>
            <a:r>
              <a:rPr lang="en-US" sz="1800" spc="85" dirty="0">
                <a:latin typeface="Times New Roman"/>
                <a:cs typeface="Times New Roman"/>
              </a:rPr>
              <a:t> </a:t>
            </a:r>
            <a:r>
              <a:rPr lang="en-US" sz="1800" dirty="0">
                <a:latin typeface="Times New Roman"/>
                <a:cs typeface="Times New Roman"/>
              </a:rPr>
              <a:t>of</a:t>
            </a:r>
            <a:r>
              <a:rPr lang="en-US" sz="1800" spc="85" dirty="0">
                <a:latin typeface="Times New Roman"/>
                <a:cs typeface="Times New Roman"/>
              </a:rPr>
              <a:t> </a:t>
            </a:r>
            <a:r>
              <a:rPr lang="en-US" sz="1800" spc="-5" dirty="0">
                <a:latin typeface="Times New Roman"/>
                <a:cs typeface="Times New Roman"/>
              </a:rPr>
              <a:t>overflow),</a:t>
            </a:r>
            <a:r>
              <a:rPr lang="en-US" sz="1800" spc="85" dirty="0">
                <a:latin typeface="Times New Roman"/>
                <a:cs typeface="Times New Roman"/>
              </a:rPr>
              <a:t> </a:t>
            </a:r>
            <a:r>
              <a:rPr lang="en-US" sz="1800" spc="-5" dirty="0">
                <a:latin typeface="Times New Roman"/>
                <a:cs typeface="Times New Roman"/>
              </a:rPr>
              <a:t>merging</a:t>
            </a:r>
            <a:r>
              <a:rPr lang="en-US" sz="1800" spc="80" dirty="0">
                <a:latin typeface="Times New Roman"/>
                <a:cs typeface="Times New Roman"/>
              </a:rPr>
              <a:t> </a:t>
            </a:r>
            <a:r>
              <a:rPr lang="en-US" sz="1800" dirty="0">
                <a:latin typeface="Times New Roman"/>
                <a:cs typeface="Times New Roman"/>
              </a:rPr>
              <a:t>(on</a:t>
            </a:r>
            <a:r>
              <a:rPr lang="en-US" sz="1800" spc="80" dirty="0">
                <a:latin typeface="Times New Roman"/>
                <a:cs typeface="Times New Roman"/>
              </a:rPr>
              <a:t> </a:t>
            </a:r>
            <a:r>
              <a:rPr lang="en-US" sz="1800" spc="-5" dirty="0">
                <a:latin typeface="Times New Roman"/>
                <a:cs typeface="Times New Roman"/>
              </a:rPr>
              <a:t>detection</a:t>
            </a:r>
            <a:r>
              <a:rPr lang="en-US" sz="1800" spc="90" dirty="0">
                <a:latin typeface="Times New Roman"/>
                <a:cs typeface="Times New Roman"/>
              </a:rPr>
              <a:t> </a:t>
            </a:r>
            <a:r>
              <a:rPr lang="en-US" sz="1800" dirty="0">
                <a:latin typeface="Times New Roman"/>
                <a:cs typeface="Times New Roman"/>
              </a:rPr>
              <a:t>of</a:t>
            </a:r>
            <a:r>
              <a:rPr lang="en-US" sz="1800" spc="85" dirty="0">
                <a:latin typeface="Times New Roman"/>
                <a:cs typeface="Times New Roman"/>
              </a:rPr>
              <a:t> </a:t>
            </a:r>
            <a:r>
              <a:rPr lang="en-US" sz="1800" spc="-5" dirty="0">
                <a:latin typeface="Times New Roman"/>
                <a:cs typeface="Times New Roman"/>
              </a:rPr>
              <a:t>underflow) </a:t>
            </a:r>
            <a:r>
              <a:rPr lang="en-US" sz="1800" spc="-290" dirty="0">
                <a:latin typeface="Times New Roman"/>
                <a:cs typeface="Times New Roman"/>
              </a:rPr>
              <a:t> </a:t>
            </a:r>
            <a:r>
              <a:rPr lang="en-US" sz="1800" dirty="0">
                <a:latin typeface="Times New Roman"/>
                <a:cs typeface="Times New Roman"/>
              </a:rPr>
              <a:t>or </a:t>
            </a:r>
            <a:r>
              <a:rPr lang="en-US" sz="1800" spc="-5" dirty="0">
                <a:latin typeface="Times New Roman"/>
                <a:cs typeface="Times New Roman"/>
              </a:rPr>
              <a:t>redistribution </a:t>
            </a:r>
            <a:r>
              <a:rPr lang="en-US" sz="1800" dirty="0">
                <a:latin typeface="Times New Roman"/>
                <a:cs typeface="Times New Roman"/>
              </a:rPr>
              <a:t>(to </a:t>
            </a:r>
            <a:r>
              <a:rPr lang="en-US" sz="1800" spc="-5" dirty="0">
                <a:latin typeface="Times New Roman"/>
                <a:cs typeface="Times New Roman"/>
              </a:rPr>
              <a:t>improve </a:t>
            </a:r>
            <a:r>
              <a:rPr lang="en-US" sz="1800" dirty="0">
                <a:latin typeface="Times New Roman"/>
                <a:cs typeface="Times New Roman"/>
              </a:rPr>
              <a:t>storage utilization), in order to maintain a </a:t>
            </a:r>
            <a:r>
              <a:rPr lang="en-US" sz="1800" spc="-5" dirty="0">
                <a:latin typeface="Times New Roman"/>
                <a:cs typeface="Times New Roman"/>
              </a:rPr>
              <a:t>balanced </a:t>
            </a:r>
            <a:r>
              <a:rPr lang="en-US" sz="1800" dirty="0">
                <a:latin typeface="Times New Roman"/>
                <a:cs typeface="Times New Roman"/>
              </a:rPr>
              <a:t>tree </a:t>
            </a:r>
            <a:r>
              <a:rPr lang="en-US" sz="1800" spc="5" dirty="0">
                <a:latin typeface="Times New Roman"/>
                <a:cs typeface="Times New Roman"/>
              </a:rPr>
              <a:t> </a:t>
            </a:r>
            <a:r>
              <a:rPr lang="en-US" sz="1800" spc="-5" dirty="0">
                <a:latin typeface="Times New Roman"/>
                <a:cs typeface="Times New Roman"/>
              </a:rPr>
              <a:t>structure. </a:t>
            </a:r>
            <a:r>
              <a:rPr lang="en-US" sz="1800" dirty="0">
                <a:latin typeface="Times New Roman"/>
                <a:cs typeface="Times New Roman"/>
              </a:rPr>
              <a:t>The </a:t>
            </a:r>
            <a:r>
              <a:rPr lang="en-US" sz="1800" spc="-5" dirty="0">
                <a:latin typeface="Times New Roman"/>
                <a:cs typeface="Times New Roman"/>
              </a:rPr>
              <a:t>data </a:t>
            </a:r>
            <a:r>
              <a:rPr lang="en-US" sz="1800" dirty="0">
                <a:latin typeface="Times New Roman"/>
                <a:cs typeface="Times New Roman"/>
              </a:rPr>
              <a:t>files </a:t>
            </a:r>
            <a:r>
              <a:rPr lang="en-US" sz="1800" spc="-5" dirty="0">
                <a:latin typeface="Times New Roman"/>
                <a:cs typeface="Times New Roman"/>
              </a:rPr>
              <a:t>are entry-sequenced, </a:t>
            </a:r>
            <a:r>
              <a:rPr lang="en-US" sz="1800" dirty="0">
                <a:latin typeface="Times New Roman"/>
                <a:cs typeface="Times New Roman"/>
              </a:rPr>
              <a:t>that </a:t>
            </a:r>
            <a:r>
              <a:rPr lang="en-US" sz="1800" spc="-5" dirty="0">
                <a:latin typeface="Times New Roman"/>
                <a:cs typeface="Times New Roman"/>
              </a:rPr>
              <a:t>is, records occur </a:t>
            </a:r>
            <a:r>
              <a:rPr lang="en-US" sz="1800" dirty="0">
                <a:latin typeface="Times New Roman"/>
                <a:cs typeface="Times New Roman"/>
              </a:rPr>
              <a:t>in the </a:t>
            </a:r>
            <a:r>
              <a:rPr lang="en-US" sz="1800" spc="-5" dirty="0">
                <a:latin typeface="Times New Roman"/>
                <a:cs typeface="Times New Roman"/>
              </a:rPr>
              <a:t>order </a:t>
            </a:r>
            <a:r>
              <a:rPr lang="en-US" sz="1800" spc="5" dirty="0">
                <a:latin typeface="Times New Roman"/>
                <a:cs typeface="Times New Roman"/>
              </a:rPr>
              <a:t>they </a:t>
            </a:r>
            <a:r>
              <a:rPr lang="en-US" sz="1800" dirty="0">
                <a:latin typeface="Times New Roman"/>
                <a:cs typeface="Times New Roman"/>
              </a:rPr>
              <a:t>are </a:t>
            </a:r>
            <a:r>
              <a:rPr lang="en-US" sz="1800" spc="5" dirty="0">
                <a:latin typeface="Times New Roman"/>
                <a:cs typeface="Times New Roman"/>
              </a:rPr>
              <a:t> </a:t>
            </a:r>
            <a:r>
              <a:rPr lang="en-US" sz="1800" spc="-5" dirty="0">
                <a:latin typeface="Times New Roman"/>
                <a:cs typeface="Times New Roman"/>
              </a:rPr>
              <a:t>entered </a:t>
            </a:r>
            <a:r>
              <a:rPr lang="en-US" sz="1800" dirty="0">
                <a:latin typeface="Times New Roman"/>
                <a:cs typeface="Times New Roman"/>
              </a:rPr>
              <a:t>into the file.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321945">
              <a:lnSpc>
                <a:spcPct val="100000"/>
              </a:lnSpc>
              <a:spcBef>
                <a:spcPts val="105"/>
              </a:spcBef>
            </a:pPr>
            <a:r>
              <a:rPr dirty="0"/>
              <a:t>Imp</a:t>
            </a:r>
            <a:r>
              <a:rPr spc="-15" dirty="0"/>
              <a:t>l</a:t>
            </a:r>
            <a:r>
              <a:rPr dirty="0"/>
              <a:t>ementati</a:t>
            </a:r>
            <a:r>
              <a:rPr spc="5" dirty="0"/>
              <a:t>o</a:t>
            </a:r>
            <a:r>
              <a:rPr dirty="0"/>
              <a:t>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7" name="TextBox 6">
            <a:extLst>
              <a:ext uri="{FF2B5EF4-FFF2-40B4-BE49-F238E27FC236}">
                <a16:creationId xmlns:a16="http://schemas.microsoft.com/office/drawing/2014/main" id="{EB9D1467-0A69-4519-5759-6DE9FFC45335}"/>
              </a:ext>
            </a:extLst>
          </p:cNvPr>
          <p:cNvSpPr txBox="1"/>
          <p:nvPr/>
        </p:nvSpPr>
        <p:spPr>
          <a:xfrm>
            <a:off x="457200" y="1905000"/>
            <a:ext cx="11353800" cy="1200329"/>
          </a:xfrm>
          <a:prstGeom prst="rect">
            <a:avLst/>
          </a:prstGeom>
          <a:noFill/>
        </p:spPr>
        <p:txBody>
          <a:bodyPr wrap="square" rtlCol="0">
            <a:spAutoFit/>
          </a:bodyPr>
          <a:lstStyle/>
          <a:p>
            <a:r>
              <a:rPr lang="en-US" sz="1800" dirty="0">
                <a:latin typeface="Times New Roman"/>
                <a:cs typeface="Times New Roman"/>
              </a:rPr>
              <a:t> The </a:t>
            </a:r>
            <a:r>
              <a:rPr lang="en-US" sz="1800" spc="-5" dirty="0">
                <a:latin typeface="Times New Roman"/>
                <a:cs typeface="Times New Roman"/>
              </a:rPr>
              <a:t>contents </a:t>
            </a:r>
            <a:r>
              <a:rPr lang="en-US" sz="1800" dirty="0">
                <a:latin typeface="Times New Roman"/>
                <a:cs typeface="Times New Roman"/>
              </a:rPr>
              <a:t>of the index files </a:t>
            </a:r>
            <a:r>
              <a:rPr lang="en-US" sz="1800" spc="-5" dirty="0">
                <a:latin typeface="Times New Roman"/>
                <a:cs typeface="Times New Roman"/>
              </a:rPr>
              <a:t>are loaded </a:t>
            </a:r>
            <a:r>
              <a:rPr lang="en-US" sz="1800" dirty="0">
                <a:latin typeface="Times New Roman"/>
                <a:cs typeface="Times New Roman"/>
              </a:rPr>
              <a:t>into their </a:t>
            </a:r>
            <a:r>
              <a:rPr lang="en-US" sz="1800" spc="-5" dirty="0">
                <a:latin typeface="Times New Roman"/>
                <a:cs typeface="Times New Roman"/>
              </a:rPr>
              <a:t>respective </a:t>
            </a:r>
            <a:r>
              <a:rPr lang="en-US" sz="1800" dirty="0">
                <a:latin typeface="Times New Roman"/>
                <a:cs typeface="Times New Roman"/>
              </a:rPr>
              <a:t>B - </a:t>
            </a:r>
            <a:r>
              <a:rPr lang="en-US" sz="1800" spc="5" dirty="0">
                <a:latin typeface="Times New Roman"/>
                <a:cs typeface="Times New Roman"/>
              </a:rPr>
              <a:t> </a:t>
            </a:r>
            <a:r>
              <a:rPr lang="en-US" sz="1800" dirty="0">
                <a:latin typeface="Times New Roman"/>
                <a:cs typeface="Times New Roman"/>
              </a:rPr>
              <a:t>TREEs,</a:t>
            </a:r>
            <a:r>
              <a:rPr lang="en-US" sz="1800" spc="120" dirty="0">
                <a:latin typeface="Times New Roman"/>
                <a:cs typeface="Times New Roman"/>
              </a:rPr>
              <a:t> </a:t>
            </a:r>
            <a:r>
              <a:rPr lang="en-US" sz="1800" spc="-5" dirty="0">
                <a:latin typeface="Times New Roman"/>
                <a:cs typeface="Times New Roman"/>
              </a:rPr>
              <a:t>prior</a:t>
            </a:r>
            <a:r>
              <a:rPr lang="en-US" sz="1800" spc="120" dirty="0">
                <a:latin typeface="Times New Roman"/>
                <a:cs typeface="Times New Roman"/>
              </a:rPr>
              <a:t> </a:t>
            </a:r>
            <a:r>
              <a:rPr lang="en-US" sz="1800" dirty="0">
                <a:latin typeface="Times New Roman"/>
                <a:cs typeface="Times New Roman"/>
              </a:rPr>
              <a:t>to</a:t>
            </a:r>
            <a:r>
              <a:rPr lang="en-US" sz="1800" spc="125" dirty="0">
                <a:latin typeface="Times New Roman"/>
                <a:cs typeface="Times New Roman"/>
              </a:rPr>
              <a:t> </a:t>
            </a:r>
            <a:r>
              <a:rPr lang="en-US" sz="1800" spc="-5" dirty="0">
                <a:latin typeface="Times New Roman"/>
                <a:cs typeface="Times New Roman"/>
              </a:rPr>
              <a:t>use</a:t>
            </a:r>
            <a:r>
              <a:rPr lang="en-US" sz="1800" spc="120" dirty="0">
                <a:latin typeface="Times New Roman"/>
                <a:cs typeface="Times New Roman"/>
              </a:rPr>
              <a:t> </a:t>
            </a:r>
            <a:r>
              <a:rPr lang="en-US" sz="1800" dirty="0">
                <a:latin typeface="Times New Roman"/>
                <a:cs typeface="Times New Roman"/>
              </a:rPr>
              <a:t>of</a:t>
            </a:r>
            <a:r>
              <a:rPr lang="en-US" sz="1800" spc="120" dirty="0">
                <a:latin typeface="Times New Roman"/>
                <a:cs typeface="Times New Roman"/>
              </a:rPr>
              <a:t> </a:t>
            </a:r>
            <a:r>
              <a:rPr lang="en-US" sz="1800" spc="-5" dirty="0">
                <a:latin typeface="Times New Roman"/>
                <a:cs typeface="Times New Roman"/>
              </a:rPr>
              <a:t>the</a:t>
            </a:r>
            <a:r>
              <a:rPr lang="en-US" sz="1800" spc="114" dirty="0">
                <a:latin typeface="Times New Roman"/>
                <a:cs typeface="Times New Roman"/>
              </a:rPr>
              <a:t> </a:t>
            </a:r>
            <a:r>
              <a:rPr lang="en-US" sz="1800" spc="-5" dirty="0">
                <a:latin typeface="Times New Roman"/>
                <a:cs typeface="Times New Roman"/>
              </a:rPr>
              <a:t>system,</a:t>
            </a:r>
            <a:r>
              <a:rPr lang="en-US" sz="1800" spc="120" dirty="0">
                <a:latin typeface="Times New Roman"/>
                <a:cs typeface="Times New Roman"/>
              </a:rPr>
              <a:t> </a:t>
            </a:r>
            <a:r>
              <a:rPr lang="en-US" sz="1800" spc="-5" dirty="0">
                <a:latin typeface="Times New Roman"/>
                <a:cs typeface="Times New Roman"/>
              </a:rPr>
              <a:t>each</a:t>
            </a:r>
            <a:r>
              <a:rPr lang="en-US" sz="1800" spc="120" dirty="0">
                <a:latin typeface="Times New Roman"/>
                <a:cs typeface="Times New Roman"/>
              </a:rPr>
              <a:t> </a:t>
            </a:r>
            <a:r>
              <a:rPr lang="en-US" sz="1800" dirty="0">
                <a:latin typeface="Times New Roman"/>
                <a:cs typeface="Times New Roman"/>
              </a:rPr>
              <a:t>time.</a:t>
            </a:r>
            <a:r>
              <a:rPr lang="en-US" sz="1800" spc="120" dirty="0">
                <a:latin typeface="Times New Roman"/>
                <a:cs typeface="Times New Roman"/>
              </a:rPr>
              <a:t> </a:t>
            </a:r>
            <a:r>
              <a:rPr lang="en-US" sz="1800" spc="-5" dirty="0">
                <a:latin typeface="Times New Roman"/>
                <a:cs typeface="Times New Roman"/>
              </a:rPr>
              <a:t>Each</a:t>
            </a:r>
            <a:r>
              <a:rPr lang="en-US" sz="1800" spc="120" dirty="0">
                <a:latin typeface="Times New Roman"/>
                <a:cs typeface="Times New Roman"/>
              </a:rPr>
              <a:t> </a:t>
            </a:r>
            <a:r>
              <a:rPr lang="en-US" sz="1800" dirty="0">
                <a:latin typeface="Times New Roman"/>
                <a:cs typeface="Times New Roman"/>
              </a:rPr>
              <a:t>B+TREE</a:t>
            </a:r>
            <a:r>
              <a:rPr lang="en-US" sz="1800" spc="120" dirty="0">
                <a:latin typeface="Times New Roman"/>
                <a:cs typeface="Times New Roman"/>
              </a:rPr>
              <a:t> </a:t>
            </a:r>
            <a:r>
              <a:rPr lang="en-US" sz="1800" spc="-5" dirty="0">
                <a:latin typeface="Times New Roman"/>
                <a:cs typeface="Times New Roman"/>
              </a:rPr>
              <a:t>is</a:t>
            </a:r>
            <a:r>
              <a:rPr lang="en-US" sz="1800" spc="125" dirty="0">
                <a:latin typeface="Times New Roman"/>
                <a:cs typeface="Times New Roman"/>
              </a:rPr>
              <a:t> </a:t>
            </a:r>
            <a:r>
              <a:rPr lang="en-US" sz="1800" spc="-5" dirty="0">
                <a:latin typeface="Times New Roman"/>
                <a:cs typeface="Times New Roman"/>
              </a:rPr>
              <a:t>updated</a:t>
            </a:r>
            <a:r>
              <a:rPr lang="en-US" sz="1800" spc="114" dirty="0">
                <a:latin typeface="Times New Roman"/>
                <a:cs typeface="Times New Roman"/>
              </a:rPr>
              <a:t> </a:t>
            </a:r>
            <a:r>
              <a:rPr lang="en-US" sz="1800" spc="-5" dirty="0">
                <a:latin typeface="Times New Roman"/>
                <a:cs typeface="Times New Roman"/>
              </a:rPr>
              <a:t>as</a:t>
            </a:r>
            <a:r>
              <a:rPr lang="en-US" sz="1800" spc="125" dirty="0">
                <a:latin typeface="Times New Roman"/>
                <a:cs typeface="Times New Roman"/>
              </a:rPr>
              <a:t> </a:t>
            </a:r>
            <a:r>
              <a:rPr lang="en-US" sz="1800" spc="-5" dirty="0">
                <a:latin typeface="Times New Roman"/>
                <a:cs typeface="Times New Roman"/>
              </a:rPr>
              <a:t>requests</a:t>
            </a:r>
            <a:r>
              <a:rPr lang="en-US" sz="1800" spc="125" dirty="0">
                <a:latin typeface="Times New Roman"/>
                <a:cs typeface="Times New Roman"/>
              </a:rPr>
              <a:t> </a:t>
            </a:r>
            <a:r>
              <a:rPr lang="en-US" sz="1800" dirty="0">
                <a:latin typeface="Times New Roman"/>
                <a:cs typeface="Times New Roman"/>
              </a:rPr>
              <a:t>for </a:t>
            </a:r>
            <a:r>
              <a:rPr lang="en-US" sz="1800" spc="-285" dirty="0">
                <a:latin typeface="Times New Roman"/>
                <a:cs typeface="Times New Roman"/>
              </a:rPr>
              <a:t> </a:t>
            </a:r>
            <a:r>
              <a:rPr lang="en-US" sz="1800" dirty="0">
                <a:latin typeface="Times New Roman"/>
                <a:cs typeface="Times New Roman"/>
              </a:rPr>
              <a:t>the </a:t>
            </a:r>
            <a:r>
              <a:rPr lang="en-US" sz="1800" spc="-5" dirty="0">
                <a:latin typeface="Times New Roman"/>
                <a:cs typeface="Times New Roman"/>
              </a:rPr>
              <a:t>available </a:t>
            </a:r>
            <a:r>
              <a:rPr lang="en-US" sz="1800" dirty="0">
                <a:latin typeface="Times New Roman"/>
                <a:cs typeface="Times New Roman"/>
              </a:rPr>
              <a:t>operations </a:t>
            </a:r>
            <a:r>
              <a:rPr lang="en-US" sz="1800" spc="-5" dirty="0">
                <a:latin typeface="Times New Roman"/>
                <a:cs typeface="Times New Roman"/>
              </a:rPr>
              <a:t>are performed. Finally, </a:t>
            </a:r>
            <a:r>
              <a:rPr lang="en-US" sz="1800" dirty="0">
                <a:latin typeface="Times New Roman"/>
                <a:cs typeface="Times New Roman"/>
              </a:rPr>
              <a:t>the B +TREEs are written </a:t>
            </a:r>
            <a:r>
              <a:rPr lang="en-US" sz="1800" spc="-5" dirty="0">
                <a:latin typeface="Times New Roman"/>
                <a:cs typeface="Times New Roman"/>
              </a:rPr>
              <a:t>back </a:t>
            </a:r>
            <a:r>
              <a:rPr lang="en-US" sz="1800" dirty="0">
                <a:latin typeface="Times New Roman"/>
                <a:cs typeface="Times New Roman"/>
              </a:rPr>
              <a:t>to their </a:t>
            </a:r>
            <a:r>
              <a:rPr lang="en-US" sz="1800" spc="5" dirty="0">
                <a:latin typeface="Times New Roman"/>
                <a:cs typeface="Times New Roman"/>
              </a:rPr>
              <a:t> </a:t>
            </a:r>
            <a:r>
              <a:rPr lang="en-US" sz="1800" dirty="0">
                <a:latin typeface="Times New Roman"/>
                <a:cs typeface="Times New Roman"/>
              </a:rPr>
              <a:t>index</a:t>
            </a:r>
            <a:r>
              <a:rPr lang="en-US" sz="1800" spc="5" dirty="0">
                <a:latin typeface="Times New Roman"/>
                <a:cs typeface="Times New Roman"/>
              </a:rPr>
              <a:t> </a:t>
            </a:r>
            <a:r>
              <a:rPr lang="en-US" sz="1800" spc="-5" dirty="0">
                <a:latin typeface="Times New Roman"/>
                <a:cs typeface="Times New Roman"/>
              </a:rPr>
              <a:t>files,</a:t>
            </a:r>
            <a:r>
              <a:rPr lang="en-US" sz="1800" dirty="0">
                <a:latin typeface="Times New Roman"/>
                <a:cs typeface="Times New Roman"/>
              </a:rPr>
              <a:t> </a:t>
            </a:r>
            <a:r>
              <a:rPr lang="en-US" sz="1800" spc="-5" dirty="0">
                <a:latin typeface="Times New Roman"/>
                <a:cs typeface="Times New Roman"/>
              </a:rPr>
              <a:t>after</a:t>
            </a:r>
            <a:r>
              <a:rPr lang="en-US" sz="1800" spc="-10" dirty="0">
                <a:latin typeface="Times New Roman"/>
                <a:cs typeface="Times New Roman"/>
              </a:rPr>
              <a:t> </a:t>
            </a:r>
            <a:r>
              <a:rPr lang="en-US" sz="1800" dirty="0">
                <a:latin typeface="Times New Roman"/>
                <a:cs typeface="Times New Roman"/>
              </a:rPr>
              <a:t>every</a:t>
            </a:r>
            <a:r>
              <a:rPr lang="en-US" sz="1800" spc="-25" dirty="0">
                <a:latin typeface="Times New Roman"/>
                <a:cs typeface="Times New Roman"/>
              </a:rPr>
              <a:t> </a:t>
            </a:r>
            <a:r>
              <a:rPr lang="en-US" sz="1800" spc="-5" dirty="0">
                <a:latin typeface="Times New Roman"/>
                <a:cs typeface="Times New Roman"/>
              </a:rPr>
              <a:t>insert,</a:t>
            </a:r>
            <a:r>
              <a:rPr lang="en-US" sz="1800" spc="5" dirty="0">
                <a:latin typeface="Times New Roman"/>
                <a:cs typeface="Times New Roman"/>
              </a:rPr>
              <a:t> </a:t>
            </a:r>
            <a:r>
              <a:rPr lang="en-US" sz="1800" spc="-5" dirty="0">
                <a:latin typeface="Times New Roman"/>
                <a:cs typeface="Times New Roman"/>
              </a:rPr>
              <a:t>delete</a:t>
            </a:r>
            <a:r>
              <a:rPr lang="en-US" sz="1800" spc="5" dirty="0">
                <a:latin typeface="Times New Roman"/>
                <a:cs typeface="Times New Roman"/>
              </a:rPr>
              <a:t> </a:t>
            </a:r>
            <a:r>
              <a:rPr lang="en-US" sz="1800" spc="-5" dirty="0">
                <a:latin typeface="Times New Roman"/>
                <a:cs typeface="Times New Roman"/>
              </a:rPr>
              <a:t>and</a:t>
            </a:r>
            <a:r>
              <a:rPr lang="en-US" sz="1800" dirty="0">
                <a:latin typeface="Times New Roman"/>
                <a:cs typeface="Times New Roman"/>
              </a:rPr>
              <a:t> modify</a:t>
            </a:r>
            <a:r>
              <a:rPr lang="en-US" sz="1800" spc="-50" dirty="0">
                <a:latin typeface="Times New Roman"/>
                <a:cs typeface="Times New Roman"/>
              </a:rPr>
              <a:t> </a:t>
            </a:r>
            <a:r>
              <a:rPr lang="en-US" sz="1800" spc="-5" dirty="0">
                <a:latin typeface="Times New Roman"/>
                <a:cs typeface="Times New Roman"/>
              </a:rPr>
              <a:t>operation.</a:t>
            </a:r>
          </a:p>
          <a:p>
            <a:endParaRPr lang="en-IN" dirty="0"/>
          </a:p>
        </p:txBody>
      </p:sp>
      <p:pic>
        <p:nvPicPr>
          <p:cNvPr id="8" name="object 6">
            <a:extLst>
              <a:ext uri="{FF2B5EF4-FFF2-40B4-BE49-F238E27FC236}">
                <a16:creationId xmlns:a16="http://schemas.microsoft.com/office/drawing/2014/main" id="{D411AFE8-2363-8B75-CE50-D9858F3E6ACB}"/>
              </a:ext>
            </a:extLst>
          </p:cNvPr>
          <p:cNvPicPr/>
          <p:nvPr/>
        </p:nvPicPr>
        <p:blipFill>
          <a:blip r:embed="rId2" cstate="print"/>
          <a:stretch>
            <a:fillRect/>
          </a:stretch>
        </p:blipFill>
        <p:spPr>
          <a:xfrm>
            <a:off x="3505200" y="3120800"/>
            <a:ext cx="5568061" cy="20078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321945">
              <a:lnSpc>
                <a:spcPct val="100000"/>
              </a:lnSpc>
              <a:spcBef>
                <a:spcPts val="105"/>
              </a:spcBef>
            </a:pPr>
            <a:r>
              <a:rPr dirty="0"/>
              <a:t>Imp</a:t>
            </a:r>
            <a:r>
              <a:rPr spc="-15" dirty="0"/>
              <a:t>l</a:t>
            </a:r>
            <a:r>
              <a:rPr dirty="0"/>
              <a:t>ementati</a:t>
            </a:r>
            <a:r>
              <a:rPr spc="5" dirty="0"/>
              <a:t>o</a:t>
            </a:r>
            <a:r>
              <a:rPr dirty="0"/>
              <a:t>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6" name="TextBox 5">
            <a:extLst>
              <a:ext uri="{FF2B5EF4-FFF2-40B4-BE49-F238E27FC236}">
                <a16:creationId xmlns:a16="http://schemas.microsoft.com/office/drawing/2014/main" id="{A9CAD050-7F60-EFC3-496A-EEFEF28799EF}"/>
              </a:ext>
            </a:extLst>
          </p:cNvPr>
          <p:cNvSpPr txBox="1"/>
          <p:nvPr/>
        </p:nvSpPr>
        <p:spPr>
          <a:xfrm>
            <a:off x="533400" y="1981200"/>
            <a:ext cx="11277600" cy="3779240"/>
          </a:xfrm>
          <a:prstGeom prst="rect">
            <a:avLst/>
          </a:prstGeom>
          <a:noFill/>
        </p:spPr>
        <p:txBody>
          <a:bodyPr wrap="square" rtlCol="0">
            <a:spAutoFit/>
          </a:bodyPr>
          <a:lstStyle/>
          <a:p>
            <a:pPr marL="269875">
              <a:lnSpc>
                <a:spcPct val="100000"/>
              </a:lnSpc>
              <a:spcBef>
                <a:spcPts val="95"/>
              </a:spcBef>
            </a:pPr>
            <a:r>
              <a:rPr lang="en-US" sz="2400" b="1" spc="-5" dirty="0">
                <a:latin typeface="Times New Roman"/>
                <a:cs typeface="Times New Roman"/>
              </a:rPr>
              <a:t>Pseudocode</a:t>
            </a:r>
            <a:endParaRPr lang="en-US" sz="2400" dirty="0">
              <a:latin typeface="Times New Roman"/>
              <a:cs typeface="Times New Roman"/>
            </a:endParaRPr>
          </a:p>
          <a:p>
            <a:pPr marL="617220" algn="just">
              <a:lnSpc>
                <a:spcPct val="100000"/>
              </a:lnSpc>
              <a:spcBef>
                <a:spcPts val="1110"/>
              </a:spcBef>
            </a:pPr>
            <a:r>
              <a:rPr lang="en-US" sz="1800" b="1" dirty="0">
                <a:latin typeface="Times New Roman"/>
                <a:cs typeface="Times New Roman"/>
              </a:rPr>
              <a:t>Insertion</a:t>
            </a:r>
            <a:r>
              <a:rPr lang="en-US" sz="1800" b="1" spc="-40" dirty="0">
                <a:latin typeface="Times New Roman"/>
                <a:cs typeface="Times New Roman"/>
              </a:rPr>
              <a:t> </a:t>
            </a:r>
            <a:r>
              <a:rPr lang="en-US" sz="1800" b="1" spc="-5" dirty="0">
                <a:latin typeface="Times New Roman"/>
                <a:cs typeface="Times New Roman"/>
              </a:rPr>
              <a:t>Module</a:t>
            </a:r>
            <a:endParaRPr lang="en-US" sz="1800" dirty="0">
              <a:latin typeface="Times New Roman"/>
              <a:cs typeface="Times New Roman"/>
            </a:endParaRPr>
          </a:p>
          <a:p>
            <a:pPr marL="24765" marR="5080" algn="just">
              <a:lnSpc>
                <a:spcPct val="147300"/>
              </a:lnSpc>
              <a:spcBef>
                <a:spcPts val="155"/>
              </a:spcBef>
            </a:pPr>
            <a:r>
              <a:rPr lang="en-US" sz="1800" dirty="0">
                <a:latin typeface="Times New Roman"/>
                <a:cs typeface="Times New Roman"/>
              </a:rPr>
              <a:t>The</a:t>
            </a:r>
            <a:r>
              <a:rPr lang="en-US" sz="1800" spc="120" dirty="0">
                <a:latin typeface="Times New Roman"/>
                <a:cs typeface="Times New Roman"/>
              </a:rPr>
              <a:t> </a:t>
            </a:r>
            <a:r>
              <a:rPr lang="en-US" sz="1800" spc="-5" dirty="0">
                <a:latin typeface="Times New Roman"/>
                <a:cs typeface="Times New Roman"/>
              </a:rPr>
              <a:t>insertion</a:t>
            </a:r>
            <a:r>
              <a:rPr lang="en-US" sz="1800" spc="114" dirty="0">
                <a:latin typeface="Times New Roman"/>
                <a:cs typeface="Times New Roman"/>
              </a:rPr>
              <a:t> </a:t>
            </a:r>
            <a:r>
              <a:rPr lang="en-US" sz="1800" spc="-5" dirty="0">
                <a:latin typeface="Times New Roman"/>
                <a:cs typeface="Times New Roman"/>
              </a:rPr>
              <a:t>operation</a:t>
            </a:r>
            <a:r>
              <a:rPr lang="en-US" sz="1800" spc="125" dirty="0">
                <a:latin typeface="Times New Roman"/>
                <a:cs typeface="Times New Roman"/>
              </a:rPr>
              <a:t> </a:t>
            </a:r>
            <a:r>
              <a:rPr lang="en-US" sz="1800" spc="-10" dirty="0">
                <a:latin typeface="Times New Roman"/>
                <a:cs typeface="Times New Roman"/>
              </a:rPr>
              <a:t>is</a:t>
            </a:r>
            <a:r>
              <a:rPr lang="en-US" sz="1800" spc="95" dirty="0">
                <a:latin typeface="Times New Roman"/>
                <a:cs typeface="Times New Roman"/>
              </a:rPr>
              <a:t> </a:t>
            </a:r>
            <a:r>
              <a:rPr lang="en-US" sz="1800" spc="-5" dirty="0">
                <a:latin typeface="Times New Roman"/>
                <a:cs typeface="Times New Roman"/>
              </a:rPr>
              <a:t>implemented</a:t>
            </a:r>
            <a:r>
              <a:rPr lang="en-US" sz="1800" spc="130" dirty="0">
                <a:latin typeface="Times New Roman"/>
                <a:cs typeface="Times New Roman"/>
              </a:rPr>
              <a:t> </a:t>
            </a:r>
            <a:r>
              <a:rPr lang="en-US" sz="1800" dirty="0">
                <a:latin typeface="Times New Roman"/>
                <a:cs typeface="Times New Roman"/>
              </a:rPr>
              <a:t>by</a:t>
            </a:r>
            <a:r>
              <a:rPr lang="en-US" sz="1800" spc="114" dirty="0">
                <a:latin typeface="Times New Roman"/>
                <a:cs typeface="Times New Roman"/>
              </a:rPr>
              <a:t> </a:t>
            </a:r>
            <a:r>
              <a:rPr lang="en-US" sz="1800" spc="-5" dirty="0">
                <a:latin typeface="Times New Roman"/>
                <a:cs typeface="Times New Roman"/>
              </a:rPr>
              <a:t>append()</a:t>
            </a:r>
            <a:r>
              <a:rPr lang="en-US" sz="1800" spc="120" dirty="0">
                <a:latin typeface="Times New Roman"/>
                <a:cs typeface="Times New Roman"/>
              </a:rPr>
              <a:t> </a:t>
            </a:r>
            <a:r>
              <a:rPr lang="en-US" sz="1800" spc="-5" dirty="0">
                <a:latin typeface="Times New Roman"/>
                <a:cs typeface="Times New Roman"/>
              </a:rPr>
              <a:t>function</a:t>
            </a:r>
            <a:r>
              <a:rPr lang="en-US" sz="1800" spc="130" dirty="0">
                <a:latin typeface="Times New Roman"/>
                <a:cs typeface="Times New Roman"/>
              </a:rPr>
              <a:t> </a:t>
            </a:r>
            <a:r>
              <a:rPr lang="en-US" sz="1800" spc="-5" dirty="0">
                <a:latin typeface="Times New Roman"/>
                <a:cs typeface="Times New Roman"/>
              </a:rPr>
              <a:t>which</a:t>
            </a:r>
            <a:r>
              <a:rPr lang="en-US" sz="1800" spc="120" dirty="0">
                <a:latin typeface="Times New Roman"/>
                <a:cs typeface="Times New Roman"/>
              </a:rPr>
              <a:t> </a:t>
            </a:r>
            <a:r>
              <a:rPr lang="en-US" sz="1800" spc="-5" dirty="0">
                <a:latin typeface="Times New Roman"/>
                <a:cs typeface="Times New Roman"/>
              </a:rPr>
              <a:t>adds</a:t>
            </a:r>
            <a:r>
              <a:rPr lang="en-US" sz="1800" spc="120" dirty="0">
                <a:latin typeface="Times New Roman"/>
                <a:cs typeface="Times New Roman"/>
              </a:rPr>
              <a:t> </a:t>
            </a:r>
            <a:r>
              <a:rPr lang="en-US" sz="1800" dirty="0">
                <a:latin typeface="Times New Roman"/>
                <a:cs typeface="Times New Roman"/>
              </a:rPr>
              <a:t>index</a:t>
            </a:r>
            <a:r>
              <a:rPr lang="en-US" sz="1800" spc="105" dirty="0">
                <a:latin typeface="Times New Roman"/>
                <a:cs typeface="Times New Roman"/>
              </a:rPr>
              <a:t> </a:t>
            </a:r>
            <a:r>
              <a:rPr lang="en-US" sz="1800" dirty="0">
                <a:latin typeface="Times New Roman"/>
                <a:cs typeface="Times New Roman"/>
              </a:rPr>
              <a:t>objects</a:t>
            </a:r>
            <a:r>
              <a:rPr lang="en-US" sz="1800" spc="125" dirty="0">
                <a:latin typeface="Times New Roman"/>
                <a:cs typeface="Times New Roman"/>
              </a:rPr>
              <a:t> </a:t>
            </a:r>
            <a:r>
              <a:rPr lang="en-US" sz="1800" spc="-5" dirty="0">
                <a:latin typeface="Times New Roman"/>
                <a:cs typeface="Times New Roman"/>
              </a:rPr>
              <a:t>to </a:t>
            </a:r>
            <a:r>
              <a:rPr lang="en-US" sz="1800" spc="-265" dirty="0">
                <a:latin typeface="Times New Roman"/>
                <a:cs typeface="Times New Roman"/>
              </a:rPr>
              <a:t> </a:t>
            </a:r>
            <a:r>
              <a:rPr lang="en-US" sz="1800" dirty="0">
                <a:latin typeface="Times New Roman"/>
                <a:cs typeface="Times New Roman"/>
              </a:rPr>
              <a:t>the </a:t>
            </a:r>
            <a:r>
              <a:rPr lang="en-US" sz="1800" spc="-5" dirty="0">
                <a:latin typeface="Times New Roman"/>
                <a:cs typeface="Times New Roman"/>
              </a:rPr>
              <a:t>B-Tree </a:t>
            </a:r>
            <a:r>
              <a:rPr lang="en-US" sz="1800" dirty="0">
                <a:latin typeface="Times New Roman"/>
                <a:cs typeface="Times New Roman"/>
              </a:rPr>
              <a:t>if the </a:t>
            </a:r>
            <a:r>
              <a:rPr lang="en-US" sz="1800" spc="-5" dirty="0">
                <a:latin typeface="Times New Roman"/>
                <a:cs typeface="Times New Roman"/>
              </a:rPr>
              <a:t>V_ID </a:t>
            </a:r>
            <a:r>
              <a:rPr lang="en-US" sz="1800" dirty="0">
                <a:latin typeface="Times New Roman"/>
                <a:cs typeface="Times New Roman"/>
              </a:rPr>
              <a:t>entered is </a:t>
            </a:r>
            <a:r>
              <a:rPr lang="en-US" sz="1800" spc="-5" dirty="0">
                <a:latin typeface="Times New Roman"/>
                <a:cs typeface="Times New Roman"/>
              </a:rPr>
              <a:t>not </a:t>
            </a:r>
            <a:r>
              <a:rPr lang="en-US" sz="1800" dirty="0">
                <a:latin typeface="Times New Roman"/>
                <a:cs typeface="Times New Roman"/>
              </a:rPr>
              <a:t>a </a:t>
            </a:r>
            <a:r>
              <a:rPr lang="en-US" sz="1800" spc="-5" dirty="0">
                <a:latin typeface="Times New Roman"/>
                <a:cs typeface="Times New Roman"/>
              </a:rPr>
              <a:t>duplicate. </a:t>
            </a:r>
            <a:r>
              <a:rPr lang="en-US" sz="1800" spc="-10" dirty="0">
                <a:latin typeface="Times New Roman"/>
                <a:cs typeface="Times New Roman"/>
              </a:rPr>
              <a:t>It </a:t>
            </a:r>
            <a:r>
              <a:rPr lang="en-US" sz="1800" spc="-5" dirty="0">
                <a:latin typeface="Times New Roman"/>
                <a:cs typeface="Times New Roman"/>
              </a:rPr>
              <a:t>makes calls </a:t>
            </a:r>
            <a:r>
              <a:rPr lang="en-US" sz="1800" dirty="0">
                <a:latin typeface="Times New Roman"/>
                <a:cs typeface="Times New Roman"/>
              </a:rPr>
              <a:t>to </a:t>
            </a:r>
            <a:r>
              <a:rPr lang="en-US" sz="1800" spc="-5" dirty="0">
                <a:latin typeface="Times New Roman"/>
                <a:cs typeface="Times New Roman"/>
              </a:rPr>
              <a:t>other recursive </a:t>
            </a:r>
            <a:r>
              <a:rPr lang="en-US" sz="1800" dirty="0">
                <a:latin typeface="Times New Roman"/>
                <a:cs typeface="Times New Roman"/>
              </a:rPr>
              <a:t>and </a:t>
            </a:r>
            <a:r>
              <a:rPr lang="en-US" sz="1800" spc="10" dirty="0">
                <a:latin typeface="Times New Roman"/>
                <a:cs typeface="Times New Roman"/>
              </a:rPr>
              <a:t>non- </a:t>
            </a:r>
            <a:r>
              <a:rPr lang="en-US" sz="1800" spc="15" dirty="0">
                <a:latin typeface="Times New Roman"/>
                <a:cs typeface="Times New Roman"/>
              </a:rPr>
              <a:t> </a:t>
            </a:r>
            <a:r>
              <a:rPr lang="en-US" sz="1800" spc="-5" dirty="0">
                <a:latin typeface="Times New Roman"/>
                <a:cs typeface="Times New Roman"/>
              </a:rPr>
              <a:t>recursive</a:t>
            </a:r>
            <a:r>
              <a:rPr lang="en-US" sz="1800" spc="15" dirty="0">
                <a:latin typeface="Times New Roman"/>
                <a:cs typeface="Times New Roman"/>
              </a:rPr>
              <a:t> </a:t>
            </a:r>
            <a:r>
              <a:rPr lang="en-US" sz="1800" spc="-5" dirty="0">
                <a:latin typeface="Times New Roman"/>
                <a:cs typeface="Times New Roman"/>
              </a:rPr>
              <a:t>functions.</a:t>
            </a:r>
            <a:endParaRPr lang="en-US" sz="1800" dirty="0">
              <a:latin typeface="Times New Roman"/>
              <a:cs typeface="Times New Roman"/>
            </a:endParaRPr>
          </a:p>
          <a:p>
            <a:pPr marL="12700">
              <a:lnSpc>
                <a:spcPct val="100000"/>
              </a:lnSpc>
              <a:spcBef>
                <a:spcPts val="630"/>
              </a:spcBef>
            </a:pPr>
            <a:r>
              <a:rPr lang="en-US" sz="1400" spc="-5" dirty="0">
                <a:solidFill>
                  <a:srgbClr val="0000FF"/>
                </a:solidFill>
                <a:latin typeface="Times New Roman"/>
                <a:cs typeface="Times New Roman"/>
              </a:rPr>
              <a:t>void</a:t>
            </a:r>
            <a:r>
              <a:rPr lang="en-US" sz="1400" spc="-25" dirty="0">
                <a:solidFill>
                  <a:srgbClr val="0000FF"/>
                </a:solidFill>
                <a:latin typeface="Times New Roman"/>
                <a:cs typeface="Times New Roman"/>
              </a:rPr>
              <a:t> </a:t>
            </a:r>
            <a:r>
              <a:rPr lang="en-US" sz="1400" spc="-5" dirty="0">
                <a:latin typeface="Times New Roman"/>
                <a:cs typeface="Times New Roman"/>
              </a:rPr>
              <a:t>append()</a:t>
            </a:r>
            <a:endParaRPr lang="en-US" sz="1400" dirty="0">
              <a:latin typeface="Times New Roman"/>
              <a:cs typeface="Times New Roman"/>
            </a:endParaRPr>
          </a:p>
          <a:p>
            <a:pPr marL="12700">
              <a:lnSpc>
                <a:spcPct val="100000"/>
              </a:lnSpc>
              <a:spcBef>
                <a:spcPts val="610"/>
              </a:spcBef>
            </a:pPr>
            <a:r>
              <a:rPr lang="en-US" sz="1400" dirty="0">
                <a:latin typeface="Times New Roman"/>
                <a:cs typeface="Times New Roman"/>
              </a:rPr>
              <a:t>{</a:t>
            </a:r>
          </a:p>
          <a:p>
            <a:pPr marL="85725">
              <a:lnSpc>
                <a:spcPct val="100000"/>
              </a:lnSpc>
              <a:spcBef>
                <a:spcPts val="635"/>
              </a:spcBef>
            </a:pPr>
            <a:r>
              <a:rPr lang="en-US" sz="1400" dirty="0">
                <a:solidFill>
                  <a:srgbClr val="2A90AE"/>
                </a:solidFill>
                <a:latin typeface="Times New Roman"/>
                <a:cs typeface="Times New Roman"/>
              </a:rPr>
              <a:t>student</a:t>
            </a:r>
            <a:r>
              <a:rPr lang="en-US" sz="1400" spc="-40" dirty="0">
                <a:solidFill>
                  <a:srgbClr val="2A90AE"/>
                </a:solidFill>
                <a:latin typeface="Times New Roman"/>
                <a:cs typeface="Times New Roman"/>
              </a:rPr>
              <a:t> </a:t>
            </a:r>
            <a:r>
              <a:rPr lang="en-US" sz="1400" spc="-5" dirty="0">
                <a:latin typeface="Times New Roman"/>
                <a:cs typeface="Times New Roman"/>
              </a:rPr>
              <a:t>std;</a:t>
            </a:r>
            <a:endParaRPr lang="en-US" sz="1400" dirty="0">
              <a:latin typeface="Times New Roman"/>
              <a:cs typeface="Times New Roman"/>
            </a:endParaRPr>
          </a:p>
          <a:p>
            <a:pPr marL="85725">
              <a:lnSpc>
                <a:spcPct val="100000"/>
              </a:lnSpc>
              <a:spcBef>
                <a:spcPts val="640"/>
              </a:spcBef>
            </a:pPr>
            <a:r>
              <a:rPr lang="en-US" sz="1400" dirty="0">
                <a:solidFill>
                  <a:srgbClr val="0000FF"/>
                </a:solidFill>
                <a:latin typeface="Times New Roman"/>
                <a:cs typeface="Times New Roman"/>
              </a:rPr>
              <a:t>int</a:t>
            </a:r>
            <a:r>
              <a:rPr lang="en-US" sz="1400" spc="-25" dirty="0">
                <a:solidFill>
                  <a:srgbClr val="0000FF"/>
                </a:solidFill>
                <a:latin typeface="Times New Roman"/>
                <a:cs typeface="Times New Roman"/>
              </a:rPr>
              <a:t> </a:t>
            </a:r>
            <a:r>
              <a:rPr lang="en-US" sz="1400" spc="-5" dirty="0">
                <a:latin typeface="Times New Roman"/>
                <a:cs typeface="Times New Roman"/>
              </a:rPr>
              <a:t>flag=1,</a:t>
            </a:r>
            <a:r>
              <a:rPr lang="en-US" sz="1400" spc="-15" dirty="0">
                <a:latin typeface="Times New Roman"/>
                <a:cs typeface="Times New Roman"/>
              </a:rPr>
              <a:t> </a:t>
            </a:r>
            <a:r>
              <a:rPr lang="en-US" sz="1400" spc="-5" dirty="0">
                <a:latin typeface="Times New Roman"/>
                <a:cs typeface="Times New Roman"/>
              </a:rPr>
              <a:t>pos;</a:t>
            </a:r>
            <a:endParaRPr lang="en-US" sz="1400" dirty="0">
              <a:latin typeface="Times New Roman"/>
              <a:cs typeface="Times New Roman"/>
            </a:endParaRPr>
          </a:p>
          <a:p>
            <a:pPr marL="85725" marR="3159125" indent="-1905">
              <a:lnSpc>
                <a:spcPts val="1939"/>
              </a:lnSpc>
              <a:spcBef>
                <a:spcPts val="160"/>
              </a:spcBef>
            </a:pPr>
            <a:r>
              <a:rPr lang="en-US" sz="1400" dirty="0" err="1">
                <a:latin typeface="Times New Roman"/>
                <a:cs typeface="Times New Roman"/>
              </a:rPr>
              <a:t>fstream</a:t>
            </a:r>
            <a:r>
              <a:rPr lang="en-US" sz="1400" dirty="0">
                <a:latin typeface="Times New Roman"/>
                <a:cs typeface="Times New Roman"/>
              </a:rPr>
              <a:t> </a:t>
            </a:r>
            <a:r>
              <a:rPr lang="en-US" sz="1400" spc="-5" dirty="0">
                <a:latin typeface="Times New Roman"/>
                <a:cs typeface="Times New Roman"/>
              </a:rPr>
              <a:t>file(</a:t>
            </a:r>
            <a:r>
              <a:rPr lang="en-US" sz="1400" spc="-5" dirty="0">
                <a:solidFill>
                  <a:srgbClr val="A21515"/>
                </a:solidFill>
                <a:latin typeface="Times New Roman"/>
                <a:cs typeface="Times New Roman"/>
              </a:rPr>
              <a:t>"student.txt"</a:t>
            </a:r>
            <a:r>
              <a:rPr lang="en-US" sz="1400" spc="-5" dirty="0">
                <a:latin typeface="Times New Roman"/>
                <a:cs typeface="Times New Roman"/>
              </a:rPr>
              <a:t>,</a:t>
            </a:r>
            <a:r>
              <a:rPr lang="en-US" sz="1400" spc="-5" dirty="0" err="1">
                <a:latin typeface="Times New Roman"/>
                <a:cs typeface="Times New Roman"/>
              </a:rPr>
              <a:t>ios</a:t>
            </a:r>
            <a:r>
              <a:rPr lang="en-US" sz="1400" spc="-5" dirty="0">
                <a:latin typeface="Times New Roman"/>
                <a:cs typeface="Times New Roman"/>
              </a:rPr>
              <a:t>::app); </a:t>
            </a:r>
            <a:r>
              <a:rPr lang="en-US" sz="1400" spc="-260" dirty="0">
                <a:latin typeface="Times New Roman"/>
                <a:cs typeface="Times New Roman"/>
              </a:rPr>
              <a:t> </a:t>
            </a:r>
            <a:r>
              <a:rPr lang="en-US" sz="1400" spc="-5" dirty="0" err="1">
                <a:latin typeface="Times New Roman"/>
                <a:cs typeface="Times New Roman"/>
              </a:rPr>
              <a:t>std.Input</a:t>
            </a:r>
            <a:r>
              <a:rPr lang="en-US" sz="1400" spc="-5" dirty="0">
                <a:latin typeface="Times New Roman"/>
                <a:cs typeface="Times New Roman"/>
              </a:rPr>
              <a:t>(0);</a:t>
            </a:r>
            <a:endParaRPr lang="en-US" sz="1400" dirty="0">
              <a:latin typeface="Times New Roman"/>
              <a:cs typeface="Times New Roman"/>
            </a:endParaRPr>
          </a:p>
          <a:p>
            <a:pPr marL="83820">
              <a:lnSpc>
                <a:spcPct val="100000"/>
              </a:lnSpc>
              <a:spcBef>
                <a:spcPts val="459"/>
              </a:spcBef>
            </a:pPr>
            <a:r>
              <a:rPr lang="en-US" sz="1400" spc="-5" dirty="0" err="1">
                <a:latin typeface="Times New Roman"/>
                <a:cs typeface="Times New Roman"/>
              </a:rPr>
              <a:t>file.seekp</a:t>
            </a:r>
            <a:r>
              <a:rPr lang="en-US" sz="1400" spc="-5" dirty="0">
                <a:latin typeface="Times New Roman"/>
                <a:cs typeface="Times New Roman"/>
              </a:rPr>
              <a:t>(0,ios::end);</a:t>
            </a:r>
          </a:p>
          <a:p>
            <a:pPr marL="83820">
              <a:lnSpc>
                <a:spcPct val="100000"/>
              </a:lnSpc>
              <a:spcBef>
                <a:spcPts val="459"/>
              </a:spcBef>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8B9D-DE68-23AA-7934-41E2EAE81F7C}"/>
              </a:ext>
            </a:extLst>
          </p:cNvPr>
          <p:cNvSpPr>
            <a:spLocks noGrp="1"/>
          </p:cNvSpPr>
          <p:nvPr>
            <p:ph type="title"/>
          </p:nvPr>
        </p:nvSpPr>
        <p:spPr>
          <a:xfrm>
            <a:off x="2816352" y="714247"/>
            <a:ext cx="6559295" cy="492443"/>
          </a:xfrm>
        </p:spPr>
        <p:txBody>
          <a:bodyPr/>
          <a:lstStyle/>
          <a:p>
            <a:r>
              <a:rPr lang="en-IN" dirty="0"/>
              <a:t>Imp</a:t>
            </a:r>
            <a:r>
              <a:rPr lang="en-IN" spc="-15" dirty="0"/>
              <a:t>l</a:t>
            </a:r>
            <a:r>
              <a:rPr lang="en-IN" dirty="0"/>
              <a:t>ementati</a:t>
            </a:r>
            <a:r>
              <a:rPr lang="en-IN" spc="5" dirty="0"/>
              <a:t>o</a:t>
            </a:r>
            <a:r>
              <a:rPr lang="en-IN" dirty="0"/>
              <a:t>n</a:t>
            </a:r>
          </a:p>
        </p:txBody>
      </p:sp>
      <p:sp>
        <p:nvSpPr>
          <p:cNvPr id="3" name="Text Placeholder 2">
            <a:extLst>
              <a:ext uri="{FF2B5EF4-FFF2-40B4-BE49-F238E27FC236}">
                <a16:creationId xmlns:a16="http://schemas.microsoft.com/office/drawing/2014/main" id="{2851262E-FD5F-78E0-0F9E-DFDF0601E026}"/>
              </a:ext>
            </a:extLst>
          </p:cNvPr>
          <p:cNvSpPr>
            <a:spLocks noGrp="1"/>
          </p:cNvSpPr>
          <p:nvPr>
            <p:ph type="body" idx="1"/>
          </p:nvPr>
        </p:nvSpPr>
        <p:spPr>
          <a:xfrm>
            <a:off x="381000" y="1752600"/>
            <a:ext cx="11430000" cy="4206151"/>
          </a:xfrm>
        </p:spPr>
        <p:txBody>
          <a:bodyPr/>
          <a:lstStyle/>
          <a:p>
            <a:pPr marL="83820" marR="2237105" indent="1270">
              <a:lnSpc>
                <a:spcPct val="147400"/>
              </a:lnSpc>
              <a:spcBef>
                <a:spcPts val="100"/>
              </a:spcBef>
            </a:pPr>
            <a:r>
              <a:rPr lang="en-IN" sz="1400" spc="-5" dirty="0" err="1">
                <a:latin typeface="Times New Roman"/>
                <a:cs typeface="Times New Roman"/>
              </a:rPr>
              <a:t>pos</a:t>
            </a:r>
            <a:r>
              <a:rPr lang="en-IN" sz="1400" spc="-5" dirty="0">
                <a:latin typeface="Times New Roman"/>
                <a:cs typeface="Times New Roman"/>
              </a:rPr>
              <a:t>=</a:t>
            </a:r>
            <a:r>
              <a:rPr lang="en-IN" sz="1400" spc="-5" dirty="0" err="1">
                <a:latin typeface="Times New Roman"/>
                <a:cs typeface="Times New Roman"/>
              </a:rPr>
              <a:t>file.tellp</a:t>
            </a:r>
            <a:r>
              <a:rPr lang="en-IN" sz="1400" spc="-5" dirty="0">
                <a:latin typeface="Times New Roman"/>
                <a:cs typeface="Times New Roman"/>
              </a:rPr>
              <a:t>(); </a:t>
            </a:r>
            <a:r>
              <a:rPr lang="en-IN" sz="1400" dirty="0">
                <a:latin typeface="Times New Roman"/>
                <a:cs typeface="Times New Roman"/>
              </a:rPr>
              <a:t> </a:t>
            </a:r>
            <a:r>
              <a:rPr lang="en-IN" sz="1400" spc="-5" dirty="0">
                <a:latin typeface="Times New Roman"/>
                <a:cs typeface="Times New Roman"/>
              </a:rPr>
              <a:t>flag=</a:t>
            </a:r>
            <a:r>
              <a:rPr lang="en-IN" sz="1400" spc="-5" dirty="0" err="1">
                <a:latin typeface="Times New Roman"/>
                <a:cs typeface="Times New Roman"/>
              </a:rPr>
              <a:t>s.Insert</a:t>
            </a:r>
            <a:r>
              <a:rPr lang="en-IN" sz="1400" spc="-5" dirty="0">
                <a:latin typeface="Times New Roman"/>
                <a:cs typeface="Times New Roman"/>
              </a:rPr>
              <a:t>(</a:t>
            </a:r>
            <a:r>
              <a:rPr lang="en-IN" sz="1400" spc="-5" dirty="0" err="1">
                <a:latin typeface="Times New Roman"/>
                <a:cs typeface="Times New Roman"/>
              </a:rPr>
              <a:t>std.URN,pos</a:t>
            </a:r>
            <a:r>
              <a:rPr lang="en-IN" sz="1400" spc="-5" dirty="0">
                <a:latin typeface="Times New Roman"/>
                <a:cs typeface="Times New Roman"/>
              </a:rPr>
              <a:t>);</a:t>
            </a:r>
            <a:endParaRPr lang="en-IN" sz="1400" dirty="0">
              <a:latin typeface="Times New Roman"/>
              <a:cs typeface="Times New Roman"/>
            </a:endParaRPr>
          </a:p>
          <a:p>
            <a:pPr marL="83820" marR="967105" indent="1270">
              <a:lnSpc>
                <a:spcPts val="1960"/>
              </a:lnSpc>
              <a:spcBef>
                <a:spcPts val="140"/>
              </a:spcBef>
            </a:pPr>
            <a:r>
              <a:rPr lang="en-IN" sz="1400" spc="-5" dirty="0">
                <a:solidFill>
                  <a:srgbClr val="0000FF"/>
                </a:solidFill>
                <a:latin typeface="Times New Roman"/>
                <a:cs typeface="Times New Roman"/>
              </a:rPr>
              <a:t>if</a:t>
            </a:r>
            <a:r>
              <a:rPr lang="en-IN" sz="1400" spc="-5" dirty="0">
                <a:latin typeface="Times New Roman"/>
                <a:cs typeface="Times New Roman"/>
              </a:rPr>
              <a:t>(flag</a:t>
            </a:r>
            <a:r>
              <a:rPr lang="en-IN" sz="1400" dirty="0">
                <a:latin typeface="Times New Roman"/>
                <a:cs typeface="Times New Roman"/>
              </a:rPr>
              <a:t> </a:t>
            </a:r>
            <a:r>
              <a:rPr lang="en-IN" sz="1400" spc="-5" dirty="0">
                <a:latin typeface="Times New Roman"/>
                <a:cs typeface="Times New Roman"/>
              </a:rPr>
              <a:t>&amp;&amp;</a:t>
            </a:r>
            <a:r>
              <a:rPr lang="en-IN" sz="1400" dirty="0">
                <a:latin typeface="Times New Roman"/>
                <a:cs typeface="Times New Roman"/>
              </a:rPr>
              <a:t> </a:t>
            </a:r>
            <a:r>
              <a:rPr lang="en-IN" sz="1400" spc="-5" dirty="0" err="1">
                <a:latin typeface="Times New Roman"/>
                <a:cs typeface="Times New Roman"/>
              </a:rPr>
              <a:t>std.Pack</a:t>
            </a:r>
            <a:r>
              <a:rPr lang="en-IN" sz="1400" spc="-5" dirty="0">
                <a:latin typeface="Times New Roman"/>
                <a:cs typeface="Times New Roman"/>
              </a:rPr>
              <a:t>(file))</a:t>
            </a:r>
            <a:r>
              <a:rPr lang="en-IN" sz="1400" spc="15" dirty="0">
                <a:latin typeface="Times New Roman"/>
                <a:cs typeface="Times New Roman"/>
              </a:rPr>
              <a:t> </a:t>
            </a:r>
            <a:r>
              <a:rPr lang="en-IN" sz="1400" spc="-5" dirty="0" err="1">
                <a:latin typeface="Times New Roman"/>
                <a:cs typeface="Times New Roman"/>
              </a:rPr>
              <a:t>cout</a:t>
            </a:r>
            <a:r>
              <a:rPr lang="en-IN" sz="1400" spc="15" dirty="0">
                <a:latin typeface="Times New Roman"/>
                <a:cs typeface="Times New Roman"/>
              </a:rPr>
              <a:t> </a:t>
            </a:r>
            <a:r>
              <a:rPr lang="en-IN" sz="1400" spc="-10" dirty="0">
                <a:latin typeface="Times New Roman"/>
                <a:cs typeface="Times New Roman"/>
              </a:rPr>
              <a:t>&lt;&lt;</a:t>
            </a:r>
            <a:r>
              <a:rPr lang="en-IN" sz="1400" spc="25" dirty="0">
                <a:latin typeface="Times New Roman"/>
                <a:cs typeface="Times New Roman"/>
              </a:rPr>
              <a:t> </a:t>
            </a:r>
            <a:r>
              <a:rPr lang="en-IN" sz="1400" spc="-5" dirty="0">
                <a:solidFill>
                  <a:srgbClr val="A21515"/>
                </a:solidFill>
                <a:latin typeface="Times New Roman"/>
                <a:cs typeface="Times New Roman"/>
              </a:rPr>
              <a:t>"\n\t</a:t>
            </a:r>
            <a:r>
              <a:rPr lang="en-IN" sz="1400" spc="15" dirty="0">
                <a:solidFill>
                  <a:srgbClr val="A21515"/>
                </a:solidFill>
                <a:latin typeface="Times New Roman"/>
                <a:cs typeface="Times New Roman"/>
              </a:rPr>
              <a:t> </a:t>
            </a:r>
            <a:r>
              <a:rPr lang="en-IN" sz="1400" spc="-5" dirty="0">
                <a:solidFill>
                  <a:srgbClr val="A21515"/>
                </a:solidFill>
                <a:latin typeface="Times New Roman"/>
                <a:cs typeface="Times New Roman"/>
              </a:rPr>
              <a:t>Done...\n"</a:t>
            </a:r>
            <a:r>
              <a:rPr lang="en-IN" sz="1400" spc="-5" dirty="0">
                <a:latin typeface="Times New Roman"/>
                <a:cs typeface="Times New Roman"/>
              </a:rPr>
              <a:t>; </a:t>
            </a:r>
            <a:r>
              <a:rPr lang="en-IN" sz="1400" spc="-260" dirty="0">
                <a:latin typeface="Times New Roman"/>
                <a:cs typeface="Times New Roman"/>
              </a:rPr>
              <a:t> </a:t>
            </a:r>
            <a:r>
              <a:rPr lang="en-IN" sz="1400" dirty="0">
                <a:solidFill>
                  <a:srgbClr val="0000FF"/>
                </a:solidFill>
                <a:latin typeface="Times New Roman"/>
                <a:cs typeface="Times New Roman"/>
              </a:rPr>
              <a:t>else</a:t>
            </a:r>
            <a:r>
              <a:rPr lang="en-IN" sz="1400" spc="-10" dirty="0">
                <a:solidFill>
                  <a:srgbClr val="0000FF"/>
                </a:solidFill>
                <a:latin typeface="Times New Roman"/>
                <a:cs typeface="Times New Roman"/>
              </a:rPr>
              <a:t> </a:t>
            </a:r>
            <a:r>
              <a:rPr lang="en-IN" sz="1400" spc="-5" dirty="0" err="1">
                <a:latin typeface="Times New Roman"/>
                <a:cs typeface="Times New Roman"/>
              </a:rPr>
              <a:t>cout</a:t>
            </a:r>
            <a:r>
              <a:rPr lang="en-IN" sz="1400" spc="5" dirty="0">
                <a:latin typeface="Times New Roman"/>
                <a:cs typeface="Times New Roman"/>
              </a:rPr>
              <a:t> </a:t>
            </a:r>
            <a:r>
              <a:rPr lang="en-IN" sz="1400" dirty="0">
                <a:latin typeface="Times New Roman"/>
                <a:cs typeface="Times New Roman"/>
              </a:rPr>
              <a:t>&lt;&lt;</a:t>
            </a:r>
            <a:r>
              <a:rPr lang="en-IN" sz="1400" spc="-10" dirty="0">
                <a:latin typeface="Times New Roman"/>
                <a:cs typeface="Times New Roman"/>
              </a:rPr>
              <a:t> </a:t>
            </a:r>
            <a:r>
              <a:rPr lang="en-IN" sz="1400" spc="-5" dirty="0">
                <a:solidFill>
                  <a:srgbClr val="A21515"/>
                </a:solidFill>
                <a:latin typeface="Times New Roman"/>
                <a:cs typeface="Times New Roman"/>
              </a:rPr>
              <a:t>"\n\t</a:t>
            </a:r>
            <a:r>
              <a:rPr lang="en-IN" sz="1400" spc="5" dirty="0">
                <a:solidFill>
                  <a:srgbClr val="A21515"/>
                </a:solidFill>
                <a:latin typeface="Times New Roman"/>
                <a:cs typeface="Times New Roman"/>
              </a:rPr>
              <a:t> </a:t>
            </a:r>
            <a:r>
              <a:rPr lang="en-IN" sz="1400" spc="-5" dirty="0">
                <a:solidFill>
                  <a:srgbClr val="A21515"/>
                </a:solidFill>
                <a:latin typeface="Times New Roman"/>
                <a:cs typeface="Times New Roman"/>
              </a:rPr>
              <a:t>Failure."</a:t>
            </a:r>
            <a:r>
              <a:rPr lang="en-IN" sz="1400" spc="-5" dirty="0">
                <a:latin typeface="Times New Roman"/>
                <a:cs typeface="Times New Roman"/>
              </a:rPr>
              <a:t>;</a:t>
            </a:r>
            <a:endParaRPr lang="en-IN" sz="1400" dirty="0">
              <a:latin typeface="Times New Roman"/>
              <a:cs typeface="Times New Roman"/>
            </a:endParaRPr>
          </a:p>
          <a:p>
            <a:pPr marL="83820">
              <a:lnSpc>
                <a:spcPct val="100000"/>
              </a:lnSpc>
              <a:spcBef>
                <a:spcPts val="450"/>
              </a:spcBef>
            </a:pPr>
            <a:r>
              <a:rPr lang="en-IN" sz="1400" spc="-5" dirty="0" err="1">
                <a:latin typeface="Times New Roman"/>
                <a:cs typeface="Times New Roman"/>
              </a:rPr>
              <a:t>file.close</a:t>
            </a:r>
            <a:r>
              <a:rPr lang="en-IN" sz="1400" spc="-5" dirty="0">
                <a:latin typeface="Times New Roman"/>
                <a:cs typeface="Times New Roman"/>
              </a:rPr>
              <a:t>();</a:t>
            </a:r>
            <a:endParaRPr lang="en-IN" sz="1400" dirty="0">
              <a:latin typeface="Times New Roman"/>
              <a:cs typeface="Times New Roman"/>
            </a:endParaRPr>
          </a:p>
          <a:p>
            <a:pPr marL="12700">
              <a:lnSpc>
                <a:spcPct val="100000"/>
              </a:lnSpc>
              <a:spcBef>
                <a:spcPts val="660"/>
              </a:spcBef>
            </a:pPr>
            <a:r>
              <a:rPr lang="en-IN" sz="1400" b="1" dirty="0">
                <a:latin typeface="Times New Roman"/>
                <a:cs typeface="Times New Roman"/>
              </a:rPr>
              <a:t>}</a:t>
            </a:r>
            <a:endParaRPr lang="en-IN" sz="1400" dirty="0">
              <a:latin typeface="Times New Roman"/>
              <a:cs typeface="Times New Roman"/>
            </a:endParaRPr>
          </a:p>
          <a:p>
            <a:pPr>
              <a:lnSpc>
                <a:spcPct val="100000"/>
              </a:lnSpc>
              <a:spcBef>
                <a:spcPts val="25"/>
              </a:spcBef>
            </a:pPr>
            <a:endParaRPr lang="en-IN" sz="1400" dirty="0">
              <a:latin typeface="Times New Roman"/>
              <a:cs typeface="Times New Roman"/>
            </a:endParaRPr>
          </a:p>
          <a:p>
            <a:pPr marL="12700">
              <a:lnSpc>
                <a:spcPct val="100000"/>
              </a:lnSpc>
            </a:pPr>
            <a:r>
              <a:rPr lang="en-IN" sz="1400" dirty="0">
                <a:solidFill>
                  <a:srgbClr val="0000FF"/>
                </a:solidFill>
                <a:latin typeface="Times New Roman"/>
                <a:cs typeface="Times New Roman"/>
              </a:rPr>
              <a:t>int</a:t>
            </a:r>
            <a:r>
              <a:rPr lang="en-IN" sz="1400" spc="10" dirty="0">
                <a:solidFill>
                  <a:srgbClr val="0000FF"/>
                </a:solidFill>
                <a:latin typeface="Times New Roman"/>
                <a:cs typeface="Times New Roman"/>
              </a:rPr>
              <a:t> </a:t>
            </a:r>
            <a:r>
              <a:rPr lang="en-IN" sz="1400" spc="-5" dirty="0">
                <a:solidFill>
                  <a:srgbClr val="2A90AE"/>
                </a:solidFill>
                <a:latin typeface="Times New Roman"/>
                <a:cs typeface="Times New Roman"/>
              </a:rPr>
              <a:t>SSET</a:t>
            </a:r>
            <a:r>
              <a:rPr lang="en-IN" sz="1400" dirty="0">
                <a:solidFill>
                  <a:srgbClr val="2A90AE"/>
                </a:solidFill>
                <a:latin typeface="Times New Roman"/>
                <a:cs typeface="Times New Roman"/>
              </a:rPr>
              <a:t> </a:t>
            </a:r>
            <a:r>
              <a:rPr lang="en-IN" sz="1400" dirty="0">
                <a:latin typeface="Times New Roman"/>
                <a:cs typeface="Times New Roman"/>
              </a:rPr>
              <a:t>:: </a:t>
            </a:r>
            <a:r>
              <a:rPr lang="en-IN" sz="1400" spc="-5" dirty="0">
                <a:latin typeface="Times New Roman"/>
                <a:cs typeface="Times New Roman"/>
              </a:rPr>
              <a:t>Insert(</a:t>
            </a:r>
            <a:r>
              <a:rPr lang="en-IN" sz="1400" spc="-5" dirty="0">
                <a:solidFill>
                  <a:srgbClr val="0000FF"/>
                </a:solidFill>
                <a:latin typeface="Times New Roman"/>
                <a:cs typeface="Times New Roman"/>
              </a:rPr>
              <a:t>char</a:t>
            </a:r>
            <a:r>
              <a:rPr lang="en-IN" sz="1400" spc="10" dirty="0">
                <a:solidFill>
                  <a:srgbClr val="0000FF"/>
                </a:solidFill>
                <a:latin typeface="Times New Roman"/>
                <a:cs typeface="Times New Roman"/>
              </a:rPr>
              <a:t> </a:t>
            </a:r>
            <a:r>
              <a:rPr lang="en-IN" sz="1400" spc="-5" dirty="0">
                <a:latin typeface="Times New Roman"/>
                <a:cs typeface="Times New Roman"/>
              </a:rPr>
              <a:t>*</a:t>
            </a:r>
            <a:r>
              <a:rPr lang="en-IN" sz="1400" spc="-5" dirty="0" err="1">
                <a:solidFill>
                  <a:srgbClr val="808080"/>
                </a:solidFill>
                <a:latin typeface="Times New Roman"/>
                <a:cs typeface="Times New Roman"/>
              </a:rPr>
              <a:t>val</a:t>
            </a:r>
            <a:r>
              <a:rPr lang="en-IN" sz="1400" spc="-5" dirty="0" err="1">
                <a:latin typeface="Times New Roman"/>
                <a:cs typeface="Times New Roman"/>
              </a:rPr>
              <a:t>,</a:t>
            </a:r>
            <a:r>
              <a:rPr lang="en-IN" sz="1400" spc="-5" dirty="0" err="1">
                <a:solidFill>
                  <a:srgbClr val="0000FF"/>
                </a:solidFill>
                <a:latin typeface="Times New Roman"/>
                <a:cs typeface="Times New Roman"/>
              </a:rPr>
              <a:t>int</a:t>
            </a:r>
            <a:r>
              <a:rPr lang="en-IN" sz="1400" dirty="0">
                <a:solidFill>
                  <a:srgbClr val="0000FF"/>
                </a:solidFill>
                <a:latin typeface="Times New Roman"/>
                <a:cs typeface="Times New Roman"/>
              </a:rPr>
              <a:t> </a:t>
            </a:r>
            <a:r>
              <a:rPr lang="en-IN" sz="1400" spc="-5" dirty="0" err="1">
                <a:solidFill>
                  <a:srgbClr val="808080"/>
                </a:solidFill>
                <a:latin typeface="Times New Roman"/>
                <a:cs typeface="Times New Roman"/>
              </a:rPr>
              <a:t>disp</a:t>
            </a:r>
            <a:r>
              <a:rPr lang="en-IN" sz="1400" spc="-5" dirty="0">
                <a:latin typeface="Times New Roman"/>
                <a:cs typeface="Times New Roman"/>
              </a:rPr>
              <a:t>)</a:t>
            </a:r>
            <a:r>
              <a:rPr lang="en-IN" sz="1400" dirty="0">
                <a:latin typeface="Times New Roman"/>
                <a:cs typeface="Times New Roman"/>
              </a:rPr>
              <a:t> </a:t>
            </a:r>
            <a:r>
              <a:rPr lang="en-IN" sz="1400" dirty="0">
                <a:solidFill>
                  <a:srgbClr val="008000"/>
                </a:solidFill>
                <a:latin typeface="Times New Roman"/>
                <a:cs typeface="Times New Roman"/>
              </a:rPr>
              <a:t>//</a:t>
            </a:r>
            <a:r>
              <a:rPr lang="en-IN" sz="1400" spc="-5" dirty="0">
                <a:solidFill>
                  <a:srgbClr val="008000"/>
                </a:solidFill>
                <a:latin typeface="Times New Roman"/>
                <a:cs typeface="Times New Roman"/>
              </a:rPr>
              <a:t> function</a:t>
            </a:r>
            <a:r>
              <a:rPr lang="en-IN" sz="1400" spc="5" dirty="0">
                <a:solidFill>
                  <a:srgbClr val="008000"/>
                </a:solidFill>
                <a:latin typeface="Times New Roman"/>
                <a:cs typeface="Times New Roman"/>
              </a:rPr>
              <a:t> </a:t>
            </a:r>
            <a:r>
              <a:rPr lang="en-IN" sz="1400" spc="-5" dirty="0">
                <a:solidFill>
                  <a:srgbClr val="008000"/>
                </a:solidFill>
                <a:latin typeface="Times New Roman"/>
                <a:cs typeface="Times New Roman"/>
              </a:rPr>
              <a:t>to</a:t>
            </a:r>
            <a:r>
              <a:rPr lang="en-IN" sz="1400" spc="10" dirty="0">
                <a:solidFill>
                  <a:srgbClr val="008000"/>
                </a:solidFill>
                <a:latin typeface="Times New Roman"/>
                <a:cs typeface="Times New Roman"/>
              </a:rPr>
              <a:t> </a:t>
            </a:r>
            <a:r>
              <a:rPr lang="en-IN" sz="1400" spc="-5" dirty="0">
                <a:solidFill>
                  <a:srgbClr val="008000"/>
                </a:solidFill>
                <a:latin typeface="Times New Roman"/>
                <a:cs typeface="Times New Roman"/>
              </a:rPr>
              <a:t>insert</a:t>
            </a:r>
            <a:r>
              <a:rPr lang="en-IN" sz="1400" spc="10" dirty="0">
                <a:solidFill>
                  <a:srgbClr val="008000"/>
                </a:solidFill>
                <a:latin typeface="Times New Roman"/>
                <a:cs typeface="Times New Roman"/>
              </a:rPr>
              <a:t> </a:t>
            </a:r>
            <a:r>
              <a:rPr lang="en-IN" sz="1400" spc="-5" dirty="0">
                <a:solidFill>
                  <a:srgbClr val="008000"/>
                </a:solidFill>
                <a:latin typeface="Times New Roman"/>
                <a:cs typeface="Times New Roman"/>
              </a:rPr>
              <a:t>key</a:t>
            </a:r>
            <a:r>
              <a:rPr lang="en-IN" sz="1400" dirty="0">
                <a:solidFill>
                  <a:srgbClr val="008000"/>
                </a:solidFill>
                <a:latin typeface="Times New Roman"/>
                <a:cs typeface="Times New Roman"/>
              </a:rPr>
              <a:t> in</a:t>
            </a:r>
            <a:r>
              <a:rPr lang="en-IN" sz="1400" spc="5" dirty="0">
                <a:solidFill>
                  <a:srgbClr val="008000"/>
                </a:solidFill>
                <a:latin typeface="Times New Roman"/>
                <a:cs typeface="Times New Roman"/>
              </a:rPr>
              <a:t> </a:t>
            </a:r>
            <a:r>
              <a:rPr lang="en-IN" sz="1400" spc="-5" dirty="0">
                <a:solidFill>
                  <a:srgbClr val="008000"/>
                </a:solidFill>
                <a:latin typeface="Times New Roman"/>
                <a:cs typeface="Times New Roman"/>
              </a:rPr>
              <a:t>block</a:t>
            </a:r>
            <a:endParaRPr lang="en-IN" sz="1400" dirty="0">
              <a:latin typeface="Times New Roman"/>
              <a:cs typeface="Times New Roman"/>
            </a:endParaRPr>
          </a:p>
          <a:p>
            <a:pPr marL="12700">
              <a:lnSpc>
                <a:spcPct val="100000"/>
              </a:lnSpc>
              <a:spcBef>
                <a:spcPts val="610"/>
              </a:spcBef>
            </a:pPr>
            <a:r>
              <a:rPr lang="en-IN" sz="1400" dirty="0">
                <a:latin typeface="Times New Roman"/>
                <a:cs typeface="Times New Roman"/>
              </a:rPr>
              <a:t>{</a:t>
            </a:r>
          </a:p>
          <a:p>
            <a:pPr marL="12700">
              <a:lnSpc>
                <a:spcPct val="100000"/>
              </a:lnSpc>
              <a:spcBef>
                <a:spcPts val="635"/>
              </a:spcBef>
            </a:pPr>
            <a:r>
              <a:rPr lang="en-IN" sz="1400" dirty="0">
                <a:solidFill>
                  <a:srgbClr val="0000FF"/>
                </a:solidFill>
                <a:latin typeface="Times New Roman"/>
                <a:cs typeface="Times New Roman"/>
              </a:rPr>
              <a:t>int</a:t>
            </a:r>
            <a:r>
              <a:rPr lang="en-IN" sz="1400" spc="-45" dirty="0">
                <a:solidFill>
                  <a:srgbClr val="0000FF"/>
                </a:solidFill>
                <a:latin typeface="Times New Roman"/>
                <a:cs typeface="Times New Roman"/>
              </a:rPr>
              <a:t> </a:t>
            </a:r>
            <a:r>
              <a:rPr lang="en-IN" sz="1400" spc="-5" dirty="0" err="1">
                <a:latin typeface="Times New Roman"/>
                <a:cs typeface="Times New Roman"/>
              </a:rPr>
              <a:t>i</a:t>
            </a:r>
            <a:r>
              <a:rPr lang="en-IN" sz="1400" spc="-5" dirty="0">
                <a:latin typeface="Times New Roman"/>
                <a:cs typeface="Times New Roman"/>
              </a:rPr>
              <a:t>=0;</a:t>
            </a:r>
            <a:endParaRPr lang="en-IN" sz="1400" dirty="0">
              <a:latin typeface="Times New Roman"/>
              <a:cs typeface="Times New Roman"/>
            </a:endParaRPr>
          </a:p>
          <a:p>
            <a:pPr marL="18415">
              <a:lnSpc>
                <a:spcPct val="100000"/>
              </a:lnSpc>
              <a:spcBef>
                <a:spcPts val="615"/>
              </a:spcBef>
            </a:pPr>
            <a:r>
              <a:rPr lang="en-IN" sz="1400" dirty="0">
                <a:solidFill>
                  <a:srgbClr val="2A90AE"/>
                </a:solidFill>
                <a:latin typeface="Times New Roman"/>
                <a:cs typeface="Times New Roman"/>
              </a:rPr>
              <a:t>BK</a:t>
            </a:r>
            <a:r>
              <a:rPr lang="en-IN" sz="1400" spc="-15" dirty="0">
                <a:solidFill>
                  <a:srgbClr val="2A90AE"/>
                </a:solidFill>
                <a:latin typeface="Times New Roman"/>
                <a:cs typeface="Times New Roman"/>
              </a:rPr>
              <a:t> </a:t>
            </a:r>
            <a:r>
              <a:rPr lang="en-IN" sz="1400" spc="-5" dirty="0">
                <a:latin typeface="Times New Roman"/>
                <a:cs typeface="Times New Roman"/>
              </a:rPr>
              <a:t>x=</a:t>
            </a:r>
            <a:r>
              <a:rPr lang="en-IN" sz="1400" spc="-5" dirty="0" err="1">
                <a:latin typeface="Times New Roman"/>
                <a:cs typeface="Times New Roman"/>
              </a:rPr>
              <a:t>FindNode</a:t>
            </a:r>
            <a:r>
              <a:rPr lang="en-IN" sz="1400" spc="-5" dirty="0">
                <a:latin typeface="Times New Roman"/>
                <a:cs typeface="Times New Roman"/>
              </a:rPr>
              <a:t>(</a:t>
            </a:r>
            <a:r>
              <a:rPr lang="en-IN" sz="1400" spc="-5" dirty="0" err="1">
                <a:solidFill>
                  <a:srgbClr val="808080"/>
                </a:solidFill>
                <a:latin typeface="Times New Roman"/>
                <a:cs typeface="Times New Roman"/>
              </a:rPr>
              <a:t>val</a:t>
            </a:r>
            <a:r>
              <a:rPr lang="en-IN" sz="1400" spc="-5" dirty="0">
                <a:latin typeface="Times New Roman"/>
                <a:cs typeface="Times New Roman"/>
              </a:rPr>
              <a:t>);</a:t>
            </a:r>
            <a:endParaRPr lang="en-IN" sz="1400" dirty="0">
              <a:latin typeface="Times New Roman"/>
              <a:cs typeface="Times New Roman"/>
            </a:endParaRPr>
          </a:p>
          <a:p>
            <a:pPr marL="18415" marR="2152015">
              <a:lnSpc>
                <a:spcPct val="147300"/>
              </a:lnSpc>
              <a:spcBef>
                <a:spcPts val="15"/>
              </a:spcBef>
            </a:pPr>
            <a:r>
              <a:rPr lang="en-IN" sz="1400" spc="-5" dirty="0">
                <a:solidFill>
                  <a:srgbClr val="0000FF"/>
                </a:solidFill>
                <a:latin typeface="Times New Roman"/>
                <a:cs typeface="Times New Roman"/>
              </a:rPr>
              <a:t>for</a:t>
            </a:r>
            <a:r>
              <a:rPr lang="en-IN" sz="1400" spc="-5" dirty="0">
                <a:latin typeface="Times New Roman"/>
                <a:cs typeface="Times New Roman"/>
              </a:rPr>
              <a:t>(</a:t>
            </a:r>
            <a:r>
              <a:rPr lang="en-IN" sz="1400" spc="-5" dirty="0" err="1">
                <a:latin typeface="Times New Roman"/>
                <a:cs typeface="Times New Roman"/>
              </a:rPr>
              <a:t>i</a:t>
            </a:r>
            <a:r>
              <a:rPr lang="en-IN" sz="1400" spc="-5" dirty="0">
                <a:latin typeface="Times New Roman"/>
                <a:cs typeface="Times New Roman"/>
              </a:rPr>
              <a:t>=0;i&lt;x-&gt;</a:t>
            </a:r>
            <a:r>
              <a:rPr lang="en-IN" sz="1400" spc="-5" dirty="0" err="1">
                <a:latin typeface="Times New Roman"/>
                <a:cs typeface="Times New Roman"/>
              </a:rPr>
              <a:t>cnt;i</a:t>
            </a:r>
            <a:r>
              <a:rPr lang="en-IN" sz="1400" spc="-5" dirty="0">
                <a:latin typeface="Times New Roman"/>
                <a:cs typeface="Times New Roman"/>
              </a:rPr>
              <a:t>++) </a:t>
            </a:r>
            <a:r>
              <a:rPr lang="en-IN" sz="1400" dirty="0">
                <a:latin typeface="Times New Roman"/>
                <a:cs typeface="Times New Roman"/>
              </a:rPr>
              <a:t> </a:t>
            </a:r>
            <a:r>
              <a:rPr lang="en-IN" sz="1400" spc="-5" dirty="0">
                <a:solidFill>
                  <a:srgbClr val="0000FF"/>
                </a:solidFill>
                <a:latin typeface="Times New Roman"/>
                <a:cs typeface="Times New Roman"/>
              </a:rPr>
              <a:t>if</a:t>
            </a:r>
            <a:r>
              <a:rPr lang="en-IN" sz="1400" spc="-5" dirty="0">
                <a:latin typeface="Times New Roman"/>
                <a:cs typeface="Times New Roman"/>
              </a:rPr>
              <a:t>(</a:t>
            </a:r>
            <a:r>
              <a:rPr lang="en-IN" sz="1400" spc="-5" dirty="0" err="1">
                <a:latin typeface="Times New Roman"/>
                <a:cs typeface="Times New Roman"/>
              </a:rPr>
              <a:t>strcmpi</a:t>
            </a:r>
            <a:r>
              <a:rPr lang="en-IN" sz="1400" spc="-5" dirty="0">
                <a:latin typeface="Times New Roman"/>
                <a:cs typeface="Times New Roman"/>
              </a:rPr>
              <a:t>(x-&gt;keys[</a:t>
            </a:r>
            <a:r>
              <a:rPr lang="en-IN" sz="1400" spc="-5" dirty="0" err="1">
                <a:latin typeface="Times New Roman"/>
                <a:cs typeface="Times New Roman"/>
              </a:rPr>
              <a:t>i</a:t>
            </a:r>
            <a:r>
              <a:rPr lang="en-IN" sz="1400" spc="-5" dirty="0">
                <a:latin typeface="Times New Roman"/>
                <a:cs typeface="Times New Roman"/>
              </a:rPr>
              <a:t>],</a:t>
            </a:r>
            <a:r>
              <a:rPr lang="en-IN" sz="1400" spc="-5" dirty="0" err="1">
                <a:solidFill>
                  <a:srgbClr val="808080"/>
                </a:solidFill>
                <a:latin typeface="Times New Roman"/>
                <a:cs typeface="Times New Roman"/>
              </a:rPr>
              <a:t>val</a:t>
            </a:r>
            <a:r>
              <a:rPr lang="en-IN" sz="1400" spc="-5" dirty="0">
                <a:latin typeface="Times New Roman"/>
                <a:cs typeface="Times New Roman"/>
              </a:rPr>
              <a:t>)==0)</a:t>
            </a:r>
            <a:endParaRPr lang="en-IN" sz="1400" dirty="0">
              <a:latin typeface="Times New Roman"/>
              <a:cs typeface="Times New Roman"/>
            </a:endParaRPr>
          </a:p>
          <a:p>
            <a:pPr marL="441959">
              <a:lnSpc>
                <a:spcPct val="100000"/>
              </a:lnSpc>
              <a:spcBef>
                <a:spcPts val="625"/>
              </a:spcBef>
            </a:pPr>
            <a:r>
              <a:rPr lang="en-IN" sz="1400" dirty="0">
                <a:latin typeface="Times New Roman"/>
                <a:cs typeface="Times New Roman"/>
              </a:rPr>
              <a:t>{</a:t>
            </a:r>
          </a:p>
          <a:p>
            <a:pPr marL="441959" marR="691515">
              <a:lnSpc>
                <a:spcPts val="1960"/>
              </a:lnSpc>
              <a:spcBef>
                <a:spcPts val="140"/>
              </a:spcBef>
            </a:pPr>
            <a:r>
              <a:rPr lang="en-IN" sz="1400" dirty="0" err="1">
                <a:latin typeface="Times New Roman"/>
                <a:cs typeface="Times New Roman"/>
              </a:rPr>
              <a:t>cout</a:t>
            </a:r>
            <a:r>
              <a:rPr lang="en-IN" sz="1400" dirty="0">
                <a:latin typeface="Times New Roman"/>
                <a:cs typeface="Times New Roman"/>
              </a:rPr>
              <a:t>&lt;&lt; </a:t>
            </a:r>
            <a:r>
              <a:rPr lang="en-IN" sz="1400" dirty="0">
                <a:solidFill>
                  <a:srgbClr val="A21515"/>
                </a:solidFill>
                <a:latin typeface="Times New Roman"/>
                <a:cs typeface="Times New Roman"/>
              </a:rPr>
              <a:t>" </a:t>
            </a:r>
            <a:r>
              <a:rPr lang="en-IN" sz="1400" spc="-5" dirty="0">
                <a:solidFill>
                  <a:srgbClr val="A21515"/>
                </a:solidFill>
                <a:latin typeface="Times New Roman"/>
                <a:cs typeface="Times New Roman"/>
              </a:rPr>
              <a:t>\</a:t>
            </a:r>
            <a:r>
              <a:rPr lang="en-IN" sz="1400" spc="-5" dirty="0" err="1">
                <a:solidFill>
                  <a:srgbClr val="A21515"/>
                </a:solidFill>
                <a:latin typeface="Times New Roman"/>
                <a:cs typeface="Times New Roman"/>
              </a:rPr>
              <a:t>nkey</a:t>
            </a:r>
            <a:r>
              <a:rPr lang="en-IN" sz="1400" spc="-5" dirty="0">
                <a:solidFill>
                  <a:srgbClr val="A21515"/>
                </a:solidFill>
                <a:latin typeface="Times New Roman"/>
                <a:cs typeface="Times New Roman"/>
              </a:rPr>
              <a:t> </a:t>
            </a:r>
            <a:r>
              <a:rPr lang="en-IN" sz="1400" dirty="0">
                <a:solidFill>
                  <a:srgbClr val="A21515"/>
                </a:solidFill>
                <a:latin typeface="Times New Roman"/>
                <a:cs typeface="Times New Roman"/>
              </a:rPr>
              <a:t>"</a:t>
            </a:r>
            <a:r>
              <a:rPr lang="en-IN" sz="1400" dirty="0">
                <a:latin typeface="Times New Roman"/>
                <a:cs typeface="Times New Roman"/>
              </a:rPr>
              <a:t>&lt;&lt;</a:t>
            </a:r>
            <a:r>
              <a:rPr lang="en-IN" sz="1400" dirty="0" err="1">
                <a:solidFill>
                  <a:srgbClr val="808080"/>
                </a:solidFill>
                <a:latin typeface="Times New Roman"/>
                <a:cs typeface="Times New Roman"/>
              </a:rPr>
              <a:t>val</a:t>
            </a:r>
            <a:r>
              <a:rPr lang="en-IN" sz="1400" dirty="0">
                <a:latin typeface="Times New Roman"/>
                <a:cs typeface="Times New Roman"/>
              </a:rPr>
              <a:t>&lt;&lt;</a:t>
            </a:r>
            <a:r>
              <a:rPr lang="en-IN" sz="1400" dirty="0">
                <a:solidFill>
                  <a:srgbClr val="A21515"/>
                </a:solidFill>
                <a:latin typeface="Times New Roman"/>
                <a:cs typeface="Times New Roman"/>
              </a:rPr>
              <a:t>" </a:t>
            </a:r>
            <a:r>
              <a:rPr lang="en-IN" sz="1400" spc="-5" dirty="0">
                <a:solidFill>
                  <a:srgbClr val="A21515"/>
                </a:solidFill>
                <a:latin typeface="Times New Roman"/>
                <a:cs typeface="Times New Roman"/>
              </a:rPr>
              <a:t>is repeated \n"</a:t>
            </a:r>
            <a:r>
              <a:rPr lang="en-IN" sz="1400" spc="-5" dirty="0">
                <a:latin typeface="Times New Roman"/>
                <a:cs typeface="Times New Roman"/>
              </a:rPr>
              <a:t>&lt;&lt;</a:t>
            </a:r>
            <a:r>
              <a:rPr lang="en-IN" sz="1400" spc="-5" dirty="0" err="1">
                <a:latin typeface="Times New Roman"/>
                <a:cs typeface="Times New Roman"/>
              </a:rPr>
              <a:t>endl</a:t>
            </a:r>
            <a:r>
              <a:rPr lang="en-IN" sz="1400" spc="-5" dirty="0">
                <a:latin typeface="Times New Roman"/>
                <a:cs typeface="Times New Roman"/>
              </a:rPr>
              <a:t>; </a:t>
            </a:r>
            <a:r>
              <a:rPr lang="en-IN" sz="1400" spc="-260" dirty="0">
                <a:latin typeface="Times New Roman"/>
                <a:cs typeface="Times New Roman"/>
              </a:rPr>
              <a:t> </a:t>
            </a:r>
            <a:r>
              <a:rPr lang="en-IN" sz="1400" spc="-5" dirty="0">
                <a:solidFill>
                  <a:srgbClr val="0000FF"/>
                </a:solidFill>
                <a:latin typeface="Times New Roman"/>
                <a:cs typeface="Times New Roman"/>
              </a:rPr>
              <a:t>return </a:t>
            </a:r>
            <a:r>
              <a:rPr lang="en-IN" sz="1400" spc="-15" dirty="0">
                <a:latin typeface="Times New Roman"/>
                <a:cs typeface="Times New Roman"/>
              </a:rPr>
              <a:t>0;</a:t>
            </a:r>
            <a:endParaRPr lang="en-IN" sz="1400" dirty="0">
              <a:latin typeface="Times New Roman"/>
              <a:cs typeface="Times New Roman"/>
            </a:endParaRPr>
          </a:p>
          <a:p>
            <a:pPr marL="441959">
              <a:lnSpc>
                <a:spcPct val="100000"/>
              </a:lnSpc>
              <a:spcBef>
                <a:spcPts val="450"/>
              </a:spcBef>
            </a:pPr>
            <a:r>
              <a:rPr lang="en-IN" sz="1400" dirty="0">
                <a:latin typeface="Times New Roman"/>
                <a:cs typeface="Times New Roman"/>
              </a:rPr>
              <a:t>}</a:t>
            </a:r>
          </a:p>
          <a:p>
            <a:pPr marL="12700">
              <a:lnSpc>
                <a:spcPct val="100000"/>
              </a:lnSpc>
              <a:spcBef>
                <a:spcPts val="625"/>
              </a:spcBef>
            </a:pPr>
            <a:r>
              <a:rPr lang="en-IN" sz="1400" spc="-5" dirty="0">
                <a:solidFill>
                  <a:srgbClr val="0000FF"/>
                </a:solidFill>
                <a:latin typeface="Times New Roman"/>
                <a:cs typeface="Times New Roman"/>
              </a:rPr>
              <a:t>if</a:t>
            </a:r>
            <a:r>
              <a:rPr lang="en-IN" sz="1400" spc="-5" dirty="0">
                <a:latin typeface="Times New Roman"/>
                <a:cs typeface="Times New Roman"/>
              </a:rPr>
              <a:t>(x-&gt;</a:t>
            </a:r>
            <a:r>
              <a:rPr lang="en-IN" sz="1400" spc="-5" dirty="0" err="1">
                <a:latin typeface="Times New Roman"/>
                <a:cs typeface="Times New Roman"/>
              </a:rPr>
              <a:t>cnt</a:t>
            </a:r>
            <a:r>
              <a:rPr lang="en-IN" sz="1400" spc="-15" dirty="0">
                <a:latin typeface="Times New Roman"/>
                <a:cs typeface="Times New Roman"/>
              </a:rPr>
              <a:t> </a:t>
            </a:r>
            <a:r>
              <a:rPr lang="en-IN" sz="1400" dirty="0">
                <a:latin typeface="Times New Roman"/>
                <a:cs typeface="Times New Roman"/>
              </a:rPr>
              <a:t>&lt;</a:t>
            </a:r>
            <a:r>
              <a:rPr lang="en-IN" sz="1400" spc="-15" dirty="0">
                <a:latin typeface="Times New Roman"/>
                <a:cs typeface="Times New Roman"/>
              </a:rPr>
              <a:t> </a:t>
            </a:r>
            <a:r>
              <a:rPr lang="en-IN" sz="1400" spc="-10" dirty="0">
                <a:latin typeface="Times New Roman"/>
                <a:cs typeface="Times New Roman"/>
              </a:rPr>
              <a:t>4)</a:t>
            </a:r>
            <a:endParaRPr lang="en-IN" sz="1400" dirty="0">
              <a:latin typeface="Times New Roman"/>
              <a:cs typeface="Times New Roman"/>
            </a:endParaRPr>
          </a:p>
          <a:p>
            <a:endParaRPr lang="en-IN" dirty="0"/>
          </a:p>
        </p:txBody>
      </p:sp>
    </p:spTree>
    <p:extLst>
      <p:ext uri="{BB962C8B-B14F-4D97-AF65-F5344CB8AC3E}">
        <p14:creationId xmlns:p14="http://schemas.microsoft.com/office/powerpoint/2010/main" val="1301500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7405-51C9-DE9E-A67D-44C298A9247B}"/>
              </a:ext>
            </a:extLst>
          </p:cNvPr>
          <p:cNvSpPr>
            <a:spLocks noGrp="1"/>
          </p:cNvSpPr>
          <p:nvPr>
            <p:ph type="title"/>
          </p:nvPr>
        </p:nvSpPr>
        <p:spPr>
          <a:xfrm>
            <a:off x="2816352" y="714247"/>
            <a:ext cx="6559295" cy="492443"/>
          </a:xfrm>
        </p:spPr>
        <p:txBody>
          <a:bodyPr/>
          <a:lstStyle/>
          <a:p>
            <a:r>
              <a:rPr lang="en-IN" dirty="0"/>
              <a:t>Imp</a:t>
            </a:r>
            <a:r>
              <a:rPr lang="en-IN" spc="-15" dirty="0"/>
              <a:t>l</a:t>
            </a:r>
            <a:r>
              <a:rPr lang="en-IN" dirty="0"/>
              <a:t>ementati</a:t>
            </a:r>
            <a:r>
              <a:rPr lang="en-IN" spc="5" dirty="0"/>
              <a:t>o</a:t>
            </a:r>
            <a:r>
              <a:rPr lang="en-IN" dirty="0"/>
              <a:t>n</a:t>
            </a:r>
          </a:p>
        </p:txBody>
      </p:sp>
      <p:sp>
        <p:nvSpPr>
          <p:cNvPr id="3" name="Text Placeholder 2">
            <a:extLst>
              <a:ext uri="{FF2B5EF4-FFF2-40B4-BE49-F238E27FC236}">
                <a16:creationId xmlns:a16="http://schemas.microsoft.com/office/drawing/2014/main" id="{934CA8B9-1429-FF84-3052-4940308C7A2D}"/>
              </a:ext>
            </a:extLst>
          </p:cNvPr>
          <p:cNvSpPr>
            <a:spLocks noGrp="1"/>
          </p:cNvSpPr>
          <p:nvPr>
            <p:ph type="body" idx="1"/>
          </p:nvPr>
        </p:nvSpPr>
        <p:spPr>
          <a:xfrm>
            <a:off x="381000" y="1752601"/>
            <a:ext cx="11430000" cy="5418086"/>
          </a:xfrm>
        </p:spPr>
        <p:txBody>
          <a:bodyPr/>
          <a:lstStyle/>
          <a:p>
            <a:pPr marL="12700">
              <a:lnSpc>
                <a:spcPct val="100000"/>
              </a:lnSpc>
              <a:spcBef>
                <a:spcPts val="450"/>
              </a:spcBef>
            </a:pPr>
            <a:r>
              <a:rPr lang="en-IN" sz="1400" dirty="0">
                <a:latin typeface="Times New Roman"/>
                <a:cs typeface="Times New Roman"/>
              </a:rPr>
              <a:t>{</a:t>
            </a:r>
          </a:p>
          <a:p>
            <a:pPr marL="12700">
              <a:lnSpc>
                <a:spcPct val="100000"/>
              </a:lnSpc>
              <a:spcBef>
                <a:spcPts val="550"/>
              </a:spcBef>
            </a:pPr>
            <a:r>
              <a:rPr lang="en-IN" sz="1400" spc="-5" dirty="0">
                <a:solidFill>
                  <a:srgbClr val="0000FF"/>
                </a:solidFill>
                <a:latin typeface="Times New Roman"/>
                <a:cs typeface="Times New Roman"/>
              </a:rPr>
              <a:t>for</a:t>
            </a:r>
            <a:r>
              <a:rPr lang="en-IN" sz="1400" spc="-5" dirty="0">
                <a:latin typeface="Times New Roman"/>
                <a:cs typeface="Times New Roman"/>
              </a:rPr>
              <a:t>(</a:t>
            </a:r>
            <a:r>
              <a:rPr lang="en-IN" sz="1400" spc="-5" dirty="0" err="1">
                <a:latin typeface="Times New Roman"/>
                <a:cs typeface="Times New Roman"/>
              </a:rPr>
              <a:t>i</a:t>
            </a:r>
            <a:r>
              <a:rPr lang="en-IN" sz="1400" spc="-5" dirty="0">
                <a:latin typeface="Times New Roman"/>
                <a:cs typeface="Times New Roman"/>
              </a:rPr>
              <a:t>=0;i&lt;x-&gt;</a:t>
            </a:r>
            <a:r>
              <a:rPr lang="en-IN" sz="1400" spc="-5" dirty="0" err="1">
                <a:latin typeface="Times New Roman"/>
                <a:cs typeface="Times New Roman"/>
              </a:rPr>
              <a:t>cnt;i</a:t>
            </a:r>
            <a:r>
              <a:rPr lang="en-IN" sz="1400" spc="-5" dirty="0">
                <a:latin typeface="Times New Roman"/>
                <a:cs typeface="Times New Roman"/>
              </a:rPr>
              <a:t>++)</a:t>
            </a:r>
            <a:endParaRPr lang="en-IN" sz="1400" dirty="0">
              <a:latin typeface="Times New Roman"/>
              <a:cs typeface="Times New Roman"/>
            </a:endParaRPr>
          </a:p>
          <a:p>
            <a:pPr marL="12700" marR="1773555">
              <a:lnSpc>
                <a:spcPts val="1960"/>
              </a:lnSpc>
              <a:spcBef>
                <a:spcPts val="145"/>
              </a:spcBef>
            </a:pPr>
            <a:r>
              <a:rPr lang="en-IN" sz="1400" spc="-5" dirty="0">
                <a:solidFill>
                  <a:srgbClr val="0000FF"/>
                </a:solidFill>
                <a:latin typeface="Times New Roman"/>
                <a:cs typeface="Times New Roman"/>
              </a:rPr>
              <a:t>if</a:t>
            </a:r>
            <a:r>
              <a:rPr lang="en-IN" sz="1400" spc="-5" dirty="0">
                <a:latin typeface="Times New Roman"/>
                <a:cs typeface="Times New Roman"/>
              </a:rPr>
              <a:t>(</a:t>
            </a:r>
            <a:r>
              <a:rPr lang="en-IN" sz="1400" spc="-5" dirty="0" err="1">
                <a:latin typeface="Times New Roman"/>
                <a:cs typeface="Times New Roman"/>
              </a:rPr>
              <a:t>strcmpi</a:t>
            </a:r>
            <a:r>
              <a:rPr lang="en-IN" sz="1400" spc="-5" dirty="0">
                <a:latin typeface="Times New Roman"/>
                <a:cs typeface="Times New Roman"/>
              </a:rPr>
              <a:t>(x-&gt;keys[</a:t>
            </a:r>
            <a:r>
              <a:rPr lang="en-IN" sz="1400" spc="-5" dirty="0" err="1">
                <a:latin typeface="Times New Roman"/>
                <a:cs typeface="Times New Roman"/>
              </a:rPr>
              <a:t>i</a:t>
            </a:r>
            <a:r>
              <a:rPr lang="en-IN" sz="1400" spc="-5" dirty="0">
                <a:latin typeface="Times New Roman"/>
                <a:cs typeface="Times New Roman"/>
              </a:rPr>
              <a:t>],</a:t>
            </a:r>
            <a:r>
              <a:rPr lang="en-IN" sz="1400" spc="-5" dirty="0" err="1">
                <a:solidFill>
                  <a:srgbClr val="808080"/>
                </a:solidFill>
                <a:latin typeface="Times New Roman"/>
                <a:cs typeface="Times New Roman"/>
              </a:rPr>
              <a:t>val</a:t>
            </a:r>
            <a:r>
              <a:rPr lang="en-IN" sz="1400" spc="-5" dirty="0">
                <a:latin typeface="Times New Roman"/>
                <a:cs typeface="Times New Roman"/>
              </a:rPr>
              <a:t>)&gt;=0)</a:t>
            </a:r>
            <a:r>
              <a:rPr lang="en-IN" sz="1400" spc="20" dirty="0">
                <a:latin typeface="Times New Roman"/>
                <a:cs typeface="Times New Roman"/>
              </a:rPr>
              <a:t> </a:t>
            </a:r>
            <a:r>
              <a:rPr lang="en-IN" sz="1400" spc="-5" dirty="0">
                <a:solidFill>
                  <a:srgbClr val="0000FF"/>
                </a:solidFill>
                <a:latin typeface="Times New Roman"/>
                <a:cs typeface="Times New Roman"/>
              </a:rPr>
              <a:t>break</a:t>
            </a:r>
            <a:r>
              <a:rPr lang="en-IN" sz="1400" spc="-5" dirty="0">
                <a:latin typeface="Times New Roman"/>
                <a:cs typeface="Times New Roman"/>
              </a:rPr>
              <a:t>; </a:t>
            </a:r>
            <a:r>
              <a:rPr lang="en-IN" sz="1400" spc="-260" dirty="0">
                <a:latin typeface="Times New Roman"/>
                <a:cs typeface="Times New Roman"/>
              </a:rPr>
              <a:t> </a:t>
            </a:r>
            <a:r>
              <a:rPr lang="en-IN" sz="1400" spc="-5" dirty="0">
                <a:solidFill>
                  <a:srgbClr val="0000FF"/>
                </a:solidFill>
                <a:latin typeface="Times New Roman"/>
                <a:cs typeface="Times New Roman"/>
              </a:rPr>
              <a:t>if</a:t>
            </a:r>
            <a:r>
              <a:rPr lang="en-IN" sz="1400" spc="-5" dirty="0">
                <a:latin typeface="Times New Roman"/>
                <a:cs typeface="Times New Roman"/>
              </a:rPr>
              <a:t>(</a:t>
            </a:r>
            <a:r>
              <a:rPr lang="en-IN" sz="1400" spc="-5" dirty="0" err="1">
                <a:latin typeface="Times New Roman"/>
                <a:cs typeface="Times New Roman"/>
              </a:rPr>
              <a:t>strcmpi</a:t>
            </a:r>
            <a:r>
              <a:rPr lang="en-IN" sz="1400" spc="-5" dirty="0">
                <a:latin typeface="Times New Roman"/>
                <a:cs typeface="Times New Roman"/>
              </a:rPr>
              <a:t>(x-&gt;keys[</a:t>
            </a:r>
            <a:r>
              <a:rPr lang="en-IN" sz="1400" spc="-5" dirty="0" err="1">
                <a:latin typeface="Times New Roman"/>
                <a:cs typeface="Times New Roman"/>
              </a:rPr>
              <a:t>i</a:t>
            </a:r>
            <a:r>
              <a:rPr lang="en-IN" sz="1400" spc="-5" dirty="0">
                <a:latin typeface="Times New Roman"/>
                <a:cs typeface="Times New Roman"/>
              </a:rPr>
              <a:t>],</a:t>
            </a:r>
            <a:r>
              <a:rPr lang="en-IN" sz="1400" spc="-5" dirty="0" err="1">
                <a:solidFill>
                  <a:srgbClr val="808080"/>
                </a:solidFill>
                <a:latin typeface="Times New Roman"/>
                <a:cs typeface="Times New Roman"/>
              </a:rPr>
              <a:t>val</a:t>
            </a:r>
            <a:r>
              <a:rPr lang="en-IN" sz="1400" spc="-5" dirty="0">
                <a:latin typeface="Times New Roman"/>
                <a:cs typeface="Times New Roman"/>
              </a:rPr>
              <a:t>)==0)</a:t>
            </a:r>
            <a:endParaRPr lang="en-IN" sz="1400" dirty="0">
              <a:latin typeface="Times New Roman"/>
              <a:cs typeface="Times New Roman"/>
            </a:endParaRPr>
          </a:p>
          <a:p>
            <a:pPr marL="12700">
              <a:lnSpc>
                <a:spcPct val="100000"/>
              </a:lnSpc>
              <a:spcBef>
                <a:spcPts val="450"/>
              </a:spcBef>
            </a:pPr>
            <a:r>
              <a:rPr lang="en-IN" sz="1400" spc="-5" dirty="0">
                <a:solidFill>
                  <a:srgbClr val="008000"/>
                </a:solidFill>
                <a:latin typeface="Times New Roman"/>
                <a:cs typeface="Times New Roman"/>
              </a:rPr>
              <a:t>//</a:t>
            </a:r>
            <a:r>
              <a:rPr lang="en-IN" sz="1400" spc="-5" dirty="0" err="1">
                <a:solidFill>
                  <a:srgbClr val="008000"/>
                </a:solidFill>
                <a:latin typeface="Times New Roman"/>
                <a:cs typeface="Times New Roman"/>
              </a:rPr>
              <a:t>cout</a:t>
            </a:r>
            <a:r>
              <a:rPr lang="en-IN" sz="1400" spc="-5" dirty="0">
                <a:solidFill>
                  <a:srgbClr val="008000"/>
                </a:solidFill>
                <a:latin typeface="Times New Roman"/>
                <a:cs typeface="Times New Roman"/>
              </a:rPr>
              <a:t>&lt;&lt; </a:t>
            </a:r>
            <a:r>
              <a:rPr lang="en-IN" sz="1400" dirty="0">
                <a:solidFill>
                  <a:srgbClr val="008000"/>
                </a:solidFill>
                <a:latin typeface="Times New Roman"/>
                <a:cs typeface="Times New Roman"/>
              </a:rPr>
              <a:t>"</a:t>
            </a:r>
            <a:r>
              <a:rPr lang="en-IN" sz="1400" spc="-5" dirty="0">
                <a:solidFill>
                  <a:srgbClr val="008000"/>
                </a:solidFill>
                <a:latin typeface="Times New Roman"/>
                <a:cs typeface="Times New Roman"/>
              </a:rPr>
              <a:t> key</a:t>
            </a:r>
            <a:r>
              <a:rPr lang="en-IN" sz="1400" spc="-15" dirty="0">
                <a:solidFill>
                  <a:srgbClr val="008000"/>
                </a:solidFill>
                <a:latin typeface="Times New Roman"/>
                <a:cs typeface="Times New Roman"/>
              </a:rPr>
              <a:t> </a:t>
            </a:r>
            <a:r>
              <a:rPr lang="en-IN" sz="1400" dirty="0">
                <a:solidFill>
                  <a:srgbClr val="008000"/>
                </a:solidFill>
                <a:latin typeface="Times New Roman"/>
                <a:cs typeface="Times New Roman"/>
              </a:rPr>
              <a:t>"&lt;&lt;</a:t>
            </a:r>
            <a:r>
              <a:rPr lang="en-IN" sz="1400" dirty="0" err="1">
                <a:solidFill>
                  <a:srgbClr val="008000"/>
                </a:solidFill>
                <a:latin typeface="Times New Roman"/>
                <a:cs typeface="Times New Roman"/>
              </a:rPr>
              <a:t>val</a:t>
            </a:r>
            <a:r>
              <a:rPr lang="en-IN" sz="1400" dirty="0">
                <a:solidFill>
                  <a:srgbClr val="008000"/>
                </a:solidFill>
                <a:latin typeface="Times New Roman"/>
                <a:cs typeface="Times New Roman"/>
              </a:rPr>
              <a:t>&lt;&lt;"</a:t>
            </a:r>
            <a:r>
              <a:rPr lang="en-IN" sz="1400" spc="5" dirty="0">
                <a:solidFill>
                  <a:srgbClr val="008000"/>
                </a:solidFill>
                <a:latin typeface="Times New Roman"/>
                <a:cs typeface="Times New Roman"/>
              </a:rPr>
              <a:t> </a:t>
            </a:r>
            <a:r>
              <a:rPr lang="en-IN" sz="1400" spc="-5" dirty="0">
                <a:solidFill>
                  <a:srgbClr val="008000"/>
                </a:solidFill>
                <a:latin typeface="Times New Roman"/>
                <a:cs typeface="Times New Roman"/>
              </a:rPr>
              <a:t>is</a:t>
            </a:r>
            <a:r>
              <a:rPr lang="en-IN" sz="1400" dirty="0">
                <a:solidFill>
                  <a:srgbClr val="008000"/>
                </a:solidFill>
                <a:latin typeface="Times New Roman"/>
                <a:cs typeface="Times New Roman"/>
              </a:rPr>
              <a:t> </a:t>
            </a:r>
            <a:r>
              <a:rPr lang="en-IN" sz="1400" spc="-5" dirty="0">
                <a:solidFill>
                  <a:srgbClr val="008000"/>
                </a:solidFill>
                <a:latin typeface="Times New Roman"/>
                <a:cs typeface="Times New Roman"/>
              </a:rPr>
              <a:t>repeated</a:t>
            </a:r>
            <a:r>
              <a:rPr lang="en-IN" sz="1400" spc="-15" dirty="0">
                <a:solidFill>
                  <a:srgbClr val="008000"/>
                </a:solidFill>
                <a:latin typeface="Times New Roman"/>
                <a:cs typeface="Times New Roman"/>
              </a:rPr>
              <a:t> </a:t>
            </a:r>
            <a:r>
              <a:rPr lang="en-IN" sz="1400" dirty="0">
                <a:solidFill>
                  <a:srgbClr val="008000"/>
                </a:solidFill>
                <a:latin typeface="Times New Roman"/>
                <a:cs typeface="Times New Roman"/>
              </a:rPr>
              <a:t>"&lt;&lt;</a:t>
            </a:r>
            <a:r>
              <a:rPr lang="en-IN" sz="1400" dirty="0" err="1">
                <a:solidFill>
                  <a:srgbClr val="008000"/>
                </a:solidFill>
                <a:latin typeface="Times New Roman"/>
                <a:cs typeface="Times New Roman"/>
              </a:rPr>
              <a:t>endl</a:t>
            </a:r>
            <a:r>
              <a:rPr lang="en-IN" sz="1400" dirty="0">
                <a:solidFill>
                  <a:srgbClr val="008000"/>
                </a:solidFill>
                <a:latin typeface="Times New Roman"/>
                <a:cs typeface="Times New Roman"/>
              </a:rPr>
              <a:t>;</a:t>
            </a:r>
            <a:endParaRPr lang="en-IN" sz="1400" dirty="0">
              <a:latin typeface="Times New Roman"/>
              <a:cs typeface="Times New Roman"/>
            </a:endParaRPr>
          </a:p>
          <a:p>
            <a:pPr marL="12700">
              <a:lnSpc>
                <a:spcPct val="100000"/>
              </a:lnSpc>
              <a:spcBef>
                <a:spcPts val="620"/>
              </a:spcBef>
            </a:pPr>
            <a:r>
              <a:rPr lang="en-IN" sz="1400" dirty="0" err="1">
                <a:latin typeface="Times New Roman"/>
                <a:cs typeface="Times New Roman"/>
              </a:rPr>
              <a:t>cout</a:t>
            </a:r>
            <a:r>
              <a:rPr lang="en-IN" sz="1400" dirty="0">
                <a:latin typeface="Times New Roman"/>
                <a:cs typeface="Times New Roman"/>
              </a:rPr>
              <a:t>&lt;&lt;</a:t>
            </a:r>
            <a:r>
              <a:rPr lang="en-IN" sz="1400" dirty="0">
                <a:solidFill>
                  <a:srgbClr val="A21515"/>
                </a:solidFill>
                <a:latin typeface="Times New Roman"/>
                <a:cs typeface="Times New Roman"/>
              </a:rPr>
              <a:t>""</a:t>
            </a:r>
            <a:r>
              <a:rPr lang="en-IN" sz="1400" dirty="0">
                <a:latin typeface="Times New Roman"/>
                <a:cs typeface="Times New Roman"/>
              </a:rPr>
              <a:t>;</a:t>
            </a:r>
          </a:p>
          <a:p>
            <a:pPr marL="12700" marR="4773295">
              <a:lnSpc>
                <a:spcPct val="147400"/>
              </a:lnSpc>
              <a:spcBef>
                <a:spcPts val="100"/>
              </a:spcBef>
            </a:pPr>
            <a:r>
              <a:rPr lang="en-IN" sz="1400" dirty="0">
                <a:solidFill>
                  <a:srgbClr val="0000FF"/>
                </a:solidFill>
                <a:latin typeface="Times New Roman"/>
                <a:cs typeface="Times New Roman"/>
              </a:rPr>
              <a:t>else </a:t>
            </a:r>
            <a:r>
              <a:rPr lang="en-IN" sz="1400" dirty="0">
                <a:latin typeface="Times New Roman"/>
                <a:cs typeface="Times New Roman"/>
              </a:rPr>
              <a:t>{ </a:t>
            </a:r>
            <a:r>
              <a:rPr lang="en-IN" sz="1400" spc="5" dirty="0">
                <a:latin typeface="Times New Roman"/>
                <a:cs typeface="Times New Roman"/>
              </a:rPr>
              <a:t> </a:t>
            </a:r>
            <a:r>
              <a:rPr lang="en-IN" sz="1400" dirty="0">
                <a:solidFill>
                  <a:srgbClr val="0000FF"/>
                </a:solidFill>
                <a:latin typeface="Times New Roman"/>
                <a:cs typeface="Times New Roman"/>
              </a:rPr>
              <a:t>int</a:t>
            </a:r>
            <a:r>
              <a:rPr lang="en-IN" sz="1400" spc="5" dirty="0">
                <a:solidFill>
                  <a:srgbClr val="0000FF"/>
                </a:solidFill>
                <a:latin typeface="Times New Roman"/>
                <a:cs typeface="Times New Roman"/>
              </a:rPr>
              <a:t> </a:t>
            </a:r>
            <a:r>
              <a:rPr lang="en-IN" sz="1400" spc="-15" dirty="0">
                <a:latin typeface="Times New Roman"/>
                <a:cs typeface="Times New Roman"/>
              </a:rPr>
              <a:t>d</a:t>
            </a:r>
            <a:r>
              <a:rPr lang="en-IN" sz="1400" dirty="0">
                <a:latin typeface="Times New Roman"/>
                <a:cs typeface="Times New Roman"/>
              </a:rPr>
              <a:t>=</a:t>
            </a:r>
            <a:r>
              <a:rPr lang="en-IN" sz="1400" spc="-10" dirty="0" err="1">
                <a:latin typeface="Times New Roman"/>
                <a:cs typeface="Times New Roman"/>
              </a:rPr>
              <a:t>i</a:t>
            </a:r>
            <a:r>
              <a:rPr lang="en-IN" sz="1400" dirty="0">
                <a:latin typeface="Times New Roman"/>
                <a:cs typeface="Times New Roman"/>
              </a:rPr>
              <a:t>;</a:t>
            </a:r>
          </a:p>
          <a:p>
            <a:pPr marL="12700" marR="4512310">
              <a:lnSpc>
                <a:spcPts val="1960"/>
              </a:lnSpc>
              <a:spcBef>
                <a:spcPts val="140"/>
              </a:spcBef>
            </a:pPr>
            <a:r>
              <a:rPr lang="en-IN" sz="1400" spc="-5" dirty="0" err="1">
                <a:latin typeface="Times New Roman"/>
                <a:cs typeface="Times New Roman"/>
              </a:rPr>
              <a:t>i</a:t>
            </a:r>
            <a:r>
              <a:rPr lang="en-IN" sz="1400" spc="-5" dirty="0">
                <a:latin typeface="Times New Roman"/>
                <a:cs typeface="Times New Roman"/>
              </a:rPr>
              <a:t>=x-&gt;cnt-1; </a:t>
            </a:r>
            <a:r>
              <a:rPr lang="en-IN" sz="1400" spc="-260" dirty="0">
                <a:latin typeface="Times New Roman"/>
                <a:cs typeface="Times New Roman"/>
              </a:rPr>
              <a:t> </a:t>
            </a:r>
            <a:r>
              <a:rPr lang="en-IN" sz="1400" spc="-10" dirty="0">
                <a:solidFill>
                  <a:srgbClr val="0000FF"/>
                </a:solidFill>
                <a:latin typeface="Times New Roman"/>
                <a:cs typeface="Times New Roman"/>
              </a:rPr>
              <a:t>w</a:t>
            </a:r>
            <a:r>
              <a:rPr lang="en-IN" sz="1400" dirty="0">
                <a:solidFill>
                  <a:srgbClr val="0000FF"/>
                </a:solidFill>
                <a:latin typeface="Times New Roman"/>
                <a:cs typeface="Times New Roman"/>
              </a:rPr>
              <a:t>hil</a:t>
            </a:r>
            <a:r>
              <a:rPr lang="en-IN" sz="1400" spc="-10" dirty="0">
                <a:solidFill>
                  <a:srgbClr val="0000FF"/>
                </a:solidFill>
                <a:latin typeface="Times New Roman"/>
                <a:cs typeface="Times New Roman"/>
              </a:rPr>
              <a:t>e</a:t>
            </a:r>
            <a:r>
              <a:rPr lang="en-IN" sz="1400" dirty="0">
                <a:latin typeface="Times New Roman"/>
                <a:cs typeface="Times New Roman"/>
              </a:rPr>
              <a:t>(</a:t>
            </a:r>
            <a:r>
              <a:rPr lang="en-IN" sz="1400" spc="-10" dirty="0" err="1">
                <a:latin typeface="Times New Roman"/>
                <a:cs typeface="Times New Roman"/>
              </a:rPr>
              <a:t>i</a:t>
            </a:r>
            <a:r>
              <a:rPr lang="en-IN" sz="1400" dirty="0">
                <a:latin typeface="Times New Roman"/>
                <a:cs typeface="Times New Roman"/>
              </a:rPr>
              <a:t>&gt;=</a:t>
            </a:r>
            <a:r>
              <a:rPr lang="en-IN" sz="1400" spc="-10" dirty="0">
                <a:latin typeface="Times New Roman"/>
                <a:cs typeface="Times New Roman"/>
              </a:rPr>
              <a:t>d</a:t>
            </a:r>
            <a:r>
              <a:rPr lang="en-IN" sz="1400" dirty="0">
                <a:latin typeface="Times New Roman"/>
                <a:cs typeface="Times New Roman"/>
              </a:rPr>
              <a:t>)</a:t>
            </a:r>
          </a:p>
          <a:p>
            <a:pPr marL="12700">
              <a:lnSpc>
                <a:spcPct val="100000"/>
              </a:lnSpc>
              <a:spcBef>
                <a:spcPts val="450"/>
              </a:spcBef>
            </a:pPr>
            <a:r>
              <a:rPr lang="en-IN" sz="1400" dirty="0">
                <a:latin typeface="Times New Roman"/>
                <a:cs typeface="Times New Roman"/>
              </a:rPr>
              <a:t>{</a:t>
            </a:r>
          </a:p>
          <a:p>
            <a:pPr marL="12700" marR="3359150">
              <a:lnSpc>
                <a:spcPts val="1960"/>
              </a:lnSpc>
              <a:spcBef>
                <a:spcPts val="145"/>
              </a:spcBef>
            </a:pPr>
            <a:r>
              <a:rPr lang="en-IN" sz="1400" spc="-5" dirty="0" err="1">
                <a:latin typeface="Times New Roman"/>
                <a:cs typeface="Times New Roman"/>
              </a:rPr>
              <a:t>strcpy</a:t>
            </a:r>
            <a:r>
              <a:rPr lang="en-IN" sz="1400" spc="-5" dirty="0">
                <a:latin typeface="Times New Roman"/>
                <a:cs typeface="Times New Roman"/>
              </a:rPr>
              <a:t>(x-&gt;keys[i+1],x-&gt;keys[</a:t>
            </a:r>
            <a:r>
              <a:rPr lang="en-IN" sz="1400" spc="-5" dirty="0" err="1">
                <a:latin typeface="Times New Roman"/>
                <a:cs typeface="Times New Roman"/>
              </a:rPr>
              <a:t>i</a:t>
            </a:r>
            <a:r>
              <a:rPr lang="en-IN" sz="1400" spc="-5" dirty="0">
                <a:latin typeface="Times New Roman"/>
                <a:cs typeface="Times New Roman"/>
              </a:rPr>
              <a:t>]); </a:t>
            </a:r>
            <a:r>
              <a:rPr lang="en-IN" sz="1400" spc="-260" dirty="0">
                <a:latin typeface="Times New Roman"/>
                <a:cs typeface="Times New Roman"/>
              </a:rPr>
              <a:t> </a:t>
            </a:r>
            <a:r>
              <a:rPr lang="en-IN" sz="1400" spc="-5" dirty="0">
                <a:latin typeface="Times New Roman"/>
                <a:cs typeface="Times New Roman"/>
              </a:rPr>
              <a:t>x-&gt;</a:t>
            </a:r>
            <a:r>
              <a:rPr lang="en-IN" sz="1400" spc="-5" dirty="0" err="1">
                <a:latin typeface="Times New Roman"/>
                <a:cs typeface="Times New Roman"/>
              </a:rPr>
              <a:t>disp</a:t>
            </a:r>
            <a:r>
              <a:rPr lang="en-IN" sz="1400" spc="-5" dirty="0">
                <a:latin typeface="Times New Roman"/>
                <a:cs typeface="Times New Roman"/>
              </a:rPr>
              <a:t>[i+1]=x-&gt;</a:t>
            </a:r>
            <a:r>
              <a:rPr lang="en-IN" sz="1400" spc="-5" dirty="0" err="1">
                <a:latin typeface="Times New Roman"/>
                <a:cs typeface="Times New Roman"/>
              </a:rPr>
              <a:t>disp</a:t>
            </a:r>
            <a:r>
              <a:rPr lang="en-IN" sz="1400" spc="-5" dirty="0">
                <a:latin typeface="Times New Roman"/>
                <a:cs typeface="Times New Roman"/>
              </a:rPr>
              <a:t>[</a:t>
            </a:r>
            <a:r>
              <a:rPr lang="en-IN" sz="1400" spc="-5" dirty="0" err="1">
                <a:latin typeface="Times New Roman"/>
                <a:cs typeface="Times New Roman"/>
              </a:rPr>
              <a:t>i</a:t>
            </a:r>
            <a:r>
              <a:rPr lang="en-IN" sz="1400" spc="-5" dirty="0">
                <a:latin typeface="Times New Roman"/>
                <a:cs typeface="Times New Roman"/>
              </a:rPr>
              <a:t>];</a:t>
            </a:r>
            <a:endParaRPr lang="en-IN" sz="1400" dirty="0">
              <a:latin typeface="Times New Roman"/>
              <a:cs typeface="Times New Roman"/>
            </a:endParaRPr>
          </a:p>
          <a:p>
            <a:pPr marL="12700">
              <a:lnSpc>
                <a:spcPct val="100000"/>
              </a:lnSpc>
              <a:spcBef>
                <a:spcPts val="459"/>
              </a:spcBef>
            </a:pPr>
            <a:r>
              <a:rPr lang="en-IN" sz="1400" spc="-5" dirty="0" err="1">
                <a:latin typeface="Times New Roman"/>
                <a:cs typeface="Times New Roman"/>
              </a:rPr>
              <a:t>i</a:t>
            </a:r>
            <a:r>
              <a:rPr lang="en-IN" sz="1400" spc="-5" dirty="0">
                <a:latin typeface="Times New Roman"/>
                <a:cs typeface="Times New Roman"/>
              </a:rPr>
              <a:t>--;</a:t>
            </a:r>
            <a:endParaRPr lang="en-IN" sz="1400" dirty="0">
              <a:latin typeface="Times New Roman"/>
              <a:cs typeface="Times New Roman"/>
            </a:endParaRPr>
          </a:p>
          <a:p>
            <a:pPr marL="12700">
              <a:lnSpc>
                <a:spcPct val="100000"/>
              </a:lnSpc>
              <a:spcBef>
                <a:spcPts val="600"/>
              </a:spcBef>
            </a:pPr>
            <a:r>
              <a:rPr lang="en-IN" sz="1400" dirty="0">
                <a:latin typeface="Times New Roman"/>
                <a:cs typeface="Times New Roman"/>
              </a:rPr>
              <a:t>}</a:t>
            </a:r>
          </a:p>
          <a:p>
            <a:pPr marL="12700" marR="3888740">
              <a:lnSpc>
                <a:spcPts val="1960"/>
              </a:lnSpc>
              <a:spcBef>
                <a:spcPts val="160"/>
              </a:spcBef>
            </a:pPr>
            <a:r>
              <a:rPr lang="en-IN" sz="1400" spc="-5" dirty="0" err="1">
                <a:latin typeface="Times New Roman"/>
                <a:cs typeface="Times New Roman"/>
              </a:rPr>
              <a:t>strcpy</a:t>
            </a:r>
            <a:r>
              <a:rPr lang="en-IN" sz="1400" spc="-5" dirty="0">
                <a:latin typeface="Times New Roman"/>
                <a:cs typeface="Times New Roman"/>
              </a:rPr>
              <a:t>(x-&gt;keys[d],</a:t>
            </a:r>
            <a:r>
              <a:rPr lang="en-IN" sz="1400" spc="-5" dirty="0" err="1">
                <a:solidFill>
                  <a:srgbClr val="808080"/>
                </a:solidFill>
                <a:latin typeface="Times New Roman"/>
                <a:cs typeface="Times New Roman"/>
              </a:rPr>
              <a:t>val</a:t>
            </a:r>
            <a:r>
              <a:rPr lang="en-IN" sz="1400" spc="-5" dirty="0">
                <a:latin typeface="Times New Roman"/>
                <a:cs typeface="Times New Roman"/>
              </a:rPr>
              <a:t>); </a:t>
            </a:r>
            <a:r>
              <a:rPr lang="en-IN" sz="1400" spc="-260" dirty="0">
                <a:latin typeface="Times New Roman"/>
                <a:cs typeface="Times New Roman"/>
              </a:rPr>
              <a:t> </a:t>
            </a:r>
            <a:r>
              <a:rPr lang="en-IN" sz="1400" spc="-5" dirty="0">
                <a:latin typeface="Times New Roman"/>
                <a:cs typeface="Times New Roman"/>
              </a:rPr>
              <a:t>x-&gt;</a:t>
            </a:r>
            <a:r>
              <a:rPr lang="en-IN" sz="1400" spc="-5" dirty="0" err="1">
                <a:latin typeface="Times New Roman"/>
                <a:cs typeface="Times New Roman"/>
              </a:rPr>
              <a:t>disp</a:t>
            </a:r>
            <a:r>
              <a:rPr lang="en-IN" sz="1400" spc="-5" dirty="0">
                <a:latin typeface="Times New Roman"/>
                <a:cs typeface="Times New Roman"/>
              </a:rPr>
              <a:t>[d]=</a:t>
            </a:r>
            <a:r>
              <a:rPr lang="en-IN" sz="1400" spc="-5" dirty="0" err="1">
                <a:solidFill>
                  <a:srgbClr val="808080"/>
                </a:solidFill>
                <a:latin typeface="Times New Roman"/>
                <a:cs typeface="Times New Roman"/>
              </a:rPr>
              <a:t>disp</a:t>
            </a:r>
            <a:r>
              <a:rPr lang="en-IN" sz="1400" spc="-5" dirty="0">
                <a:latin typeface="Times New Roman"/>
                <a:cs typeface="Times New Roman"/>
              </a:rPr>
              <a:t>;</a:t>
            </a:r>
            <a:endParaRPr lang="en-IN" sz="1400" dirty="0">
              <a:latin typeface="Times New Roman"/>
              <a:cs typeface="Times New Roman"/>
            </a:endParaRPr>
          </a:p>
          <a:p>
            <a:pPr marL="12700">
              <a:lnSpc>
                <a:spcPct val="100000"/>
              </a:lnSpc>
              <a:spcBef>
                <a:spcPts val="445"/>
              </a:spcBef>
            </a:pPr>
            <a:r>
              <a:rPr lang="en-IN" sz="1400" dirty="0">
                <a:latin typeface="Times New Roman"/>
                <a:cs typeface="Times New Roman"/>
              </a:rPr>
              <a:t>x-&gt;</a:t>
            </a:r>
            <a:r>
              <a:rPr lang="en-IN" sz="1400" dirty="0" err="1">
                <a:latin typeface="Times New Roman"/>
                <a:cs typeface="Times New Roman"/>
              </a:rPr>
              <a:t>cnt</a:t>
            </a:r>
            <a:r>
              <a:rPr lang="en-IN" sz="1400" dirty="0">
                <a:latin typeface="Times New Roman"/>
                <a:cs typeface="Times New Roman"/>
              </a:rPr>
              <a:t>++;</a:t>
            </a:r>
          </a:p>
          <a:p>
            <a:pPr marL="12700">
              <a:lnSpc>
                <a:spcPct val="100000"/>
              </a:lnSpc>
              <a:spcBef>
                <a:spcPts val="600"/>
              </a:spcBef>
            </a:pPr>
            <a:r>
              <a:rPr lang="en-IN" sz="1400" dirty="0">
                <a:latin typeface="Times New Roman"/>
                <a:cs typeface="Times New Roman"/>
              </a:rPr>
              <a:t>}</a:t>
            </a:r>
            <a:r>
              <a:rPr lang="en-IN" sz="1400" spc="-45" dirty="0">
                <a:latin typeface="Times New Roman"/>
                <a:cs typeface="Times New Roman"/>
              </a:rPr>
              <a:t> </a:t>
            </a:r>
            <a:r>
              <a:rPr lang="en-IN" sz="1400" dirty="0">
                <a:latin typeface="Times New Roman"/>
                <a:cs typeface="Times New Roman"/>
              </a:rPr>
              <a:t>}</a:t>
            </a:r>
          </a:p>
          <a:p>
            <a:pPr marL="12700">
              <a:lnSpc>
                <a:spcPct val="100000"/>
              </a:lnSpc>
              <a:spcBef>
                <a:spcPts val="635"/>
              </a:spcBef>
            </a:pPr>
            <a:r>
              <a:rPr lang="en-IN" sz="1400" spc="-5" dirty="0" err="1">
                <a:latin typeface="Times New Roman"/>
                <a:cs typeface="Times New Roman"/>
              </a:rPr>
              <a:t>bt.create</a:t>
            </a:r>
            <a:r>
              <a:rPr lang="en-IN" sz="1400" spc="-5" dirty="0">
                <a:latin typeface="Times New Roman"/>
                <a:cs typeface="Times New Roman"/>
              </a:rPr>
              <a:t>();</a:t>
            </a:r>
            <a:endParaRPr lang="en-IN" sz="1400" dirty="0">
              <a:latin typeface="Times New Roman"/>
              <a:cs typeface="Times New Roman"/>
            </a:endParaRPr>
          </a:p>
          <a:p>
            <a:pPr marL="12700">
              <a:lnSpc>
                <a:spcPct val="100000"/>
              </a:lnSpc>
              <a:spcBef>
                <a:spcPts val="640"/>
              </a:spcBef>
            </a:pPr>
            <a:r>
              <a:rPr lang="en-IN" sz="1400" dirty="0">
                <a:latin typeface="Times New Roman"/>
                <a:cs typeface="Times New Roman"/>
              </a:rPr>
              <a:t>}</a:t>
            </a:r>
          </a:p>
          <a:p>
            <a:pPr marL="12700">
              <a:lnSpc>
                <a:spcPct val="100000"/>
              </a:lnSpc>
              <a:spcBef>
                <a:spcPts val="610"/>
              </a:spcBef>
            </a:pPr>
            <a:r>
              <a:rPr lang="en-IN" sz="1400" spc="-5" dirty="0">
                <a:solidFill>
                  <a:srgbClr val="0000FF"/>
                </a:solidFill>
                <a:latin typeface="Times New Roman"/>
                <a:cs typeface="Times New Roman"/>
              </a:rPr>
              <a:t>return</a:t>
            </a:r>
            <a:r>
              <a:rPr lang="en-IN" sz="1400" spc="-30" dirty="0">
                <a:solidFill>
                  <a:srgbClr val="0000FF"/>
                </a:solidFill>
                <a:latin typeface="Times New Roman"/>
                <a:cs typeface="Times New Roman"/>
              </a:rPr>
              <a:t> </a:t>
            </a:r>
            <a:r>
              <a:rPr lang="en-IN" sz="1400" spc="-15" dirty="0">
                <a:latin typeface="Times New Roman"/>
                <a:cs typeface="Times New Roman"/>
              </a:rPr>
              <a:t>1;</a:t>
            </a:r>
            <a:endParaRPr lang="en-IN" sz="1400" dirty="0">
              <a:latin typeface="Times New Roman"/>
              <a:cs typeface="Times New Roman"/>
            </a:endParaRPr>
          </a:p>
          <a:p>
            <a:pPr marL="12700">
              <a:lnSpc>
                <a:spcPct val="100000"/>
              </a:lnSpc>
              <a:spcBef>
                <a:spcPts val="620"/>
              </a:spcBef>
            </a:pPr>
            <a:endParaRPr lang="en-IN" sz="1800" dirty="0">
              <a:latin typeface="Times New Roman"/>
              <a:cs typeface="Times New Roman"/>
            </a:endParaRPr>
          </a:p>
          <a:p>
            <a:endParaRPr lang="en-IN" dirty="0"/>
          </a:p>
        </p:txBody>
      </p:sp>
    </p:spTree>
    <p:extLst>
      <p:ext uri="{BB962C8B-B14F-4D97-AF65-F5344CB8AC3E}">
        <p14:creationId xmlns:p14="http://schemas.microsoft.com/office/powerpoint/2010/main" val="4056269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51FC-A844-9B86-7289-27E806C985F7}"/>
              </a:ext>
            </a:extLst>
          </p:cNvPr>
          <p:cNvSpPr>
            <a:spLocks noGrp="1"/>
          </p:cNvSpPr>
          <p:nvPr>
            <p:ph type="title"/>
          </p:nvPr>
        </p:nvSpPr>
        <p:spPr>
          <a:xfrm>
            <a:off x="2816352" y="714247"/>
            <a:ext cx="6559295" cy="492443"/>
          </a:xfrm>
        </p:spPr>
        <p:txBody>
          <a:bodyPr/>
          <a:lstStyle/>
          <a:p>
            <a:r>
              <a:rPr lang="en-IN" dirty="0"/>
              <a:t>Implementation</a:t>
            </a:r>
          </a:p>
        </p:txBody>
      </p:sp>
      <p:sp>
        <p:nvSpPr>
          <p:cNvPr id="3" name="Text Placeholder 2">
            <a:extLst>
              <a:ext uri="{FF2B5EF4-FFF2-40B4-BE49-F238E27FC236}">
                <a16:creationId xmlns:a16="http://schemas.microsoft.com/office/drawing/2014/main" id="{9EE1C21B-9E91-38D8-486C-57787BCD30A6}"/>
              </a:ext>
            </a:extLst>
          </p:cNvPr>
          <p:cNvSpPr>
            <a:spLocks noGrp="1"/>
          </p:cNvSpPr>
          <p:nvPr>
            <p:ph type="body" idx="1"/>
          </p:nvPr>
        </p:nvSpPr>
        <p:spPr>
          <a:xfrm>
            <a:off x="381000" y="1752600"/>
            <a:ext cx="11430000" cy="4411400"/>
          </a:xfrm>
        </p:spPr>
        <p:txBody>
          <a:bodyPr/>
          <a:lstStyle/>
          <a:p>
            <a:pPr marL="337185" algn="just">
              <a:lnSpc>
                <a:spcPct val="100000"/>
              </a:lnSpc>
            </a:pPr>
            <a:r>
              <a:rPr lang="en-US" sz="1800" b="1" spc="-5" dirty="0">
                <a:latin typeface="Times New Roman"/>
                <a:cs typeface="Times New Roman"/>
              </a:rPr>
              <a:t>Display</a:t>
            </a:r>
            <a:r>
              <a:rPr lang="en-US" sz="1800" b="1" spc="-10" dirty="0">
                <a:latin typeface="Times New Roman"/>
                <a:cs typeface="Times New Roman"/>
              </a:rPr>
              <a:t> </a:t>
            </a:r>
            <a:r>
              <a:rPr lang="en-US" sz="1800" b="1" spc="-5" dirty="0">
                <a:latin typeface="Times New Roman"/>
                <a:cs typeface="Times New Roman"/>
              </a:rPr>
              <a:t>Module</a:t>
            </a:r>
            <a:endParaRPr lang="en-US" sz="1800" dirty="0">
              <a:latin typeface="Times New Roman"/>
              <a:cs typeface="Times New Roman"/>
            </a:endParaRPr>
          </a:p>
          <a:p>
            <a:pPr marL="24765" marR="5080" algn="just">
              <a:lnSpc>
                <a:spcPct val="147300"/>
              </a:lnSpc>
              <a:spcBef>
                <a:spcPts val="780"/>
              </a:spcBef>
            </a:pPr>
            <a:r>
              <a:rPr lang="en-US" sz="1800" dirty="0">
                <a:latin typeface="Times New Roman"/>
                <a:cs typeface="Times New Roman"/>
              </a:rPr>
              <a:t>The</a:t>
            </a:r>
            <a:r>
              <a:rPr lang="en-US" sz="1800" spc="5" dirty="0">
                <a:latin typeface="Times New Roman"/>
                <a:cs typeface="Times New Roman"/>
              </a:rPr>
              <a:t> </a:t>
            </a:r>
            <a:r>
              <a:rPr lang="en-US" sz="1800" spc="-5" dirty="0">
                <a:latin typeface="Times New Roman"/>
                <a:cs typeface="Times New Roman"/>
              </a:rPr>
              <a:t>display()</a:t>
            </a:r>
            <a:r>
              <a:rPr lang="en-US" sz="1800" dirty="0">
                <a:latin typeface="Times New Roman"/>
                <a:cs typeface="Times New Roman"/>
              </a:rPr>
              <a:t> </a:t>
            </a:r>
            <a:r>
              <a:rPr lang="en-US" sz="1800" spc="-5" dirty="0">
                <a:latin typeface="Times New Roman"/>
                <a:cs typeface="Times New Roman"/>
              </a:rPr>
              <a:t>function</a:t>
            </a:r>
            <a:r>
              <a:rPr lang="en-US" sz="1800" dirty="0">
                <a:latin typeface="Times New Roman"/>
                <a:cs typeface="Times New Roman"/>
              </a:rPr>
              <a:t> </a:t>
            </a:r>
            <a:r>
              <a:rPr lang="en-US" sz="1800" spc="-5" dirty="0">
                <a:latin typeface="Times New Roman"/>
                <a:cs typeface="Times New Roman"/>
              </a:rPr>
              <a:t>displays</a:t>
            </a:r>
            <a:r>
              <a:rPr lang="en-US" sz="1800" dirty="0">
                <a:latin typeface="Times New Roman"/>
                <a:cs typeface="Times New Roman"/>
              </a:rPr>
              <a:t> the</a:t>
            </a:r>
            <a:r>
              <a:rPr lang="en-US" sz="1800" spc="5" dirty="0">
                <a:latin typeface="Times New Roman"/>
                <a:cs typeface="Times New Roman"/>
              </a:rPr>
              <a:t> </a:t>
            </a:r>
            <a:r>
              <a:rPr lang="en-US" sz="1800" spc="-5" dirty="0">
                <a:latin typeface="Times New Roman"/>
                <a:cs typeface="Times New Roman"/>
              </a:rPr>
              <a:t>all</a:t>
            </a:r>
            <a:r>
              <a:rPr lang="en-US" sz="1800" dirty="0">
                <a:latin typeface="Times New Roman"/>
                <a:cs typeface="Times New Roman"/>
              </a:rPr>
              <a:t> </a:t>
            </a:r>
            <a:r>
              <a:rPr lang="en-US" sz="1800" spc="-5" dirty="0">
                <a:latin typeface="Times New Roman"/>
                <a:cs typeface="Times New Roman"/>
              </a:rPr>
              <a:t>the</a:t>
            </a:r>
            <a:r>
              <a:rPr lang="en-US" sz="1800" dirty="0">
                <a:latin typeface="Times New Roman"/>
                <a:cs typeface="Times New Roman"/>
              </a:rPr>
              <a:t> </a:t>
            </a:r>
            <a:r>
              <a:rPr lang="en-US" sz="1800" spc="-5" dirty="0">
                <a:latin typeface="Times New Roman"/>
                <a:cs typeface="Times New Roman"/>
              </a:rPr>
              <a:t>records</a:t>
            </a:r>
            <a:r>
              <a:rPr lang="en-US" sz="1800" dirty="0">
                <a:latin typeface="Times New Roman"/>
                <a:cs typeface="Times New Roman"/>
              </a:rPr>
              <a:t> in</a:t>
            </a:r>
            <a:r>
              <a:rPr lang="en-US" sz="1800" spc="5" dirty="0">
                <a:latin typeface="Times New Roman"/>
                <a:cs typeface="Times New Roman"/>
              </a:rPr>
              <a:t> </a:t>
            </a:r>
            <a:r>
              <a:rPr lang="en-US" sz="1800" dirty="0">
                <a:latin typeface="Times New Roman"/>
                <a:cs typeface="Times New Roman"/>
              </a:rPr>
              <a:t>the</a:t>
            </a:r>
            <a:r>
              <a:rPr lang="en-US" sz="1800" spc="5" dirty="0">
                <a:latin typeface="Times New Roman"/>
                <a:cs typeface="Times New Roman"/>
              </a:rPr>
              <a:t> </a:t>
            </a:r>
            <a:r>
              <a:rPr lang="en-US" sz="1800" spc="-5" dirty="0">
                <a:latin typeface="Times New Roman"/>
                <a:cs typeface="Times New Roman"/>
              </a:rPr>
              <a:t>order</a:t>
            </a:r>
            <a:r>
              <a:rPr lang="en-US" sz="1800" spc="265" dirty="0">
                <a:latin typeface="Times New Roman"/>
                <a:cs typeface="Times New Roman"/>
              </a:rPr>
              <a:t> </a:t>
            </a:r>
            <a:r>
              <a:rPr lang="en-US" sz="1800" spc="-5" dirty="0">
                <a:latin typeface="Times New Roman"/>
                <a:cs typeface="Times New Roman"/>
              </a:rPr>
              <a:t>we</a:t>
            </a:r>
            <a:r>
              <a:rPr lang="en-US" sz="1800" spc="265" dirty="0">
                <a:latin typeface="Times New Roman"/>
                <a:cs typeface="Times New Roman"/>
              </a:rPr>
              <a:t> </a:t>
            </a:r>
            <a:r>
              <a:rPr lang="en-US" sz="1800" spc="-5" dirty="0">
                <a:latin typeface="Times New Roman"/>
                <a:cs typeface="Times New Roman"/>
              </a:rPr>
              <a:t>have</a:t>
            </a:r>
            <a:r>
              <a:rPr lang="en-US" sz="1800" spc="265" dirty="0">
                <a:latin typeface="Times New Roman"/>
                <a:cs typeface="Times New Roman"/>
              </a:rPr>
              <a:t> </a:t>
            </a:r>
            <a:r>
              <a:rPr lang="en-US" sz="1800" spc="-5" dirty="0">
                <a:latin typeface="Times New Roman"/>
                <a:cs typeface="Times New Roman"/>
              </a:rPr>
              <a:t>entered</a:t>
            </a:r>
            <a:r>
              <a:rPr lang="en-US" sz="1800" spc="265" dirty="0">
                <a:latin typeface="Times New Roman"/>
                <a:cs typeface="Times New Roman"/>
              </a:rPr>
              <a:t> </a:t>
            </a:r>
            <a:r>
              <a:rPr lang="en-US" sz="1800" dirty="0">
                <a:latin typeface="Times New Roman"/>
                <a:cs typeface="Times New Roman"/>
              </a:rPr>
              <a:t>by </a:t>
            </a:r>
            <a:r>
              <a:rPr lang="en-US" sz="1800" spc="5" dirty="0">
                <a:latin typeface="Times New Roman"/>
                <a:cs typeface="Times New Roman"/>
              </a:rPr>
              <a:t> </a:t>
            </a:r>
            <a:r>
              <a:rPr lang="en-US" sz="1800" spc="-5" dirty="0">
                <a:latin typeface="Times New Roman"/>
                <a:cs typeface="Times New Roman"/>
              </a:rPr>
              <a:t>accessing </a:t>
            </a:r>
            <a:r>
              <a:rPr lang="en-US" sz="1800" dirty="0">
                <a:latin typeface="Times New Roman"/>
                <a:cs typeface="Times New Roman"/>
              </a:rPr>
              <a:t>each </a:t>
            </a:r>
            <a:r>
              <a:rPr lang="en-US" sz="1800" spc="-5" dirty="0">
                <a:latin typeface="Times New Roman"/>
                <a:cs typeface="Times New Roman"/>
              </a:rPr>
              <a:t>index</a:t>
            </a:r>
            <a:r>
              <a:rPr lang="en-US" sz="1800" spc="535" dirty="0">
                <a:latin typeface="Times New Roman"/>
                <a:cs typeface="Times New Roman"/>
              </a:rPr>
              <a:t> </a:t>
            </a:r>
            <a:r>
              <a:rPr lang="en-US" sz="1800" spc="-5" dirty="0">
                <a:latin typeface="Times New Roman"/>
                <a:cs typeface="Times New Roman"/>
              </a:rPr>
              <a:t>object stored</a:t>
            </a:r>
            <a:r>
              <a:rPr lang="en-US" sz="1800" spc="535" dirty="0">
                <a:latin typeface="Times New Roman"/>
                <a:cs typeface="Times New Roman"/>
              </a:rPr>
              <a:t> </a:t>
            </a:r>
            <a:r>
              <a:rPr lang="en-US" sz="1800" spc="-5" dirty="0">
                <a:latin typeface="Times New Roman"/>
                <a:cs typeface="Times New Roman"/>
              </a:rPr>
              <a:t>at </a:t>
            </a:r>
            <a:r>
              <a:rPr lang="en-US" sz="1800" dirty="0">
                <a:latin typeface="Times New Roman"/>
                <a:cs typeface="Times New Roman"/>
              </a:rPr>
              <a:t>each </a:t>
            </a:r>
            <a:r>
              <a:rPr lang="en-US" sz="1800" spc="-5" dirty="0">
                <a:latin typeface="Times New Roman"/>
                <a:cs typeface="Times New Roman"/>
              </a:rPr>
              <a:t>node. The byte offsets </a:t>
            </a:r>
            <a:r>
              <a:rPr lang="en-US" sz="1800" dirty="0">
                <a:latin typeface="Times New Roman"/>
                <a:cs typeface="Times New Roman"/>
              </a:rPr>
              <a:t>in   </a:t>
            </a:r>
            <a:r>
              <a:rPr lang="en-US" sz="1800" spc="-5" dirty="0">
                <a:latin typeface="Times New Roman"/>
                <a:cs typeface="Times New Roman"/>
              </a:rPr>
              <a:t>the objects are used </a:t>
            </a:r>
            <a:r>
              <a:rPr lang="en-US" sz="1800" dirty="0">
                <a:latin typeface="Times New Roman"/>
                <a:cs typeface="Times New Roman"/>
              </a:rPr>
              <a:t> to </a:t>
            </a:r>
            <a:r>
              <a:rPr lang="en-US" sz="1800" spc="-5" dirty="0">
                <a:latin typeface="Times New Roman"/>
                <a:cs typeface="Times New Roman"/>
              </a:rPr>
              <a:t>retrieve</a:t>
            </a:r>
            <a:r>
              <a:rPr lang="en-US" sz="1800" dirty="0">
                <a:latin typeface="Times New Roman"/>
                <a:cs typeface="Times New Roman"/>
              </a:rPr>
              <a:t> </a:t>
            </a:r>
            <a:r>
              <a:rPr lang="en-US" sz="1800" spc="-5" dirty="0">
                <a:latin typeface="Times New Roman"/>
                <a:cs typeface="Times New Roman"/>
              </a:rPr>
              <a:t>and</a:t>
            </a:r>
            <a:r>
              <a:rPr lang="en-US" sz="1800" dirty="0">
                <a:latin typeface="Times New Roman"/>
                <a:cs typeface="Times New Roman"/>
              </a:rPr>
              <a:t> </a:t>
            </a:r>
            <a:r>
              <a:rPr lang="en-US" sz="1800" spc="-5" dirty="0">
                <a:latin typeface="Times New Roman"/>
                <a:cs typeface="Times New Roman"/>
              </a:rPr>
              <a:t>display</a:t>
            </a:r>
            <a:r>
              <a:rPr lang="en-US" sz="1800" spc="-10" dirty="0">
                <a:latin typeface="Times New Roman"/>
                <a:cs typeface="Times New Roman"/>
              </a:rPr>
              <a:t> </a:t>
            </a:r>
            <a:r>
              <a:rPr lang="en-US" sz="1800" dirty="0">
                <a:latin typeface="Times New Roman"/>
                <a:cs typeface="Times New Roman"/>
              </a:rPr>
              <a:t>the</a:t>
            </a:r>
            <a:r>
              <a:rPr lang="en-US" sz="1800" spc="5" dirty="0">
                <a:latin typeface="Times New Roman"/>
                <a:cs typeface="Times New Roman"/>
              </a:rPr>
              <a:t> </a:t>
            </a:r>
            <a:r>
              <a:rPr lang="en-US" sz="1800" spc="-5" dirty="0">
                <a:latin typeface="Times New Roman"/>
                <a:cs typeface="Times New Roman"/>
              </a:rPr>
              <a:t>corresponding</a:t>
            </a:r>
            <a:r>
              <a:rPr lang="en-US" sz="1800" spc="-15" dirty="0">
                <a:latin typeface="Times New Roman"/>
                <a:cs typeface="Times New Roman"/>
              </a:rPr>
              <a:t> </a:t>
            </a:r>
            <a:r>
              <a:rPr lang="en-US" sz="1800" spc="-5" dirty="0">
                <a:latin typeface="Times New Roman"/>
                <a:cs typeface="Times New Roman"/>
              </a:rPr>
              <a:t>data</a:t>
            </a:r>
            <a:r>
              <a:rPr lang="en-US" sz="1800" dirty="0">
                <a:latin typeface="Times New Roman"/>
                <a:cs typeface="Times New Roman"/>
              </a:rPr>
              <a:t> </a:t>
            </a:r>
            <a:r>
              <a:rPr lang="en-US" sz="1800" spc="-5" dirty="0">
                <a:latin typeface="Times New Roman"/>
                <a:cs typeface="Times New Roman"/>
              </a:rPr>
              <a:t>record</a:t>
            </a:r>
            <a:r>
              <a:rPr lang="en-US" sz="1800" spc="145" dirty="0">
                <a:latin typeface="Times New Roman"/>
                <a:cs typeface="Times New Roman"/>
              </a:rPr>
              <a:t> </a:t>
            </a:r>
            <a:r>
              <a:rPr lang="en-US" sz="1800" dirty="0">
                <a:latin typeface="Times New Roman"/>
                <a:cs typeface="Times New Roman"/>
              </a:rPr>
              <a:t>fields.</a:t>
            </a:r>
          </a:p>
          <a:p>
            <a:pPr algn="just">
              <a:lnSpc>
                <a:spcPct val="100000"/>
              </a:lnSpc>
            </a:pPr>
            <a:endParaRPr lang="en-US" sz="2000" dirty="0">
              <a:latin typeface="Times New Roman"/>
              <a:cs typeface="Times New Roman"/>
            </a:endParaRPr>
          </a:p>
          <a:p>
            <a:pPr marL="12700" algn="just">
              <a:lnSpc>
                <a:spcPct val="100000"/>
              </a:lnSpc>
              <a:spcBef>
                <a:spcPts val="770"/>
              </a:spcBef>
            </a:pPr>
            <a:r>
              <a:rPr lang="en-US" sz="1400" spc="-5" dirty="0">
                <a:solidFill>
                  <a:srgbClr val="0000FF"/>
                </a:solidFill>
                <a:latin typeface="Times New Roman"/>
                <a:cs typeface="Times New Roman"/>
              </a:rPr>
              <a:t>void</a:t>
            </a:r>
            <a:r>
              <a:rPr lang="en-US" sz="1400" spc="-10" dirty="0">
                <a:solidFill>
                  <a:srgbClr val="0000FF"/>
                </a:solidFill>
                <a:latin typeface="Times New Roman"/>
                <a:cs typeface="Times New Roman"/>
              </a:rPr>
              <a:t> </a:t>
            </a:r>
            <a:r>
              <a:rPr lang="en-US" sz="1400" spc="-5" dirty="0">
                <a:latin typeface="Times New Roman"/>
                <a:cs typeface="Times New Roman"/>
              </a:rPr>
              <a:t>display(</a:t>
            </a:r>
            <a:r>
              <a:rPr lang="en-US" sz="1400" spc="-5" dirty="0">
                <a:solidFill>
                  <a:srgbClr val="2A90AE"/>
                </a:solidFill>
                <a:latin typeface="Times New Roman"/>
                <a:cs typeface="Times New Roman"/>
              </a:rPr>
              <a:t>node </a:t>
            </a:r>
            <a:r>
              <a:rPr lang="en-US" sz="1400" dirty="0">
                <a:latin typeface="Times New Roman"/>
                <a:cs typeface="Times New Roman"/>
              </a:rPr>
              <a:t>*</a:t>
            </a:r>
            <a:r>
              <a:rPr lang="en-US" sz="1400" spc="-5" dirty="0">
                <a:latin typeface="Times New Roman"/>
                <a:cs typeface="Times New Roman"/>
              </a:rPr>
              <a:t> </a:t>
            </a:r>
            <a:r>
              <a:rPr lang="en-US" sz="1400" spc="-10" dirty="0">
                <a:solidFill>
                  <a:srgbClr val="808080"/>
                </a:solidFill>
                <a:latin typeface="Times New Roman"/>
                <a:cs typeface="Times New Roman"/>
              </a:rPr>
              <a:t>p</a:t>
            </a:r>
            <a:r>
              <a:rPr lang="en-US" sz="1400" spc="-10" dirty="0">
                <a:latin typeface="Times New Roman"/>
                <a:cs typeface="Times New Roman"/>
              </a:rPr>
              <a:t>)</a:t>
            </a:r>
            <a:endParaRPr lang="en-US" sz="1400" dirty="0">
              <a:latin typeface="Times New Roman"/>
              <a:cs typeface="Times New Roman"/>
            </a:endParaRPr>
          </a:p>
          <a:p>
            <a:pPr marL="12700" algn="just">
              <a:lnSpc>
                <a:spcPct val="100000"/>
              </a:lnSpc>
              <a:spcBef>
                <a:spcPts val="620"/>
              </a:spcBef>
            </a:pPr>
            <a:r>
              <a:rPr lang="en-US" sz="1400" dirty="0">
                <a:latin typeface="Times New Roman"/>
                <a:cs typeface="Times New Roman"/>
              </a:rPr>
              <a:t>{</a:t>
            </a:r>
          </a:p>
          <a:p>
            <a:pPr marL="85725" marR="4468495" algn="just">
              <a:lnSpc>
                <a:spcPct val="147300"/>
              </a:lnSpc>
            </a:pPr>
            <a:r>
              <a:rPr lang="en-US" sz="1400" dirty="0">
                <a:solidFill>
                  <a:srgbClr val="0000FF"/>
                </a:solidFill>
                <a:latin typeface="Times New Roman"/>
                <a:cs typeface="Times New Roman"/>
              </a:rPr>
              <a:t>int </a:t>
            </a:r>
            <a:r>
              <a:rPr lang="en-US" sz="1400" spc="-5" dirty="0" err="1">
                <a:latin typeface="Times New Roman"/>
                <a:cs typeface="Times New Roman"/>
              </a:rPr>
              <a:t>i,j</a:t>
            </a:r>
            <a:r>
              <a:rPr lang="en-US" sz="1400" spc="-5" dirty="0">
                <a:latin typeface="Times New Roman"/>
                <a:cs typeface="Times New Roman"/>
              </a:rPr>
              <a:t>; </a:t>
            </a:r>
            <a:r>
              <a:rPr lang="en-US" sz="1400" dirty="0">
                <a:latin typeface="Times New Roman"/>
                <a:cs typeface="Times New Roman"/>
              </a:rPr>
              <a:t> </a:t>
            </a:r>
            <a:r>
              <a:rPr lang="en-US" sz="1400" dirty="0">
                <a:solidFill>
                  <a:srgbClr val="2A90AE"/>
                </a:solidFill>
                <a:latin typeface="Times New Roman"/>
                <a:cs typeface="Times New Roman"/>
              </a:rPr>
              <a:t>s</a:t>
            </a:r>
            <a:r>
              <a:rPr lang="en-US" sz="1400" spc="5" dirty="0">
                <a:solidFill>
                  <a:srgbClr val="2A90AE"/>
                </a:solidFill>
                <a:latin typeface="Times New Roman"/>
                <a:cs typeface="Times New Roman"/>
              </a:rPr>
              <a:t>t</a:t>
            </a:r>
            <a:r>
              <a:rPr lang="en-US" sz="1400" dirty="0">
                <a:solidFill>
                  <a:srgbClr val="2A90AE"/>
                </a:solidFill>
                <a:latin typeface="Times New Roman"/>
                <a:cs typeface="Times New Roman"/>
              </a:rPr>
              <a:t>ud</a:t>
            </a:r>
            <a:r>
              <a:rPr lang="en-US" sz="1400" spc="-10" dirty="0">
                <a:solidFill>
                  <a:srgbClr val="2A90AE"/>
                </a:solidFill>
                <a:latin typeface="Times New Roman"/>
                <a:cs typeface="Times New Roman"/>
              </a:rPr>
              <a:t>e</a:t>
            </a:r>
            <a:r>
              <a:rPr lang="en-US" sz="1400" dirty="0">
                <a:solidFill>
                  <a:srgbClr val="2A90AE"/>
                </a:solidFill>
                <a:latin typeface="Times New Roman"/>
                <a:cs typeface="Times New Roman"/>
              </a:rPr>
              <a:t>nt</a:t>
            </a:r>
            <a:r>
              <a:rPr lang="en-US" sz="1400" spc="-5" dirty="0">
                <a:solidFill>
                  <a:srgbClr val="2A90AE"/>
                </a:solidFill>
                <a:latin typeface="Times New Roman"/>
                <a:cs typeface="Times New Roman"/>
              </a:rPr>
              <a:t> </a:t>
            </a:r>
            <a:r>
              <a:rPr lang="en-US" sz="1400" dirty="0">
                <a:latin typeface="Times New Roman"/>
                <a:cs typeface="Times New Roman"/>
              </a:rPr>
              <a:t>s</a:t>
            </a:r>
            <a:r>
              <a:rPr lang="en-US" sz="1400" spc="5" dirty="0">
                <a:latin typeface="Times New Roman"/>
                <a:cs typeface="Times New Roman"/>
              </a:rPr>
              <a:t>t</a:t>
            </a:r>
            <a:r>
              <a:rPr lang="en-US" sz="1400" spc="-15" dirty="0">
                <a:latin typeface="Times New Roman"/>
                <a:cs typeface="Times New Roman"/>
              </a:rPr>
              <a:t>d</a:t>
            </a:r>
            <a:r>
              <a:rPr lang="en-US" sz="1400" dirty="0">
                <a:latin typeface="Times New Roman"/>
                <a:cs typeface="Times New Roman"/>
              </a:rPr>
              <a:t>;</a:t>
            </a:r>
          </a:p>
          <a:p>
            <a:pPr marL="85725" algn="just">
              <a:lnSpc>
                <a:spcPct val="100000"/>
              </a:lnSpc>
              <a:spcBef>
                <a:spcPts val="640"/>
              </a:spcBef>
            </a:pPr>
            <a:r>
              <a:rPr lang="en-US" sz="1400" spc="-5" dirty="0">
                <a:solidFill>
                  <a:srgbClr val="0000FF"/>
                </a:solidFill>
                <a:latin typeface="Times New Roman"/>
                <a:cs typeface="Times New Roman"/>
              </a:rPr>
              <a:t>if</a:t>
            </a:r>
            <a:r>
              <a:rPr lang="en-US" sz="1400" spc="-5" dirty="0">
                <a:latin typeface="Times New Roman"/>
                <a:cs typeface="Times New Roman"/>
              </a:rPr>
              <a:t>(</a:t>
            </a:r>
            <a:r>
              <a:rPr lang="en-US" sz="1400" spc="-5" dirty="0">
                <a:solidFill>
                  <a:srgbClr val="808080"/>
                </a:solidFill>
                <a:latin typeface="Times New Roman"/>
                <a:cs typeface="Times New Roman"/>
              </a:rPr>
              <a:t>p</a:t>
            </a:r>
            <a:r>
              <a:rPr lang="en-US" sz="1400" spc="-5" dirty="0">
                <a:latin typeface="Times New Roman"/>
                <a:cs typeface="Times New Roman"/>
              </a:rPr>
              <a:t>-&gt;</a:t>
            </a:r>
            <a:r>
              <a:rPr lang="en-US" sz="1400" spc="-5" dirty="0" err="1">
                <a:latin typeface="Times New Roman"/>
                <a:cs typeface="Times New Roman"/>
              </a:rPr>
              <a:t>isLeaf</a:t>
            </a:r>
            <a:r>
              <a:rPr lang="en-US" sz="1400" spc="-5" dirty="0">
                <a:latin typeface="Times New Roman"/>
                <a:cs typeface="Times New Roman"/>
              </a:rPr>
              <a:t>())</a:t>
            </a:r>
            <a:endParaRPr lang="en-US" sz="1400" dirty="0">
              <a:latin typeface="Times New Roman"/>
              <a:cs typeface="Times New Roman"/>
            </a:endParaRPr>
          </a:p>
          <a:p>
            <a:pPr marL="85725" algn="just">
              <a:lnSpc>
                <a:spcPct val="100000"/>
              </a:lnSpc>
              <a:spcBef>
                <a:spcPts val="625"/>
              </a:spcBef>
            </a:pPr>
            <a:r>
              <a:rPr lang="en-US" sz="1400" dirty="0">
                <a:latin typeface="Times New Roman"/>
                <a:cs typeface="Times New Roman"/>
              </a:rPr>
              <a:t>{</a:t>
            </a:r>
          </a:p>
          <a:p>
            <a:pPr marL="441959" marR="2859405" indent="36195" algn="just">
              <a:lnSpc>
                <a:spcPts val="1960"/>
              </a:lnSpc>
              <a:spcBef>
                <a:spcPts val="145"/>
              </a:spcBef>
            </a:pPr>
            <a:r>
              <a:rPr lang="en-US" sz="1400" dirty="0" err="1">
                <a:latin typeface="Times New Roman"/>
                <a:cs typeface="Times New Roman"/>
              </a:rPr>
              <a:t>fstream</a:t>
            </a:r>
            <a:r>
              <a:rPr lang="en-US" sz="1400" dirty="0">
                <a:latin typeface="Times New Roman"/>
                <a:cs typeface="Times New Roman"/>
              </a:rPr>
              <a:t> </a:t>
            </a:r>
            <a:r>
              <a:rPr lang="en-US" sz="1400" spc="-5" dirty="0">
                <a:latin typeface="Times New Roman"/>
                <a:cs typeface="Times New Roman"/>
              </a:rPr>
              <a:t>file(</a:t>
            </a:r>
            <a:r>
              <a:rPr lang="en-US" sz="1400" spc="-5" dirty="0">
                <a:solidFill>
                  <a:srgbClr val="A21515"/>
                </a:solidFill>
                <a:latin typeface="Times New Roman"/>
                <a:cs typeface="Times New Roman"/>
              </a:rPr>
              <a:t>"student.txt"</a:t>
            </a:r>
            <a:r>
              <a:rPr lang="en-US" sz="1400" spc="-5" dirty="0">
                <a:latin typeface="Times New Roman"/>
                <a:cs typeface="Times New Roman"/>
              </a:rPr>
              <a:t>,</a:t>
            </a:r>
            <a:r>
              <a:rPr lang="en-US" sz="1400" spc="-5" dirty="0" err="1">
                <a:latin typeface="Times New Roman"/>
                <a:cs typeface="Times New Roman"/>
              </a:rPr>
              <a:t>ios</a:t>
            </a:r>
            <a:r>
              <a:rPr lang="en-US" sz="1400" spc="-5" dirty="0">
                <a:latin typeface="Times New Roman"/>
                <a:cs typeface="Times New Roman"/>
              </a:rPr>
              <a:t>::in); </a:t>
            </a:r>
            <a:r>
              <a:rPr lang="en-US" sz="1400" spc="-260" dirty="0">
                <a:latin typeface="Times New Roman"/>
                <a:cs typeface="Times New Roman"/>
              </a:rPr>
              <a:t> </a:t>
            </a:r>
            <a:r>
              <a:rPr lang="en-US" sz="1400" spc="-5" dirty="0">
                <a:solidFill>
                  <a:srgbClr val="0000FF"/>
                </a:solidFill>
                <a:latin typeface="Times New Roman"/>
                <a:cs typeface="Times New Roman"/>
              </a:rPr>
              <a:t>if</a:t>
            </a:r>
            <a:r>
              <a:rPr lang="en-US" sz="1400" spc="-5" dirty="0">
                <a:latin typeface="Times New Roman"/>
                <a:cs typeface="Times New Roman"/>
              </a:rPr>
              <a:t>(</a:t>
            </a:r>
            <a:r>
              <a:rPr lang="en-US" sz="1400" spc="-5" dirty="0" err="1">
                <a:latin typeface="Times New Roman"/>
                <a:cs typeface="Times New Roman"/>
              </a:rPr>
              <a:t>file.fail</a:t>
            </a:r>
            <a:r>
              <a:rPr lang="en-US" sz="1400" spc="-5" dirty="0">
                <a:latin typeface="Times New Roman"/>
                <a:cs typeface="Times New Roman"/>
              </a:rPr>
              <a:t>())</a:t>
            </a:r>
            <a:endParaRPr lang="en-US" sz="1400" dirty="0">
              <a:latin typeface="Times New Roman"/>
              <a:cs typeface="Times New Roman"/>
            </a:endParaRPr>
          </a:p>
          <a:p>
            <a:pPr marL="12700" algn="just">
              <a:lnSpc>
                <a:spcPct val="100000"/>
              </a:lnSpc>
              <a:spcBef>
                <a:spcPts val="445"/>
              </a:spcBef>
            </a:pPr>
            <a:r>
              <a:rPr lang="en-US" sz="1400" dirty="0">
                <a:latin typeface="Times New Roman"/>
                <a:cs typeface="Times New Roman"/>
              </a:rPr>
              <a:t>{</a:t>
            </a:r>
          </a:p>
          <a:p>
            <a:pPr marL="441959" algn="just">
              <a:lnSpc>
                <a:spcPct val="100000"/>
              </a:lnSpc>
              <a:spcBef>
                <a:spcPts val="625"/>
              </a:spcBef>
            </a:pPr>
            <a:r>
              <a:rPr lang="en-US" sz="1400" spc="-5" dirty="0" err="1">
                <a:latin typeface="Times New Roman"/>
                <a:cs typeface="Times New Roman"/>
              </a:rPr>
              <a:t>gotoxy</a:t>
            </a:r>
            <a:r>
              <a:rPr lang="en-US" sz="1400" spc="-5" dirty="0">
                <a:latin typeface="Times New Roman"/>
                <a:cs typeface="Times New Roman"/>
              </a:rPr>
              <a:t>(24,10);</a:t>
            </a:r>
            <a:endParaRPr lang="en-US" sz="1400" dirty="0">
              <a:latin typeface="Times New Roman"/>
              <a:cs typeface="Times New Roman"/>
            </a:endParaRPr>
          </a:p>
          <a:p>
            <a:pPr marL="441959" algn="just">
              <a:lnSpc>
                <a:spcPct val="100000"/>
              </a:lnSpc>
              <a:spcBef>
                <a:spcPts val="625"/>
              </a:spcBef>
            </a:pPr>
            <a:r>
              <a:rPr lang="en-US" sz="1400" spc="-5" dirty="0" err="1">
                <a:latin typeface="Times New Roman"/>
                <a:cs typeface="Times New Roman"/>
              </a:rPr>
              <a:t>cout</a:t>
            </a:r>
            <a:r>
              <a:rPr lang="en-US" sz="1400" spc="-5" dirty="0">
                <a:latin typeface="Times New Roman"/>
                <a:cs typeface="Times New Roman"/>
              </a:rPr>
              <a:t>&lt;&lt;</a:t>
            </a:r>
            <a:r>
              <a:rPr lang="en-US" sz="1400" spc="-5" dirty="0">
                <a:solidFill>
                  <a:srgbClr val="A21515"/>
                </a:solidFill>
                <a:latin typeface="Times New Roman"/>
                <a:cs typeface="Times New Roman"/>
              </a:rPr>
              <a:t>"!!!</a:t>
            </a:r>
            <a:r>
              <a:rPr lang="en-US" sz="1400" spc="-10" dirty="0">
                <a:solidFill>
                  <a:srgbClr val="A21515"/>
                </a:solidFill>
                <a:latin typeface="Times New Roman"/>
                <a:cs typeface="Times New Roman"/>
              </a:rPr>
              <a:t> </a:t>
            </a:r>
            <a:r>
              <a:rPr lang="en-US" sz="1400" spc="-5" dirty="0">
                <a:solidFill>
                  <a:srgbClr val="A21515"/>
                </a:solidFill>
                <a:latin typeface="Times New Roman"/>
                <a:cs typeface="Times New Roman"/>
              </a:rPr>
              <a:t>...The</a:t>
            </a:r>
            <a:r>
              <a:rPr lang="en-US" sz="1400" spc="5" dirty="0">
                <a:solidFill>
                  <a:srgbClr val="A21515"/>
                </a:solidFill>
                <a:latin typeface="Times New Roman"/>
                <a:cs typeface="Times New Roman"/>
              </a:rPr>
              <a:t> </a:t>
            </a:r>
            <a:r>
              <a:rPr lang="en-US" sz="1400" spc="-5" dirty="0">
                <a:solidFill>
                  <a:srgbClr val="A21515"/>
                </a:solidFill>
                <a:latin typeface="Times New Roman"/>
                <a:cs typeface="Times New Roman"/>
              </a:rPr>
              <a:t>File</a:t>
            </a:r>
            <a:r>
              <a:rPr lang="en-US" sz="1400" spc="5" dirty="0">
                <a:solidFill>
                  <a:srgbClr val="A21515"/>
                </a:solidFill>
                <a:latin typeface="Times New Roman"/>
                <a:cs typeface="Times New Roman"/>
              </a:rPr>
              <a:t> </a:t>
            </a:r>
            <a:r>
              <a:rPr lang="en-US" sz="1400" spc="-10" dirty="0">
                <a:solidFill>
                  <a:srgbClr val="A21515"/>
                </a:solidFill>
                <a:latin typeface="Times New Roman"/>
                <a:cs typeface="Times New Roman"/>
              </a:rPr>
              <a:t>Is</a:t>
            </a:r>
            <a:r>
              <a:rPr lang="en-US" sz="1400" spc="5" dirty="0">
                <a:solidFill>
                  <a:srgbClr val="A21515"/>
                </a:solidFill>
                <a:latin typeface="Times New Roman"/>
                <a:cs typeface="Times New Roman"/>
              </a:rPr>
              <a:t> </a:t>
            </a:r>
            <a:r>
              <a:rPr lang="en-US" sz="1400" spc="-5" dirty="0">
                <a:solidFill>
                  <a:srgbClr val="A21515"/>
                </a:solidFill>
                <a:latin typeface="Times New Roman"/>
                <a:cs typeface="Times New Roman"/>
              </a:rPr>
              <a:t>Empty...</a:t>
            </a:r>
            <a:r>
              <a:rPr lang="en-US" sz="1400" spc="10" dirty="0">
                <a:solidFill>
                  <a:srgbClr val="A21515"/>
                </a:solidFill>
                <a:latin typeface="Times New Roman"/>
                <a:cs typeface="Times New Roman"/>
              </a:rPr>
              <a:t> </a:t>
            </a:r>
            <a:r>
              <a:rPr lang="en-US" sz="1400" spc="-5" dirty="0">
                <a:solidFill>
                  <a:srgbClr val="A21515"/>
                </a:solidFill>
                <a:latin typeface="Times New Roman"/>
                <a:cs typeface="Times New Roman"/>
              </a:rPr>
              <a:t>!!!"</a:t>
            </a:r>
            <a:r>
              <a:rPr lang="en-US" sz="1400" spc="-5" dirty="0">
                <a:latin typeface="Times New Roman"/>
                <a:cs typeface="Times New Roman"/>
              </a:rPr>
              <a:t>;</a:t>
            </a:r>
            <a:endParaRPr lang="en-US" sz="1400" dirty="0">
              <a:latin typeface="Times New Roman"/>
              <a:cs typeface="Times New Roman"/>
            </a:endParaRPr>
          </a:p>
          <a:p>
            <a:pPr algn="just"/>
            <a:endParaRPr lang="en-IN" dirty="0"/>
          </a:p>
        </p:txBody>
      </p:sp>
    </p:spTree>
    <p:extLst>
      <p:ext uri="{BB962C8B-B14F-4D97-AF65-F5344CB8AC3E}">
        <p14:creationId xmlns:p14="http://schemas.microsoft.com/office/powerpoint/2010/main" val="106376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A6D9-BE79-7707-BD16-83C31E7D5794}"/>
              </a:ext>
            </a:extLst>
          </p:cNvPr>
          <p:cNvSpPr>
            <a:spLocks noGrp="1"/>
          </p:cNvSpPr>
          <p:nvPr>
            <p:ph type="title"/>
          </p:nvPr>
        </p:nvSpPr>
        <p:spPr>
          <a:xfrm>
            <a:off x="2816352" y="714247"/>
            <a:ext cx="6559295" cy="492443"/>
          </a:xfrm>
        </p:spPr>
        <p:txBody>
          <a:bodyPr/>
          <a:lstStyle/>
          <a:p>
            <a:r>
              <a:rPr lang="en-IN" dirty="0"/>
              <a:t>Implementation</a:t>
            </a:r>
          </a:p>
        </p:txBody>
      </p:sp>
      <p:sp>
        <p:nvSpPr>
          <p:cNvPr id="3" name="Text Placeholder 2">
            <a:extLst>
              <a:ext uri="{FF2B5EF4-FFF2-40B4-BE49-F238E27FC236}">
                <a16:creationId xmlns:a16="http://schemas.microsoft.com/office/drawing/2014/main" id="{8AD0D5D6-20C8-8769-5235-C84C29624B45}"/>
              </a:ext>
            </a:extLst>
          </p:cNvPr>
          <p:cNvSpPr>
            <a:spLocks noGrp="1"/>
          </p:cNvSpPr>
          <p:nvPr>
            <p:ph type="body" idx="1"/>
          </p:nvPr>
        </p:nvSpPr>
        <p:spPr>
          <a:xfrm>
            <a:off x="381000" y="1752600"/>
            <a:ext cx="11201400" cy="5126532"/>
          </a:xfrm>
        </p:spPr>
        <p:txBody>
          <a:bodyPr/>
          <a:lstStyle/>
          <a:p>
            <a:pPr marL="441959" marR="3785870">
              <a:lnSpc>
                <a:spcPct val="147400"/>
              </a:lnSpc>
              <a:spcBef>
                <a:spcPts val="100"/>
              </a:spcBef>
            </a:pPr>
            <a:r>
              <a:rPr lang="en-IN" sz="1400" spc="-15" dirty="0" err="1">
                <a:latin typeface="Times New Roman"/>
                <a:cs typeface="Times New Roman"/>
              </a:rPr>
              <a:t>g</a:t>
            </a:r>
            <a:r>
              <a:rPr lang="en-IN" sz="1400" dirty="0" err="1">
                <a:latin typeface="Times New Roman"/>
                <a:cs typeface="Times New Roman"/>
              </a:rPr>
              <a:t>e</a:t>
            </a:r>
            <a:r>
              <a:rPr lang="en-IN" sz="1400" spc="5" dirty="0" err="1">
                <a:latin typeface="Times New Roman"/>
                <a:cs typeface="Times New Roman"/>
              </a:rPr>
              <a:t>t</a:t>
            </a:r>
            <a:r>
              <a:rPr lang="en-IN" sz="1400" dirty="0" err="1">
                <a:latin typeface="Times New Roman"/>
                <a:cs typeface="Times New Roman"/>
              </a:rPr>
              <a:t>ch</a:t>
            </a:r>
            <a:r>
              <a:rPr lang="en-IN" sz="1400" spc="5" dirty="0">
                <a:latin typeface="Times New Roman"/>
                <a:cs typeface="Times New Roman"/>
              </a:rPr>
              <a:t>(</a:t>
            </a:r>
            <a:r>
              <a:rPr lang="en-IN" sz="1400" spc="-10" dirty="0">
                <a:latin typeface="Times New Roman"/>
                <a:cs typeface="Times New Roman"/>
              </a:rPr>
              <a:t>)</a:t>
            </a:r>
            <a:r>
              <a:rPr lang="en-IN" sz="1400" dirty="0">
                <a:latin typeface="Times New Roman"/>
                <a:cs typeface="Times New Roman"/>
              </a:rPr>
              <a:t>;  </a:t>
            </a:r>
            <a:r>
              <a:rPr lang="en-IN" sz="1400" spc="-5" dirty="0">
                <a:solidFill>
                  <a:srgbClr val="0000FF"/>
                </a:solidFill>
                <a:latin typeface="Times New Roman"/>
                <a:cs typeface="Times New Roman"/>
              </a:rPr>
              <a:t>return</a:t>
            </a:r>
            <a:r>
              <a:rPr lang="en-IN" sz="1400" spc="-5" dirty="0">
                <a:latin typeface="Times New Roman"/>
                <a:cs typeface="Times New Roman"/>
              </a:rPr>
              <a:t>;</a:t>
            </a:r>
            <a:endParaRPr lang="en-IN" sz="1400" dirty="0">
              <a:latin typeface="Times New Roman"/>
              <a:cs typeface="Times New Roman"/>
            </a:endParaRPr>
          </a:p>
          <a:p>
            <a:pPr marL="12700">
              <a:lnSpc>
                <a:spcPct val="100000"/>
              </a:lnSpc>
              <a:spcBef>
                <a:spcPts val="620"/>
              </a:spcBef>
            </a:pPr>
            <a:r>
              <a:rPr lang="en-IN" sz="1400" dirty="0">
                <a:latin typeface="Times New Roman"/>
                <a:cs typeface="Times New Roman"/>
              </a:rPr>
              <a:t>}</a:t>
            </a:r>
          </a:p>
          <a:p>
            <a:pPr>
              <a:lnSpc>
                <a:spcPct val="100000"/>
              </a:lnSpc>
              <a:spcBef>
                <a:spcPts val="30"/>
              </a:spcBef>
            </a:pPr>
            <a:endParaRPr lang="en-IN" sz="1400" dirty="0">
              <a:latin typeface="Times New Roman"/>
              <a:cs typeface="Times New Roman"/>
            </a:endParaRPr>
          </a:p>
          <a:p>
            <a:pPr marL="83820" marR="5080">
              <a:lnSpc>
                <a:spcPct val="147700"/>
              </a:lnSpc>
            </a:pPr>
            <a:r>
              <a:rPr lang="en-IN" sz="1400" spc="-5" dirty="0" err="1">
                <a:latin typeface="Times New Roman"/>
                <a:cs typeface="Times New Roman"/>
              </a:rPr>
              <a:t>cout</a:t>
            </a:r>
            <a:r>
              <a:rPr lang="en-IN" sz="1400" spc="-5" dirty="0">
                <a:latin typeface="Times New Roman"/>
                <a:cs typeface="Times New Roman"/>
              </a:rPr>
              <a:t>&lt;&lt;</a:t>
            </a:r>
            <a:r>
              <a:rPr lang="en-IN" sz="1400" spc="-5" dirty="0">
                <a:solidFill>
                  <a:srgbClr val="A21515"/>
                </a:solidFill>
                <a:latin typeface="Times New Roman"/>
                <a:cs typeface="Times New Roman"/>
              </a:rPr>
              <a:t>"RECORDS </a:t>
            </a:r>
            <a:r>
              <a:rPr lang="en-IN" sz="1400" dirty="0">
                <a:solidFill>
                  <a:srgbClr val="A21515"/>
                </a:solidFill>
                <a:latin typeface="Times New Roman"/>
                <a:cs typeface="Times New Roman"/>
              </a:rPr>
              <a:t>: </a:t>
            </a:r>
            <a:r>
              <a:rPr lang="en-IN" sz="1400" spc="-5" dirty="0">
                <a:solidFill>
                  <a:srgbClr val="A21515"/>
                </a:solidFill>
                <a:latin typeface="Times New Roman"/>
                <a:cs typeface="Times New Roman"/>
              </a:rPr>
              <a:t>"</a:t>
            </a:r>
            <a:r>
              <a:rPr lang="en-IN" sz="1400" spc="-5" dirty="0">
                <a:latin typeface="Times New Roman"/>
                <a:cs typeface="Times New Roman"/>
              </a:rPr>
              <a:t>&lt;&lt;</a:t>
            </a:r>
            <a:r>
              <a:rPr lang="en-IN" sz="1400" spc="-5" dirty="0">
                <a:solidFill>
                  <a:srgbClr val="808080"/>
                </a:solidFill>
                <a:latin typeface="Times New Roman"/>
                <a:cs typeface="Times New Roman"/>
              </a:rPr>
              <a:t>p</a:t>
            </a:r>
            <a:r>
              <a:rPr lang="en-IN" sz="1400" spc="-5" dirty="0">
                <a:latin typeface="Times New Roman"/>
                <a:cs typeface="Times New Roman"/>
              </a:rPr>
              <a:t>-&gt;</a:t>
            </a:r>
            <a:r>
              <a:rPr lang="en-IN" sz="1400" spc="-5" dirty="0" err="1">
                <a:latin typeface="Times New Roman"/>
                <a:cs typeface="Times New Roman"/>
              </a:rPr>
              <a:t>cnt</a:t>
            </a:r>
            <a:r>
              <a:rPr lang="en-IN" sz="1400" spc="-5" dirty="0">
                <a:latin typeface="Times New Roman"/>
                <a:cs typeface="Times New Roman"/>
              </a:rPr>
              <a:t>; </a:t>
            </a:r>
            <a:r>
              <a:rPr lang="en-IN" sz="1400" dirty="0">
                <a:latin typeface="Times New Roman"/>
                <a:cs typeface="Times New Roman"/>
              </a:rPr>
              <a:t> </a:t>
            </a:r>
            <a:r>
              <a:rPr lang="en-IN" sz="1400" spc="-5" dirty="0" err="1">
                <a:latin typeface="Times New Roman"/>
                <a:cs typeface="Times New Roman"/>
              </a:rPr>
              <a:t>cout</a:t>
            </a:r>
            <a:r>
              <a:rPr lang="en-IN" sz="1400" spc="-5" dirty="0">
                <a:latin typeface="Times New Roman"/>
                <a:cs typeface="Times New Roman"/>
              </a:rPr>
              <a:t>&lt;&lt;</a:t>
            </a:r>
            <a:r>
              <a:rPr lang="en-IN" sz="1400" spc="-5" dirty="0">
                <a:solidFill>
                  <a:srgbClr val="A21515"/>
                </a:solidFill>
                <a:latin typeface="Times New Roman"/>
                <a:cs typeface="Times New Roman"/>
              </a:rPr>
              <a:t>"\n********************************************************"</a:t>
            </a:r>
            <a:r>
              <a:rPr lang="en-IN" sz="1400" spc="-5" dirty="0">
                <a:latin typeface="Times New Roman"/>
                <a:cs typeface="Times New Roman"/>
              </a:rPr>
              <a:t>; </a:t>
            </a:r>
            <a:r>
              <a:rPr lang="en-IN" sz="1400" dirty="0">
                <a:latin typeface="Times New Roman"/>
                <a:cs typeface="Times New Roman"/>
              </a:rPr>
              <a:t> </a:t>
            </a:r>
            <a:r>
              <a:rPr lang="en-IN" sz="1400" spc="-5" dirty="0">
                <a:solidFill>
                  <a:srgbClr val="0000FF"/>
                </a:solidFill>
                <a:latin typeface="Times New Roman"/>
                <a:cs typeface="Times New Roman"/>
              </a:rPr>
              <a:t>for</a:t>
            </a:r>
            <a:r>
              <a:rPr lang="en-IN" sz="1400" spc="-5" dirty="0">
                <a:latin typeface="Times New Roman"/>
                <a:cs typeface="Times New Roman"/>
              </a:rPr>
              <a:t>(</a:t>
            </a:r>
            <a:r>
              <a:rPr lang="en-IN" sz="1400" spc="-5" dirty="0" err="1">
                <a:latin typeface="Times New Roman"/>
                <a:cs typeface="Times New Roman"/>
              </a:rPr>
              <a:t>i</a:t>
            </a:r>
            <a:r>
              <a:rPr lang="en-IN" sz="1400" spc="-5" dirty="0">
                <a:latin typeface="Times New Roman"/>
                <a:cs typeface="Times New Roman"/>
              </a:rPr>
              <a:t>=0;i&lt;</a:t>
            </a:r>
            <a:r>
              <a:rPr lang="en-IN" sz="1400" spc="-5" dirty="0">
                <a:solidFill>
                  <a:srgbClr val="808080"/>
                </a:solidFill>
                <a:latin typeface="Times New Roman"/>
                <a:cs typeface="Times New Roman"/>
              </a:rPr>
              <a:t>p</a:t>
            </a:r>
            <a:r>
              <a:rPr lang="en-IN" sz="1400" spc="-5" dirty="0">
                <a:latin typeface="Times New Roman"/>
                <a:cs typeface="Times New Roman"/>
              </a:rPr>
              <a:t>-&gt;</a:t>
            </a:r>
            <a:r>
              <a:rPr lang="en-IN" sz="1400" spc="-5" dirty="0" err="1">
                <a:latin typeface="Times New Roman"/>
                <a:cs typeface="Times New Roman"/>
              </a:rPr>
              <a:t>cnt;i</a:t>
            </a:r>
            <a:r>
              <a:rPr lang="en-IN" sz="1400" spc="-5" dirty="0">
                <a:latin typeface="Times New Roman"/>
                <a:cs typeface="Times New Roman"/>
              </a:rPr>
              <a:t>++)</a:t>
            </a:r>
            <a:endParaRPr lang="en-IN" sz="1400" dirty="0">
              <a:latin typeface="Times New Roman"/>
              <a:cs typeface="Times New Roman"/>
            </a:endParaRPr>
          </a:p>
          <a:p>
            <a:pPr marL="156845">
              <a:lnSpc>
                <a:spcPct val="100000"/>
              </a:lnSpc>
              <a:spcBef>
                <a:spcPts val="625"/>
              </a:spcBef>
            </a:pPr>
            <a:r>
              <a:rPr lang="en-IN" sz="1400" dirty="0">
                <a:latin typeface="Times New Roman"/>
                <a:cs typeface="Times New Roman"/>
              </a:rPr>
              <a:t>{</a:t>
            </a:r>
          </a:p>
          <a:p>
            <a:pPr marL="441959" marR="3049270">
              <a:lnSpc>
                <a:spcPts val="1960"/>
              </a:lnSpc>
              <a:spcBef>
                <a:spcPts val="145"/>
              </a:spcBef>
            </a:pPr>
            <a:r>
              <a:rPr lang="en-IN" sz="1400" dirty="0">
                <a:solidFill>
                  <a:srgbClr val="2A90AE"/>
                </a:solidFill>
                <a:latin typeface="Times New Roman"/>
                <a:cs typeface="Times New Roman"/>
              </a:rPr>
              <a:t>block </a:t>
            </a:r>
            <a:r>
              <a:rPr lang="en-IN" sz="1400" dirty="0">
                <a:latin typeface="Times New Roman"/>
                <a:cs typeface="Times New Roman"/>
              </a:rPr>
              <a:t>* </a:t>
            </a:r>
            <a:r>
              <a:rPr lang="en-IN" sz="1400" spc="-5" dirty="0">
                <a:latin typeface="Times New Roman"/>
                <a:cs typeface="Times New Roman"/>
              </a:rPr>
              <a:t>t=</a:t>
            </a:r>
            <a:r>
              <a:rPr lang="en-IN" sz="1400" spc="-5" dirty="0">
                <a:solidFill>
                  <a:srgbClr val="808080"/>
                </a:solidFill>
                <a:latin typeface="Times New Roman"/>
                <a:cs typeface="Times New Roman"/>
              </a:rPr>
              <a:t>p</a:t>
            </a:r>
            <a:r>
              <a:rPr lang="en-IN" sz="1400" spc="-5" dirty="0">
                <a:latin typeface="Times New Roman"/>
                <a:cs typeface="Times New Roman"/>
              </a:rPr>
              <a:t>-&gt;</a:t>
            </a:r>
            <a:r>
              <a:rPr lang="en-IN" sz="1400" spc="-5" dirty="0" err="1">
                <a:latin typeface="Times New Roman"/>
                <a:cs typeface="Times New Roman"/>
              </a:rPr>
              <a:t>ptr</a:t>
            </a:r>
            <a:r>
              <a:rPr lang="en-IN" sz="1400" spc="-5" dirty="0">
                <a:latin typeface="Times New Roman"/>
                <a:cs typeface="Times New Roman"/>
              </a:rPr>
              <a:t>[</a:t>
            </a:r>
            <a:r>
              <a:rPr lang="en-IN" sz="1400" spc="-5" dirty="0" err="1">
                <a:latin typeface="Times New Roman"/>
                <a:cs typeface="Times New Roman"/>
              </a:rPr>
              <a:t>i</a:t>
            </a:r>
            <a:r>
              <a:rPr lang="en-IN" sz="1400" spc="-5" dirty="0">
                <a:latin typeface="Times New Roman"/>
                <a:cs typeface="Times New Roman"/>
              </a:rPr>
              <a:t>]; </a:t>
            </a:r>
            <a:r>
              <a:rPr lang="en-IN" sz="1400" dirty="0">
                <a:latin typeface="Times New Roman"/>
                <a:cs typeface="Times New Roman"/>
              </a:rPr>
              <a:t> </a:t>
            </a:r>
            <a:r>
              <a:rPr lang="en-IN" sz="1400" spc="-5" dirty="0">
                <a:solidFill>
                  <a:srgbClr val="0000FF"/>
                </a:solidFill>
                <a:latin typeface="Times New Roman"/>
                <a:cs typeface="Times New Roman"/>
              </a:rPr>
              <a:t>for</a:t>
            </a:r>
            <a:r>
              <a:rPr lang="en-IN" sz="1400" spc="-5" dirty="0">
                <a:latin typeface="Times New Roman"/>
                <a:cs typeface="Times New Roman"/>
              </a:rPr>
              <a:t>(j=0;j&lt;t-&gt;</a:t>
            </a:r>
            <a:r>
              <a:rPr lang="en-IN" sz="1400" spc="-5" dirty="0" err="1">
                <a:latin typeface="Times New Roman"/>
                <a:cs typeface="Times New Roman"/>
              </a:rPr>
              <a:t>cnt;j</a:t>
            </a:r>
            <a:r>
              <a:rPr lang="en-IN" sz="1400" spc="-5" dirty="0">
                <a:latin typeface="Times New Roman"/>
                <a:cs typeface="Times New Roman"/>
              </a:rPr>
              <a:t>++)</a:t>
            </a:r>
            <a:endParaRPr lang="en-IN" sz="1400" dirty="0">
              <a:latin typeface="Times New Roman"/>
              <a:cs typeface="Times New Roman"/>
            </a:endParaRPr>
          </a:p>
          <a:p>
            <a:pPr marL="441959">
              <a:lnSpc>
                <a:spcPct val="100000"/>
              </a:lnSpc>
              <a:spcBef>
                <a:spcPts val="450"/>
              </a:spcBef>
            </a:pPr>
            <a:r>
              <a:rPr lang="en-IN" sz="1400" dirty="0">
                <a:latin typeface="Times New Roman"/>
                <a:cs typeface="Times New Roman"/>
              </a:rPr>
              <a:t>{</a:t>
            </a:r>
          </a:p>
          <a:p>
            <a:pPr marL="480059" marR="2506980" indent="-1905">
              <a:lnSpc>
                <a:spcPts val="1960"/>
              </a:lnSpc>
              <a:spcBef>
                <a:spcPts val="130"/>
              </a:spcBef>
            </a:pPr>
            <a:r>
              <a:rPr lang="en-IN" sz="1400" spc="-5" dirty="0" err="1">
                <a:latin typeface="Times New Roman"/>
                <a:cs typeface="Times New Roman"/>
              </a:rPr>
              <a:t>file.seekg</a:t>
            </a:r>
            <a:r>
              <a:rPr lang="en-IN" sz="1400" spc="-5" dirty="0">
                <a:latin typeface="Times New Roman"/>
                <a:cs typeface="Times New Roman"/>
              </a:rPr>
              <a:t>(t-&gt;</a:t>
            </a:r>
            <a:r>
              <a:rPr lang="en-IN" sz="1400" spc="-5" dirty="0" err="1">
                <a:latin typeface="Times New Roman"/>
                <a:cs typeface="Times New Roman"/>
              </a:rPr>
              <a:t>disp</a:t>
            </a:r>
            <a:r>
              <a:rPr lang="en-IN" sz="1400" spc="-5" dirty="0">
                <a:latin typeface="Times New Roman"/>
                <a:cs typeface="Times New Roman"/>
              </a:rPr>
              <a:t>[j],</a:t>
            </a:r>
            <a:r>
              <a:rPr lang="en-IN" sz="1400" spc="-5" dirty="0" err="1">
                <a:latin typeface="Times New Roman"/>
                <a:cs typeface="Times New Roman"/>
              </a:rPr>
              <a:t>ios</a:t>
            </a:r>
            <a:r>
              <a:rPr lang="en-IN" sz="1400" spc="-5" dirty="0">
                <a:latin typeface="Times New Roman"/>
                <a:cs typeface="Times New Roman"/>
              </a:rPr>
              <a:t>::beg); </a:t>
            </a:r>
            <a:r>
              <a:rPr lang="en-IN" sz="1400" spc="-260" dirty="0">
                <a:latin typeface="Times New Roman"/>
                <a:cs typeface="Times New Roman"/>
              </a:rPr>
              <a:t> </a:t>
            </a:r>
            <a:r>
              <a:rPr lang="en-IN" sz="1400" spc="-5" dirty="0">
                <a:solidFill>
                  <a:srgbClr val="0000FF"/>
                </a:solidFill>
                <a:latin typeface="Times New Roman"/>
                <a:cs typeface="Times New Roman"/>
              </a:rPr>
              <a:t>if</a:t>
            </a:r>
            <a:r>
              <a:rPr lang="en-IN" sz="1400" spc="-5" dirty="0">
                <a:latin typeface="Times New Roman"/>
                <a:cs typeface="Times New Roman"/>
              </a:rPr>
              <a:t>(</a:t>
            </a:r>
            <a:r>
              <a:rPr lang="en-IN" sz="1400" spc="-5" dirty="0" err="1">
                <a:latin typeface="Times New Roman"/>
                <a:cs typeface="Times New Roman"/>
              </a:rPr>
              <a:t>std.Unpack</a:t>
            </a:r>
            <a:r>
              <a:rPr lang="en-IN" sz="1400" spc="-5" dirty="0">
                <a:latin typeface="Times New Roman"/>
                <a:cs typeface="Times New Roman"/>
              </a:rPr>
              <a:t>(file))</a:t>
            </a:r>
            <a:endParaRPr lang="en-IN" sz="1400" dirty="0">
              <a:latin typeface="Times New Roman"/>
              <a:cs typeface="Times New Roman"/>
            </a:endParaRPr>
          </a:p>
          <a:p>
            <a:pPr marL="480059">
              <a:lnSpc>
                <a:spcPct val="100000"/>
              </a:lnSpc>
              <a:spcBef>
                <a:spcPts val="450"/>
              </a:spcBef>
            </a:pPr>
            <a:r>
              <a:rPr lang="en-IN" sz="1400" dirty="0">
                <a:latin typeface="Times New Roman"/>
                <a:cs typeface="Times New Roman"/>
              </a:rPr>
              <a:t>{</a:t>
            </a:r>
          </a:p>
          <a:p>
            <a:pPr marL="441959">
              <a:lnSpc>
                <a:spcPct val="100000"/>
              </a:lnSpc>
              <a:spcBef>
                <a:spcPts val="625"/>
              </a:spcBef>
            </a:pPr>
            <a:r>
              <a:rPr lang="en-IN" sz="1400" spc="-5" dirty="0" err="1">
                <a:latin typeface="Times New Roman"/>
                <a:cs typeface="Times New Roman"/>
              </a:rPr>
              <a:t>std.Display</a:t>
            </a:r>
            <a:r>
              <a:rPr lang="en-IN" sz="1400" spc="-5" dirty="0">
                <a:latin typeface="Times New Roman"/>
                <a:cs typeface="Times New Roman"/>
              </a:rPr>
              <a:t>();</a:t>
            </a:r>
            <a:endParaRPr lang="en-IN" sz="1400" dirty="0">
              <a:latin typeface="Times New Roman"/>
              <a:cs typeface="Times New Roman"/>
            </a:endParaRPr>
          </a:p>
          <a:p>
            <a:pPr marL="83820" marR="5080" indent="358140">
              <a:lnSpc>
                <a:spcPts val="1960"/>
              </a:lnSpc>
              <a:spcBef>
                <a:spcPts val="155"/>
              </a:spcBef>
            </a:pPr>
            <a:r>
              <a:rPr lang="en-IN" sz="1400" dirty="0" err="1">
                <a:latin typeface="Times New Roman"/>
                <a:cs typeface="Times New Roman"/>
              </a:rPr>
              <a:t>cout</a:t>
            </a:r>
            <a:r>
              <a:rPr lang="en-IN" sz="1400" dirty="0">
                <a:latin typeface="Times New Roman"/>
                <a:cs typeface="Times New Roman"/>
              </a:rPr>
              <a:t>&lt;&lt; </a:t>
            </a:r>
            <a:r>
              <a:rPr lang="en-IN" sz="1400" spc="-5" dirty="0">
                <a:solidFill>
                  <a:srgbClr val="A21515"/>
                </a:solidFill>
                <a:latin typeface="Times New Roman"/>
                <a:cs typeface="Times New Roman"/>
              </a:rPr>
              <a:t>"\n\t\t\t\t Press </a:t>
            </a:r>
            <a:r>
              <a:rPr lang="en-IN" sz="1400" dirty="0">
                <a:solidFill>
                  <a:srgbClr val="A21515"/>
                </a:solidFill>
                <a:latin typeface="Times New Roman"/>
                <a:cs typeface="Times New Roman"/>
              </a:rPr>
              <a:t>any </a:t>
            </a:r>
            <a:r>
              <a:rPr lang="en-IN" sz="1400" spc="-5" dirty="0">
                <a:solidFill>
                  <a:srgbClr val="A21515"/>
                </a:solidFill>
                <a:latin typeface="Times New Roman"/>
                <a:cs typeface="Times New Roman"/>
              </a:rPr>
              <a:t>key </a:t>
            </a:r>
            <a:r>
              <a:rPr lang="en-IN" sz="1400" dirty="0">
                <a:solidFill>
                  <a:srgbClr val="A21515"/>
                </a:solidFill>
                <a:latin typeface="Times New Roman"/>
                <a:cs typeface="Times New Roman"/>
              </a:rPr>
              <a:t>...\n"</a:t>
            </a:r>
            <a:r>
              <a:rPr lang="en-IN" sz="1400" dirty="0">
                <a:latin typeface="Times New Roman"/>
                <a:cs typeface="Times New Roman"/>
              </a:rPr>
              <a:t>; </a:t>
            </a:r>
            <a:r>
              <a:rPr lang="en-IN" sz="1400" spc="5" dirty="0">
                <a:latin typeface="Times New Roman"/>
                <a:cs typeface="Times New Roman"/>
              </a:rPr>
              <a:t> </a:t>
            </a:r>
            <a:r>
              <a:rPr lang="en-IN" sz="1400" spc="-5" dirty="0" err="1">
                <a:latin typeface="Times New Roman"/>
                <a:cs typeface="Times New Roman"/>
              </a:rPr>
              <a:t>cout</a:t>
            </a:r>
            <a:r>
              <a:rPr lang="en-IN" sz="1400" spc="-5" dirty="0">
                <a:latin typeface="Times New Roman"/>
                <a:cs typeface="Times New Roman"/>
              </a:rPr>
              <a:t>&lt;&lt;</a:t>
            </a:r>
            <a:r>
              <a:rPr lang="en-IN" sz="1400" spc="-5" dirty="0">
                <a:solidFill>
                  <a:srgbClr val="A21515"/>
                </a:solidFill>
                <a:latin typeface="Times New Roman"/>
                <a:cs typeface="Times New Roman"/>
              </a:rPr>
              <a:t>"\n********************************************************"</a:t>
            </a:r>
            <a:r>
              <a:rPr lang="en-IN" sz="1400" spc="-5" dirty="0">
                <a:latin typeface="Times New Roman"/>
                <a:cs typeface="Times New Roman"/>
              </a:rPr>
              <a:t>;</a:t>
            </a:r>
            <a:endParaRPr lang="en-IN" sz="1400" dirty="0">
              <a:latin typeface="Times New Roman"/>
              <a:cs typeface="Times New Roman"/>
            </a:endParaRPr>
          </a:p>
          <a:p>
            <a:pPr marL="441959">
              <a:lnSpc>
                <a:spcPct val="100000"/>
              </a:lnSpc>
              <a:spcBef>
                <a:spcPts val="459"/>
              </a:spcBef>
            </a:pPr>
            <a:r>
              <a:rPr lang="en-IN" sz="1400" spc="-5" dirty="0" err="1">
                <a:latin typeface="Times New Roman"/>
                <a:cs typeface="Times New Roman"/>
              </a:rPr>
              <a:t>getch</a:t>
            </a:r>
            <a:r>
              <a:rPr lang="en-IN" sz="1400" spc="-5" dirty="0">
                <a:latin typeface="Times New Roman"/>
                <a:cs typeface="Times New Roman"/>
              </a:rPr>
              <a:t>();</a:t>
            </a:r>
            <a:endParaRPr lang="en-IN" sz="1400" dirty="0">
              <a:latin typeface="Times New Roman"/>
              <a:cs typeface="Times New Roman"/>
            </a:endParaRPr>
          </a:p>
          <a:p>
            <a:pPr marL="480059">
              <a:lnSpc>
                <a:spcPct val="100000"/>
              </a:lnSpc>
              <a:spcBef>
                <a:spcPts val="600"/>
              </a:spcBef>
            </a:pPr>
            <a:r>
              <a:rPr lang="en-IN" sz="1400" dirty="0">
                <a:latin typeface="Times New Roman"/>
                <a:cs typeface="Times New Roman"/>
              </a:rPr>
              <a:t>}</a:t>
            </a:r>
          </a:p>
          <a:p>
            <a:pPr marL="478790">
              <a:lnSpc>
                <a:spcPct val="100000"/>
              </a:lnSpc>
              <a:spcBef>
                <a:spcPts val="640"/>
              </a:spcBef>
            </a:pPr>
            <a:r>
              <a:rPr lang="en-IN" sz="1400" dirty="0">
                <a:solidFill>
                  <a:srgbClr val="0000FF"/>
                </a:solidFill>
                <a:latin typeface="Times New Roman"/>
                <a:cs typeface="Times New Roman"/>
              </a:rPr>
              <a:t>else</a:t>
            </a:r>
            <a:r>
              <a:rPr lang="en-IN" sz="1400" spc="-45" dirty="0">
                <a:solidFill>
                  <a:srgbClr val="0000FF"/>
                </a:solidFill>
                <a:latin typeface="Times New Roman"/>
                <a:cs typeface="Times New Roman"/>
              </a:rPr>
              <a:t> </a:t>
            </a:r>
            <a:r>
              <a:rPr lang="en-IN" sz="1400" spc="-5" dirty="0">
                <a:solidFill>
                  <a:srgbClr val="0000FF"/>
                </a:solidFill>
                <a:latin typeface="Times New Roman"/>
                <a:cs typeface="Times New Roman"/>
              </a:rPr>
              <a:t>break</a:t>
            </a:r>
            <a:r>
              <a:rPr lang="en-IN" sz="1400" spc="-5" dirty="0">
                <a:latin typeface="Times New Roman"/>
                <a:cs typeface="Times New Roman"/>
              </a:rPr>
              <a:t>;</a:t>
            </a:r>
            <a:endParaRPr lang="en-IN" sz="1400" dirty="0">
              <a:latin typeface="Times New Roman"/>
              <a:cs typeface="Times New Roman"/>
            </a:endParaRPr>
          </a:p>
          <a:p>
            <a:pPr marL="441959">
              <a:lnSpc>
                <a:spcPct val="100000"/>
              </a:lnSpc>
              <a:spcBef>
                <a:spcPts val="635"/>
              </a:spcBef>
            </a:pPr>
            <a:r>
              <a:rPr lang="en-IN" sz="1400" dirty="0">
                <a:latin typeface="Times New Roman"/>
                <a:cs typeface="Times New Roman"/>
              </a:rPr>
              <a:t>}</a:t>
            </a:r>
          </a:p>
          <a:p>
            <a:pPr marL="156845">
              <a:lnSpc>
                <a:spcPct val="100000"/>
              </a:lnSpc>
              <a:spcBef>
                <a:spcPts val="600"/>
              </a:spcBef>
            </a:pPr>
            <a:r>
              <a:rPr lang="en-IN" sz="1400" dirty="0">
                <a:latin typeface="Times New Roman"/>
                <a:cs typeface="Times New Roman"/>
              </a:rPr>
              <a:t>}</a:t>
            </a:r>
          </a:p>
          <a:p>
            <a:pPr marL="155575">
              <a:lnSpc>
                <a:spcPct val="100000"/>
              </a:lnSpc>
              <a:spcBef>
                <a:spcPts val="635"/>
              </a:spcBef>
            </a:pPr>
            <a:r>
              <a:rPr lang="en-IN" sz="1400" spc="-5" dirty="0" err="1">
                <a:latin typeface="Times New Roman"/>
                <a:cs typeface="Times New Roman"/>
              </a:rPr>
              <a:t>file.clear</a:t>
            </a:r>
            <a:r>
              <a:rPr lang="en-IN" sz="1400" spc="-5" dirty="0">
                <a:latin typeface="Times New Roman"/>
                <a:cs typeface="Times New Roman"/>
              </a:rPr>
              <a:t>();</a:t>
            </a:r>
            <a:endParaRPr lang="en-IN" sz="1400" dirty="0">
              <a:latin typeface="Times New Roman"/>
              <a:cs typeface="Times New Roman"/>
            </a:endParaRPr>
          </a:p>
          <a:p>
            <a:endParaRPr lang="en-IN" dirty="0"/>
          </a:p>
        </p:txBody>
      </p:sp>
    </p:spTree>
    <p:extLst>
      <p:ext uri="{BB962C8B-B14F-4D97-AF65-F5344CB8AC3E}">
        <p14:creationId xmlns:p14="http://schemas.microsoft.com/office/powerpoint/2010/main" val="404317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12155" y="1192530"/>
            <a:ext cx="1292225"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6F2F9F"/>
                </a:solidFill>
                <a:latin typeface="Times New Roman"/>
                <a:cs typeface="Times New Roman"/>
              </a:rPr>
              <a:t>R</a:t>
            </a:r>
            <a:r>
              <a:rPr sz="3200" b="1" spc="5" dirty="0">
                <a:solidFill>
                  <a:srgbClr val="6F2F9F"/>
                </a:solidFill>
                <a:latin typeface="Times New Roman"/>
                <a:cs typeface="Times New Roman"/>
              </a:rPr>
              <a:t>e</a:t>
            </a:r>
            <a:r>
              <a:rPr sz="3200" b="1" dirty="0">
                <a:solidFill>
                  <a:srgbClr val="6F2F9F"/>
                </a:solidFill>
                <a:latin typeface="Times New Roman"/>
                <a:cs typeface="Times New Roman"/>
              </a:rPr>
              <a:t>sults</a:t>
            </a:r>
            <a:endParaRPr sz="32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6" name="TextBox 5">
            <a:extLst>
              <a:ext uri="{FF2B5EF4-FFF2-40B4-BE49-F238E27FC236}">
                <a16:creationId xmlns:a16="http://schemas.microsoft.com/office/drawing/2014/main" id="{CA1034AF-8C5A-404F-8E4E-7046A01CBFA2}"/>
              </a:ext>
            </a:extLst>
          </p:cNvPr>
          <p:cNvSpPr txBox="1"/>
          <p:nvPr/>
        </p:nvSpPr>
        <p:spPr>
          <a:xfrm>
            <a:off x="381000" y="1905000"/>
            <a:ext cx="11353800" cy="923330"/>
          </a:xfrm>
          <a:prstGeom prst="rect">
            <a:avLst/>
          </a:prstGeom>
          <a:noFill/>
        </p:spPr>
        <p:txBody>
          <a:bodyPr wrap="square" rtlCol="0">
            <a:spAutoFit/>
          </a:bodyPr>
          <a:lstStyle/>
          <a:p>
            <a:r>
              <a:rPr lang="en-US" sz="1800" b="1" spc="-5" dirty="0">
                <a:latin typeface="Times New Roman"/>
                <a:cs typeface="Times New Roman"/>
              </a:rPr>
              <a:t>Insertion:</a:t>
            </a:r>
            <a:r>
              <a:rPr lang="en-US" sz="1800" b="1" spc="10" dirty="0">
                <a:latin typeface="Times New Roman"/>
                <a:cs typeface="Times New Roman"/>
              </a:rPr>
              <a:t> </a:t>
            </a:r>
            <a:r>
              <a:rPr lang="en-US" sz="1800" spc="-5" dirty="0">
                <a:latin typeface="Times New Roman"/>
                <a:cs typeface="Times New Roman"/>
              </a:rPr>
              <a:t>Inserting</a:t>
            </a:r>
            <a:r>
              <a:rPr lang="en-US" sz="1800" dirty="0">
                <a:latin typeface="Times New Roman"/>
                <a:cs typeface="Times New Roman"/>
              </a:rPr>
              <a:t> a</a:t>
            </a:r>
            <a:r>
              <a:rPr lang="en-US" sz="1800" spc="5" dirty="0">
                <a:latin typeface="Times New Roman"/>
                <a:cs typeface="Times New Roman"/>
              </a:rPr>
              <a:t> </a:t>
            </a:r>
            <a:r>
              <a:rPr lang="en-US" sz="1800" dirty="0">
                <a:latin typeface="Times New Roman"/>
                <a:cs typeface="Times New Roman"/>
              </a:rPr>
              <a:t>new</a:t>
            </a:r>
            <a:r>
              <a:rPr lang="en-US" sz="1800" spc="-15" dirty="0">
                <a:latin typeface="Times New Roman"/>
                <a:cs typeface="Times New Roman"/>
              </a:rPr>
              <a:t> </a:t>
            </a:r>
            <a:r>
              <a:rPr lang="en-US" sz="1800" spc="-5" dirty="0">
                <a:latin typeface="Times New Roman"/>
                <a:cs typeface="Times New Roman"/>
              </a:rPr>
              <a:t>voter</a:t>
            </a:r>
            <a:r>
              <a:rPr lang="en-US" sz="1800" spc="10" dirty="0">
                <a:latin typeface="Times New Roman"/>
                <a:cs typeface="Times New Roman"/>
              </a:rPr>
              <a:t> </a:t>
            </a:r>
            <a:r>
              <a:rPr lang="en-US" sz="1800" spc="-5" dirty="0">
                <a:latin typeface="Times New Roman"/>
                <a:cs typeface="Times New Roman"/>
              </a:rPr>
              <a:t>record.</a:t>
            </a:r>
            <a:r>
              <a:rPr lang="en-US" sz="1800" spc="5" dirty="0">
                <a:latin typeface="Times New Roman"/>
                <a:cs typeface="Times New Roman"/>
              </a:rPr>
              <a:t> </a:t>
            </a:r>
            <a:r>
              <a:rPr lang="en-US" sz="1800" spc="-5" dirty="0">
                <a:latin typeface="Times New Roman"/>
                <a:cs typeface="Times New Roman"/>
              </a:rPr>
              <a:t>Each</a:t>
            </a:r>
            <a:r>
              <a:rPr lang="en-US" sz="1800" spc="5" dirty="0">
                <a:latin typeface="Times New Roman"/>
                <a:cs typeface="Times New Roman"/>
              </a:rPr>
              <a:t> </a:t>
            </a:r>
            <a:r>
              <a:rPr lang="en-US" sz="1800" spc="-5" dirty="0">
                <a:latin typeface="Times New Roman"/>
                <a:cs typeface="Times New Roman"/>
              </a:rPr>
              <a:t>voter </a:t>
            </a:r>
            <a:r>
              <a:rPr lang="en-US" sz="1800" dirty="0">
                <a:latin typeface="Times New Roman"/>
                <a:cs typeface="Times New Roman"/>
              </a:rPr>
              <a:t>record</a:t>
            </a:r>
            <a:r>
              <a:rPr lang="en-US" sz="1800" spc="5" dirty="0">
                <a:latin typeface="Times New Roman"/>
                <a:cs typeface="Times New Roman"/>
              </a:rPr>
              <a:t> </a:t>
            </a:r>
            <a:r>
              <a:rPr lang="en-US" sz="1800" dirty="0">
                <a:latin typeface="Times New Roman"/>
                <a:cs typeface="Times New Roman"/>
              </a:rPr>
              <a:t>should</a:t>
            </a:r>
            <a:r>
              <a:rPr lang="en-US" sz="1800" spc="270" dirty="0">
                <a:latin typeface="Times New Roman"/>
                <a:cs typeface="Times New Roman"/>
              </a:rPr>
              <a:t> </a:t>
            </a:r>
            <a:r>
              <a:rPr lang="en-US" sz="1800" spc="-5" dirty="0">
                <a:latin typeface="Times New Roman"/>
                <a:cs typeface="Times New Roman"/>
              </a:rPr>
              <a:t>have</a:t>
            </a:r>
            <a:r>
              <a:rPr lang="en-US" sz="1800" spc="25" dirty="0">
                <a:latin typeface="Times New Roman"/>
                <a:cs typeface="Times New Roman"/>
              </a:rPr>
              <a:t> </a:t>
            </a:r>
            <a:r>
              <a:rPr lang="en-US" sz="1800" dirty="0">
                <a:latin typeface="Times New Roman"/>
                <a:cs typeface="Times New Roman"/>
              </a:rPr>
              <a:t>unique </a:t>
            </a:r>
            <a:r>
              <a:rPr lang="en-US" sz="1800" spc="-260" dirty="0">
                <a:latin typeface="Times New Roman"/>
                <a:cs typeface="Times New Roman"/>
              </a:rPr>
              <a:t> </a:t>
            </a:r>
            <a:r>
              <a:rPr lang="en-US" sz="1800" dirty="0">
                <a:latin typeface="Times New Roman"/>
                <a:cs typeface="Times New Roman"/>
              </a:rPr>
              <a:t>Voter </a:t>
            </a:r>
            <a:r>
              <a:rPr lang="en-US" sz="1800" spc="-10" dirty="0">
                <a:latin typeface="Times New Roman"/>
                <a:cs typeface="Times New Roman"/>
              </a:rPr>
              <a:t>ID</a:t>
            </a:r>
            <a:r>
              <a:rPr lang="en-US" sz="1800" spc="-5" dirty="0">
                <a:latin typeface="Times New Roman"/>
                <a:cs typeface="Times New Roman"/>
              </a:rPr>
              <a:t> </a:t>
            </a:r>
            <a:r>
              <a:rPr lang="en-US" sz="1800" dirty="0">
                <a:latin typeface="Times New Roman"/>
                <a:cs typeface="Times New Roman"/>
              </a:rPr>
              <a:t>as shown</a:t>
            </a:r>
            <a:r>
              <a:rPr lang="en-US" sz="1800" spc="-15" dirty="0">
                <a:latin typeface="Times New Roman"/>
                <a:cs typeface="Times New Roman"/>
              </a:rPr>
              <a:t> </a:t>
            </a:r>
            <a:r>
              <a:rPr lang="en-US" sz="1800" dirty="0">
                <a:latin typeface="Times New Roman"/>
                <a:cs typeface="Times New Roman"/>
              </a:rPr>
              <a:t>in </a:t>
            </a:r>
            <a:r>
              <a:rPr lang="en-US" sz="1800" spc="-5" dirty="0">
                <a:latin typeface="Times New Roman"/>
                <a:cs typeface="Times New Roman"/>
              </a:rPr>
              <a:t>figure</a:t>
            </a:r>
            <a:r>
              <a:rPr lang="en-US" sz="1800" spc="45" dirty="0">
                <a:latin typeface="Times New Roman"/>
                <a:cs typeface="Times New Roman"/>
              </a:rPr>
              <a:t> </a:t>
            </a:r>
            <a:r>
              <a:rPr lang="en-US" spc="45" dirty="0">
                <a:latin typeface="Times New Roman"/>
                <a:cs typeface="Times New Roman"/>
              </a:rPr>
              <a:t>1</a:t>
            </a:r>
            <a:r>
              <a:rPr lang="en-US" sz="1800" dirty="0">
                <a:latin typeface="Times New Roman"/>
                <a:cs typeface="Times New Roman"/>
              </a:rPr>
              <a:t>.3.</a:t>
            </a:r>
          </a:p>
          <a:p>
            <a:endParaRPr lang="en-IN" dirty="0"/>
          </a:p>
          <a:p>
            <a:endParaRPr lang="en-IN" dirty="0"/>
          </a:p>
        </p:txBody>
      </p:sp>
      <p:pic>
        <p:nvPicPr>
          <p:cNvPr id="7" name="object 7">
            <a:extLst>
              <a:ext uri="{FF2B5EF4-FFF2-40B4-BE49-F238E27FC236}">
                <a16:creationId xmlns:a16="http://schemas.microsoft.com/office/drawing/2014/main" id="{FEB90451-63D9-EEF5-CB25-CA6F73AF336C}"/>
              </a:ext>
            </a:extLst>
          </p:cNvPr>
          <p:cNvPicPr/>
          <p:nvPr/>
        </p:nvPicPr>
        <p:blipFill>
          <a:blip r:embed="rId2" cstate="print"/>
          <a:stretch>
            <a:fillRect/>
          </a:stretch>
        </p:blipFill>
        <p:spPr>
          <a:xfrm>
            <a:off x="1828800" y="2366665"/>
            <a:ext cx="5715000" cy="35670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3674-EE3C-873A-A9E9-AA3B32D2760B}"/>
              </a:ext>
            </a:extLst>
          </p:cNvPr>
          <p:cNvSpPr>
            <a:spLocks noGrp="1"/>
          </p:cNvSpPr>
          <p:nvPr>
            <p:ph type="title"/>
          </p:nvPr>
        </p:nvSpPr>
        <p:spPr>
          <a:xfrm>
            <a:off x="2816352" y="714247"/>
            <a:ext cx="6559295" cy="492443"/>
          </a:xfrm>
        </p:spPr>
        <p:txBody>
          <a:bodyPr/>
          <a:lstStyle/>
          <a:p>
            <a:r>
              <a:rPr lang="en-IN" dirty="0"/>
              <a:t>Results</a:t>
            </a:r>
          </a:p>
        </p:txBody>
      </p:sp>
      <p:sp>
        <p:nvSpPr>
          <p:cNvPr id="3" name="Text Placeholder 2">
            <a:extLst>
              <a:ext uri="{FF2B5EF4-FFF2-40B4-BE49-F238E27FC236}">
                <a16:creationId xmlns:a16="http://schemas.microsoft.com/office/drawing/2014/main" id="{537547E5-0383-04F5-2E04-560AB344C61B}"/>
              </a:ext>
            </a:extLst>
          </p:cNvPr>
          <p:cNvSpPr>
            <a:spLocks noGrp="1"/>
          </p:cNvSpPr>
          <p:nvPr>
            <p:ph type="body" idx="1"/>
          </p:nvPr>
        </p:nvSpPr>
        <p:spPr>
          <a:xfrm>
            <a:off x="609600" y="1577340"/>
            <a:ext cx="10972800" cy="830997"/>
          </a:xfrm>
        </p:spPr>
        <p:txBody>
          <a:bodyPr/>
          <a:lstStyle/>
          <a:p>
            <a:r>
              <a:rPr lang="en-US" sz="1800" b="1" spc="-5" dirty="0">
                <a:latin typeface="Times New Roman"/>
                <a:cs typeface="Times New Roman"/>
              </a:rPr>
              <a:t>Deletion</a:t>
            </a:r>
            <a:r>
              <a:rPr lang="en-US" sz="1800" b="1" spc="5" dirty="0">
                <a:latin typeface="Times New Roman"/>
                <a:cs typeface="Times New Roman"/>
              </a:rPr>
              <a:t> </a:t>
            </a:r>
            <a:r>
              <a:rPr lang="en-US" sz="1800" b="1" spc="-10" dirty="0">
                <a:latin typeface="Times New Roman"/>
                <a:cs typeface="Times New Roman"/>
              </a:rPr>
              <a:t>of</a:t>
            </a:r>
            <a:r>
              <a:rPr lang="en-US" sz="1800" b="1" spc="5" dirty="0">
                <a:latin typeface="Times New Roman"/>
                <a:cs typeface="Times New Roman"/>
              </a:rPr>
              <a:t> </a:t>
            </a:r>
            <a:r>
              <a:rPr lang="en-US" sz="1800" b="1" dirty="0">
                <a:latin typeface="Times New Roman"/>
                <a:cs typeface="Times New Roman"/>
              </a:rPr>
              <a:t>a</a:t>
            </a:r>
            <a:r>
              <a:rPr lang="en-US" sz="1800" b="1" spc="5" dirty="0">
                <a:latin typeface="Times New Roman"/>
                <a:cs typeface="Times New Roman"/>
              </a:rPr>
              <a:t> </a:t>
            </a:r>
            <a:r>
              <a:rPr lang="en-US" sz="1800" b="1" spc="-5" dirty="0">
                <a:latin typeface="Times New Roman"/>
                <a:cs typeface="Times New Roman"/>
              </a:rPr>
              <a:t>product:</a:t>
            </a:r>
            <a:r>
              <a:rPr lang="en-US" sz="1800" b="1" spc="15" dirty="0">
                <a:latin typeface="Times New Roman"/>
                <a:cs typeface="Times New Roman"/>
              </a:rPr>
              <a:t> </a:t>
            </a:r>
            <a:r>
              <a:rPr lang="en-US" sz="1800" spc="-5" dirty="0">
                <a:latin typeface="Times New Roman"/>
                <a:cs typeface="Times New Roman"/>
              </a:rPr>
              <a:t>Deleting</a:t>
            </a:r>
            <a:r>
              <a:rPr lang="en-US" sz="1800" spc="-10" dirty="0">
                <a:latin typeface="Times New Roman"/>
                <a:cs typeface="Times New Roman"/>
              </a:rPr>
              <a:t> </a:t>
            </a:r>
            <a:r>
              <a:rPr lang="en-US" sz="1800" dirty="0">
                <a:latin typeface="Times New Roman"/>
                <a:cs typeface="Times New Roman"/>
              </a:rPr>
              <a:t>the</a:t>
            </a:r>
            <a:r>
              <a:rPr lang="en-US" sz="1800" spc="5" dirty="0">
                <a:latin typeface="Times New Roman"/>
                <a:cs typeface="Times New Roman"/>
              </a:rPr>
              <a:t> </a:t>
            </a:r>
            <a:r>
              <a:rPr lang="en-US" sz="1800" spc="-5" dirty="0">
                <a:latin typeface="Times New Roman"/>
                <a:cs typeface="Times New Roman"/>
              </a:rPr>
              <a:t>voter</a:t>
            </a:r>
            <a:r>
              <a:rPr lang="en-US" sz="1800" spc="5" dirty="0">
                <a:latin typeface="Times New Roman"/>
                <a:cs typeface="Times New Roman"/>
              </a:rPr>
              <a:t> </a:t>
            </a:r>
            <a:r>
              <a:rPr lang="en-US" sz="1800" dirty="0">
                <a:latin typeface="Times New Roman"/>
                <a:cs typeface="Times New Roman"/>
              </a:rPr>
              <a:t>record</a:t>
            </a:r>
            <a:r>
              <a:rPr lang="en-US" sz="1800" spc="-10" dirty="0">
                <a:latin typeface="Times New Roman"/>
                <a:cs typeface="Times New Roman"/>
              </a:rPr>
              <a:t> </a:t>
            </a:r>
            <a:r>
              <a:rPr lang="en-US" sz="1800" dirty="0">
                <a:latin typeface="Times New Roman"/>
                <a:cs typeface="Times New Roman"/>
              </a:rPr>
              <a:t>by</a:t>
            </a:r>
            <a:r>
              <a:rPr lang="en-US" sz="1800" spc="-5" dirty="0">
                <a:latin typeface="Times New Roman"/>
                <a:cs typeface="Times New Roman"/>
              </a:rPr>
              <a:t> giving</a:t>
            </a:r>
            <a:r>
              <a:rPr lang="en-US" sz="1800" dirty="0">
                <a:latin typeface="Times New Roman"/>
                <a:cs typeface="Times New Roman"/>
              </a:rPr>
              <a:t> </a:t>
            </a:r>
            <a:r>
              <a:rPr lang="en-US" sz="1800" spc="-5" dirty="0">
                <a:latin typeface="Times New Roman"/>
                <a:cs typeface="Times New Roman"/>
              </a:rPr>
              <a:t>voter</a:t>
            </a:r>
            <a:r>
              <a:rPr lang="en-US" sz="1800" spc="10" dirty="0">
                <a:latin typeface="Times New Roman"/>
                <a:cs typeface="Times New Roman"/>
              </a:rPr>
              <a:t> </a:t>
            </a:r>
            <a:r>
              <a:rPr lang="en-US" sz="1800" spc="-5" dirty="0">
                <a:latin typeface="Times New Roman"/>
                <a:cs typeface="Times New Roman"/>
              </a:rPr>
              <a:t>name</a:t>
            </a:r>
            <a:r>
              <a:rPr lang="en-US" sz="1800" spc="5" dirty="0">
                <a:latin typeface="Times New Roman"/>
                <a:cs typeface="Times New Roman"/>
              </a:rPr>
              <a:t> </a:t>
            </a:r>
            <a:r>
              <a:rPr lang="en-US" sz="1800" dirty="0">
                <a:latin typeface="Times New Roman"/>
                <a:cs typeface="Times New Roman"/>
              </a:rPr>
              <a:t>as</a:t>
            </a:r>
            <a:r>
              <a:rPr lang="en-US" sz="1800" spc="-5" dirty="0">
                <a:latin typeface="Times New Roman"/>
                <a:cs typeface="Times New Roman"/>
              </a:rPr>
              <a:t> input</a:t>
            </a:r>
            <a:r>
              <a:rPr lang="en-US" sz="1800" spc="10" dirty="0">
                <a:latin typeface="Times New Roman"/>
                <a:cs typeface="Times New Roman"/>
              </a:rPr>
              <a:t> </a:t>
            </a:r>
            <a:r>
              <a:rPr lang="en-US" sz="1800" dirty="0">
                <a:latin typeface="Times New Roman"/>
                <a:cs typeface="Times New Roman"/>
              </a:rPr>
              <a:t>as </a:t>
            </a:r>
            <a:r>
              <a:rPr lang="en-US" sz="1800" spc="-260" dirty="0">
                <a:latin typeface="Times New Roman"/>
                <a:cs typeface="Times New Roman"/>
              </a:rPr>
              <a:t> </a:t>
            </a:r>
            <a:r>
              <a:rPr lang="en-US" sz="1800" dirty="0">
                <a:latin typeface="Times New Roman"/>
                <a:cs typeface="Times New Roman"/>
              </a:rPr>
              <a:t>shown</a:t>
            </a:r>
            <a:r>
              <a:rPr lang="en-US" sz="1800" spc="-5" dirty="0">
                <a:latin typeface="Times New Roman"/>
                <a:cs typeface="Times New Roman"/>
              </a:rPr>
              <a:t> </a:t>
            </a:r>
            <a:r>
              <a:rPr lang="en-US" sz="1800" dirty="0">
                <a:latin typeface="Times New Roman"/>
                <a:cs typeface="Times New Roman"/>
              </a:rPr>
              <a:t>in</a:t>
            </a:r>
            <a:r>
              <a:rPr lang="en-US" sz="1800" spc="-10" dirty="0">
                <a:latin typeface="Times New Roman"/>
                <a:cs typeface="Times New Roman"/>
              </a:rPr>
              <a:t> </a:t>
            </a:r>
            <a:r>
              <a:rPr lang="en-US" sz="1800" spc="-5" dirty="0">
                <a:latin typeface="Times New Roman"/>
                <a:cs typeface="Times New Roman"/>
              </a:rPr>
              <a:t>figure 1.4</a:t>
            </a:r>
            <a:r>
              <a:rPr lang="en-US" sz="1800" spc="65" dirty="0">
                <a:latin typeface="Times New Roman"/>
                <a:cs typeface="Times New Roman"/>
              </a:rPr>
              <a:t> </a:t>
            </a:r>
          </a:p>
          <a:p>
            <a:r>
              <a:rPr lang="en-US" sz="1800" spc="-5" dirty="0">
                <a:latin typeface="Times New Roman"/>
                <a:cs typeface="Times New Roman"/>
              </a:rPr>
              <a:t>.</a:t>
            </a:r>
            <a:endParaRPr lang="en-US" sz="1800" dirty="0">
              <a:latin typeface="Times New Roman"/>
              <a:cs typeface="Times New Roman"/>
            </a:endParaRPr>
          </a:p>
          <a:p>
            <a:endParaRPr lang="en-IN" dirty="0"/>
          </a:p>
        </p:txBody>
      </p:sp>
      <p:pic>
        <p:nvPicPr>
          <p:cNvPr id="4" name="object 8">
            <a:extLst>
              <a:ext uri="{FF2B5EF4-FFF2-40B4-BE49-F238E27FC236}">
                <a16:creationId xmlns:a16="http://schemas.microsoft.com/office/drawing/2014/main" id="{7E79BDD3-50F5-2BBD-E894-7A6F9F9101AD}"/>
              </a:ext>
            </a:extLst>
          </p:cNvPr>
          <p:cNvPicPr/>
          <p:nvPr/>
        </p:nvPicPr>
        <p:blipFill>
          <a:blip r:embed="rId2" cstate="print"/>
          <a:stretch>
            <a:fillRect/>
          </a:stretch>
        </p:blipFill>
        <p:spPr>
          <a:xfrm>
            <a:off x="1752600" y="1994409"/>
            <a:ext cx="5715000" cy="1591183"/>
          </a:xfrm>
          <a:prstGeom prst="rect">
            <a:avLst/>
          </a:prstGeom>
        </p:spPr>
      </p:pic>
      <p:sp>
        <p:nvSpPr>
          <p:cNvPr id="5" name="TextBox 4">
            <a:extLst>
              <a:ext uri="{FF2B5EF4-FFF2-40B4-BE49-F238E27FC236}">
                <a16:creationId xmlns:a16="http://schemas.microsoft.com/office/drawing/2014/main" id="{CA36345F-BB61-0169-E45B-2537AA029B62}"/>
              </a:ext>
            </a:extLst>
          </p:cNvPr>
          <p:cNvSpPr txBox="1"/>
          <p:nvPr/>
        </p:nvSpPr>
        <p:spPr>
          <a:xfrm>
            <a:off x="457200" y="4114800"/>
            <a:ext cx="11277600" cy="859018"/>
          </a:xfrm>
          <a:prstGeom prst="rect">
            <a:avLst/>
          </a:prstGeom>
          <a:noFill/>
        </p:spPr>
        <p:txBody>
          <a:bodyPr wrap="square" rtlCol="0">
            <a:spAutoFit/>
          </a:bodyPr>
          <a:lstStyle/>
          <a:p>
            <a:pPr marL="12700" marR="386080" indent="348615">
              <a:lnSpc>
                <a:spcPct val="147400"/>
              </a:lnSpc>
              <a:spcBef>
                <a:spcPts val="150"/>
              </a:spcBef>
            </a:pPr>
            <a:r>
              <a:rPr lang="en-US" sz="1800" b="1" dirty="0">
                <a:latin typeface="Times New Roman"/>
                <a:cs typeface="Times New Roman"/>
              </a:rPr>
              <a:t>Searching</a:t>
            </a:r>
            <a:r>
              <a:rPr lang="en-US" sz="1800" b="1" spc="5" dirty="0">
                <a:latin typeface="Times New Roman"/>
                <a:cs typeface="Times New Roman"/>
              </a:rPr>
              <a:t> </a:t>
            </a:r>
            <a:r>
              <a:rPr lang="en-US" sz="1800" b="1" spc="-10" dirty="0">
                <a:latin typeface="Times New Roman"/>
                <a:cs typeface="Times New Roman"/>
              </a:rPr>
              <a:t>of</a:t>
            </a:r>
            <a:r>
              <a:rPr lang="en-US" sz="1800" b="1" spc="5" dirty="0">
                <a:latin typeface="Times New Roman"/>
                <a:cs typeface="Times New Roman"/>
              </a:rPr>
              <a:t> </a:t>
            </a:r>
            <a:r>
              <a:rPr lang="en-US" sz="1800" b="1" dirty="0">
                <a:latin typeface="Times New Roman"/>
                <a:cs typeface="Times New Roman"/>
              </a:rPr>
              <a:t>a</a:t>
            </a:r>
            <a:r>
              <a:rPr lang="en-US" sz="1800" b="1" spc="-15" dirty="0">
                <a:latin typeface="Times New Roman"/>
                <a:cs typeface="Times New Roman"/>
              </a:rPr>
              <a:t> </a:t>
            </a:r>
            <a:r>
              <a:rPr lang="en-US" sz="1800" b="1" spc="-5" dirty="0">
                <a:latin typeface="Times New Roman"/>
                <a:cs typeface="Times New Roman"/>
              </a:rPr>
              <a:t>Product:</a:t>
            </a:r>
            <a:r>
              <a:rPr lang="en-US" sz="1800" b="1" spc="15" dirty="0">
                <a:latin typeface="Times New Roman"/>
                <a:cs typeface="Times New Roman"/>
              </a:rPr>
              <a:t> </a:t>
            </a:r>
            <a:r>
              <a:rPr lang="en-US" sz="1800" spc="-5" dirty="0">
                <a:latin typeface="Times New Roman"/>
                <a:cs typeface="Times New Roman"/>
              </a:rPr>
              <a:t>Searching</a:t>
            </a:r>
            <a:r>
              <a:rPr lang="en-US" sz="1800" spc="-10" dirty="0">
                <a:latin typeface="Times New Roman"/>
                <a:cs typeface="Times New Roman"/>
              </a:rPr>
              <a:t> </a:t>
            </a:r>
            <a:r>
              <a:rPr lang="en-US" sz="1800" spc="-5" dirty="0">
                <a:latin typeface="Times New Roman"/>
                <a:cs typeface="Times New Roman"/>
              </a:rPr>
              <a:t>the</a:t>
            </a:r>
            <a:r>
              <a:rPr lang="en-US" sz="1800" spc="5" dirty="0">
                <a:latin typeface="Times New Roman"/>
                <a:cs typeface="Times New Roman"/>
              </a:rPr>
              <a:t> </a:t>
            </a:r>
            <a:r>
              <a:rPr lang="en-US" sz="1800" spc="-5" dirty="0">
                <a:latin typeface="Times New Roman"/>
                <a:cs typeface="Times New Roman"/>
              </a:rPr>
              <a:t>voter </a:t>
            </a:r>
            <a:r>
              <a:rPr lang="en-US" sz="1800" dirty="0">
                <a:latin typeface="Times New Roman"/>
                <a:cs typeface="Times New Roman"/>
              </a:rPr>
              <a:t>record</a:t>
            </a:r>
            <a:r>
              <a:rPr lang="en-US" sz="1800" spc="5" dirty="0">
                <a:latin typeface="Times New Roman"/>
                <a:cs typeface="Times New Roman"/>
              </a:rPr>
              <a:t> </a:t>
            </a:r>
            <a:r>
              <a:rPr lang="en-US" sz="1800" spc="-10" dirty="0">
                <a:latin typeface="Times New Roman"/>
                <a:cs typeface="Times New Roman"/>
              </a:rPr>
              <a:t>by</a:t>
            </a:r>
            <a:r>
              <a:rPr lang="en-US" sz="1800" dirty="0">
                <a:latin typeface="Times New Roman"/>
                <a:cs typeface="Times New Roman"/>
              </a:rPr>
              <a:t> </a:t>
            </a:r>
            <a:r>
              <a:rPr lang="en-US" sz="1800" spc="-5" dirty="0">
                <a:latin typeface="Times New Roman"/>
                <a:cs typeface="Times New Roman"/>
              </a:rPr>
              <a:t>giving</a:t>
            </a:r>
            <a:r>
              <a:rPr lang="en-US" sz="1800" dirty="0">
                <a:latin typeface="Times New Roman"/>
                <a:cs typeface="Times New Roman"/>
              </a:rPr>
              <a:t> </a:t>
            </a:r>
            <a:r>
              <a:rPr lang="en-US" sz="1800" spc="-20" dirty="0" err="1">
                <a:latin typeface="Times New Roman"/>
                <a:cs typeface="Times New Roman"/>
              </a:rPr>
              <a:t>voter‟s</a:t>
            </a:r>
            <a:r>
              <a:rPr lang="en-US" sz="1800" spc="-5" dirty="0">
                <a:latin typeface="Times New Roman"/>
                <a:cs typeface="Times New Roman"/>
              </a:rPr>
              <a:t> name</a:t>
            </a:r>
            <a:r>
              <a:rPr lang="en-US" sz="1800" spc="5" dirty="0">
                <a:latin typeface="Times New Roman"/>
                <a:cs typeface="Times New Roman"/>
              </a:rPr>
              <a:t> </a:t>
            </a:r>
            <a:r>
              <a:rPr lang="en-US" sz="1800" dirty="0">
                <a:latin typeface="Times New Roman"/>
                <a:cs typeface="Times New Roman"/>
              </a:rPr>
              <a:t>as </a:t>
            </a:r>
            <a:r>
              <a:rPr lang="en-US" sz="1800" spc="-260" dirty="0">
                <a:latin typeface="Times New Roman"/>
                <a:cs typeface="Times New Roman"/>
              </a:rPr>
              <a:t> </a:t>
            </a:r>
            <a:r>
              <a:rPr lang="en-US" sz="1800" spc="-5" dirty="0">
                <a:latin typeface="Times New Roman"/>
                <a:cs typeface="Times New Roman"/>
              </a:rPr>
              <a:t>searching</a:t>
            </a:r>
            <a:r>
              <a:rPr lang="en-US" sz="1800" spc="-20" dirty="0">
                <a:latin typeface="Times New Roman"/>
                <a:cs typeface="Times New Roman"/>
              </a:rPr>
              <a:t> </a:t>
            </a:r>
            <a:r>
              <a:rPr lang="en-US" sz="1800" dirty="0">
                <a:latin typeface="Times New Roman"/>
                <a:cs typeface="Times New Roman"/>
              </a:rPr>
              <a:t>key</a:t>
            </a:r>
            <a:r>
              <a:rPr lang="en-US" sz="1800" spc="-15" dirty="0">
                <a:latin typeface="Times New Roman"/>
                <a:cs typeface="Times New Roman"/>
              </a:rPr>
              <a:t> </a:t>
            </a:r>
            <a:r>
              <a:rPr lang="en-US" sz="1800" dirty="0">
                <a:latin typeface="Times New Roman"/>
                <a:cs typeface="Times New Roman"/>
              </a:rPr>
              <a:t>as shown</a:t>
            </a:r>
            <a:r>
              <a:rPr lang="en-US" sz="1800" spc="-10" dirty="0">
                <a:latin typeface="Times New Roman"/>
                <a:cs typeface="Times New Roman"/>
              </a:rPr>
              <a:t> </a:t>
            </a:r>
            <a:r>
              <a:rPr lang="en-US" sz="1800" spc="-5" dirty="0">
                <a:latin typeface="Times New Roman"/>
                <a:cs typeface="Times New Roman"/>
              </a:rPr>
              <a:t>in</a:t>
            </a:r>
            <a:r>
              <a:rPr lang="en-US" sz="1800" spc="-40" dirty="0">
                <a:latin typeface="Times New Roman"/>
                <a:cs typeface="Times New Roman"/>
              </a:rPr>
              <a:t> </a:t>
            </a:r>
            <a:r>
              <a:rPr lang="en-US" sz="1800" spc="-5" dirty="0">
                <a:latin typeface="Times New Roman"/>
                <a:cs typeface="Times New Roman"/>
              </a:rPr>
              <a:t>figure</a:t>
            </a:r>
            <a:r>
              <a:rPr lang="en-US" sz="1800" spc="100" dirty="0">
                <a:latin typeface="Times New Roman"/>
                <a:cs typeface="Times New Roman"/>
              </a:rPr>
              <a:t> </a:t>
            </a:r>
            <a:r>
              <a:rPr lang="en-US" spc="-5" dirty="0">
                <a:latin typeface="Times New Roman"/>
                <a:cs typeface="Times New Roman"/>
              </a:rPr>
              <a:t>1.5</a:t>
            </a:r>
            <a:endParaRPr lang="en-US" sz="1800" dirty="0">
              <a:latin typeface="Times New Roman"/>
              <a:cs typeface="Times New Roman"/>
            </a:endParaRPr>
          </a:p>
        </p:txBody>
      </p:sp>
      <p:pic>
        <p:nvPicPr>
          <p:cNvPr id="6" name="object 7">
            <a:extLst>
              <a:ext uri="{FF2B5EF4-FFF2-40B4-BE49-F238E27FC236}">
                <a16:creationId xmlns:a16="http://schemas.microsoft.com/office/drawing/2014/main" id="{A5BBA3AD-0086-52F2-AC4E-D16C18043A0D}"/>
              </a:ext>
            </a:extLst>
          </p:cNvPr>
          <p:cNvPicPr/>
          <p:nvPr/>
        </p:nvPicPr>
        <p:blipFill>
          <a:blip r:embed="rId3" cstate="print"/>
          <a:stretch>
            <a:fillRect/>
          </a:stretch>
        </p:blipFill>
        <p:spPr>
          <a:xfrm>
            <a:off x="1752600" y="4544309"/>
            <a:ext cx="5029200" cy="2041904"/>
          </a:xfrm>
          <a:prstGeom prst="rect">
            <a:avLst/>
          </a:prstGeom>
        </p:spPr>
      </p:pic>
    </p:spTree>
    <p:extLst>
      <p:ext uri="{BB962C8B-B14F-4D97-AF65-F5344CB8AC3E}">
        <p14:creationId xmlns:p14="http://schemas.microsoft.com/office/powerpoint/2010/main" val="1338137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2A6A-1D19-4E52-1938-2A09F52F9C5B}"/>
              </a:ext>
            </a:extLst>
          </p:cNvPr>
          <p:cNvSpPr>
            <a:spLocks noGrp="1"/>
          </p:cNvSpPr>
          <p:nvPr>
            <p:ph type="title"/>
          </p:nvPr>
        </p:nvSpPr>
        <p:spPr>
          <a:xfrm>
            <a:off x="2816352" y="714247"/>
            <a:ext cx="6559295" cy="492443"/>
          </a:xfrm>
        </p:spPr>
        <p:txBody>
          <a:bodyPr/>
          <a:lstStyle/>
          <a:p>
            <a:r>
              <a:rPr lang="en-IN" dirty="0"/>
              <a:t>Results</a:t>
            </a:r>
          </a:p>
        </p:txBody>
      </p:sp>
      <p:sp>
        <p:nvSpPr>
          <p:cNvPr id="3" name="Text Placeholder 2">
            <a:extLst>
              <a:ext uri="{FF2B5EF4-FFF2-40B4-BE49-F238E27FC236}">
                <a16:creationId xmlns:a16="http://schemas.microsoft.com/office/drawing/2014/main" id="{5EB8F027-A279-513A-C781-E29C0F78E910}"/>
              </a:ext>
            </a:extLst>
          </p:cNvPr>
          <p:cNvSpPr>
            <a:spLocks noGrp="1"/>
          </p:cNvSpPr>
          <p:nvPr>
            <p:ph type="body" idx="1"/>
          </p:nvPr>
        </p:nvSpPr>
        <p:spPr>
          <a:xfrm>
            <a:off x="609600" y="1577340"/>
            <a:ext cx="10972800" cy="830997"/>
          </a:xfrm>
        </p:spPr>
        <p:txBody>
          <a:bodyPr/>
          <a:lstStyle/>
          <a:p>
            <a:r>
              <a:rPr lang="en-US" sz="1800" b="1" dirty="0">
                <a:latin typeface="Times New Roman"/>
                <a:cs typeface="Times New Roman"/>
              </a:rPr>
              <a:t>Updating </a:t>
            </a:r>
            <a:r>
              <a:rPr lang="en-US" sz="1800" b="1" spc="-10" dirty="0">
                <a:latin typeface="Times New Roman"/>
                <a:cs typeface="Times New Roman"/>
              </a:rPr>
              <a:t>of</a:t>
            </a:r>
            <a:r>
              <a:rPr lang="en-US" sz="1800" b="1" dirty="0">
                <a:latin typeface="Times New Roman"/>
                <a:cs typeface="Times New Roman"/>
              </a:rPr>
              <a:t> a</a:t>
            </a:r>
            <a:r>
              <a:rPr lang="en-US" sz="1800" b="1" spc="5" dirty="0">
                <a:latin typeface="Times New Roman"/>
                <a:cs typeface="Times New Roman"/>
              </a:rPr>
              <a:t> </a:t>
            </a:r>
            <a:r>
              <a:rPr lang="en-US" sz="1800" b="1" spc="-5" dirty="0">
                <a:latin typeface="Times New Roman"/>
                <a:cs typeface="Times New Roman"/>
              </a:rPr>
              <a:t>Details:</a:t>
            </a:r>
            <a:r>
              <a:rPr lang="en-US" sz="1800" b="1" spc="10" dirty="0">
                <a:latin typeface="Times New Roman"/>
                <a:cs typeface="Times New Roman"/>
              </a:rPr>
              <a:t> </a:t>
            </a:r>
            <a:r>
              <a:rPr lang="en-US" sz="1800" spc="-5" dirty="0">
                <a:latin typeface="Times New Roman"/>
                <a:cs typeface="Times New Roman"/>
              </a:rPr>
              <a:t>Updating</a:t>
            </a:r>
            <a:r>
              <a:rPr lang="en-US" sz="1800" spc="-15" dirty="0">
                <a:latin typeface="Times New Roman"/>
                <a:cs typeface="Times New Roman"/>
              </a:rPr>
              <a:t> </a:t>
            </a:r>
            <a:r>
              <a:rPr lang="en-US" sz="1800" dirty="0">
                <a:latin typeface="Times New Roman"/>
                <a:cs typeface="Times New Roman"/>
              </a:rPr>
              <a:t>the</a:t>
            </a:r>
            <a:r>
              <a:rPr lang="en-US" sz="1800" spc="5" dirty="0">
                <a:latin typeface="Times New Roman"/>
                <a:cs typeface="Times New Roman"/>
              </a:rPr>
              <a:t> </a:t>
            </a:r>
            <a:r>
              <a:rPr lang="en-US" sz="1800" spc="-5" dirty="0">
                <a:latin typeface="Times New Roman"/>
                <a:cs typeface="Times New Roman"/>
              </a:rPr>
              <a:t>voters</a:t>
            </a:r>
            <a:r>
              <a:rPr lang="en-US" sz="1800" dirty="0">
                <a:latin typeface="Times New Roman"/>
                <a:cs typeface="Times New Roman"/>
              </a:rPr>
              <a:t> </a:t>
            </a:r>
            <a:r>
              <a:rPr lang="en-US" sz="1800" spc="-5" dirty="0">
                <a:latin typeface="Times New Roman"/>
                <a:cs typeface="Times New Roman"/>
              </a:rPr>
              <a:t>details</a:t>
            </a:r>
            <a:r>
              <a:rPr lang="en-US" sz="1800" dirty="0">
                <a:latin typeface="Times New Roman"/>
                <a:cs typeface="Times New Roman"/>
              </a:rPr>
              <a:t> </a:t>
            </a:r>
            <a:r>
              <a:rPr lang="en-US" sz="1800" spc="-5" dirty="0">
                <a:latin typeface="Times New Roman"/>
                <a:cs typeface="Times New Roman"/>
              </a:rPr>
              <a:t>using</a:t>
            </a:r>
            <a:r>
              <a:rPr lang="en-US" sz="1800" spc="-10" dirty="0">
                <a:latin typeface="Times New Roman"/>
                <a:cs typeface="Times New Roman"/>
              </a:rPr>
              <a:t> </a:t>
            </a:r>
            <a:r>
              <a:rPr lang="en-US" sz="1800" spc="-5" dirty="0">
                <a:latin typeface="Times New Roman"/>
                <a:cs typeface="Times New Roman"/>
              </a:rPr>
              <a:t>V_ID </a:t>
            </a:r>
            <a:r>
              <a:rPr lang="en-US" sz="1800" dirty="0">
                <a:latin typeface="Times New Roman"/>
                <a:cs typeface="Times New Roman"/>
              </a:rPr>
              <a:t>as</a:t>
            </a:r>
            <a:r>
              <a:rPr lang="en-US" sz="1800" spc="5" dirty="0">
                <a:latin typeface="Times New Roman"/>
                <a:cs typeface="Times New Roman"/>
              </a:rPr>
              <a:t> </a:t>
            </a:r>
            <a:r>
              <a:rPr lang="en-US" sz="1800" dirty="0">
                <a:latin typeface="Times New Roman"/>
                <a:cs typeface="Times New Roman"/>
              </a:rPr>
              <a:t>a primary</a:t>
            </a:r>
            <a:r>
              <a:rPr lang="en-US" sz="1800" spc="-15" dirty="0">
                <a:latin typeface="Times New Roman"/>
                <a:cs typeface="Times New Roman"/>
              </a:rPr>
              <a:t> </a:t>
            </a:r>
            <a:r>
              <a:rPr lang="en-US" sz="1800" dirty="0">
                <a:latin typeface="Times New Roman"/>
                <a:cs typeface="Times New Roman"/>
              </a:rPr>
              <a:t>key</a:t>
            </a:r>
            <a:r>
              <a:rPr lang="en-US" sz="1800" spc="-10" dirty="0">
                <a:latin typeface="Times New Roman"/>
                <a:cs typeface="Times New Roman"/>
              </a:rPr>
              <a:t> </a:t>
            </a:r>
            <a:r>
              <a:rPr lang="en-US" sz="1800" dirty="0">
                <a:latin typeface="Times New Roman"/>
                <a:cs typeface="Times New Roman"/>
              </a:rPr>
              <a:t>as </a:t>
            </a:r>
            <a:r>
              <a:rPr lang="en-US" sz="1800" spc="-260" dirty="0">
                <a:latin typeface="Times New Roman"/>
                <a:cs typeface="Times New Roman"/>
              </a:rPr>
              <a:t> </a:t>
            </a:r>
            <a:r>
              <a:rPr lang="en-US" sz="1800" dirty="0">
                <a:latin typeface="Times New Roman"/>
                <a:cs typeface="Times New Roman"/>
              </a:rPr>
              <a:t>shown</a:t>
            </a:r>
            <a:r>
              <a:rPr lang="en-US" sz="1800" spc="-5" dirty="0">
                <a:latin typeface="Times New Roman"/>
                <a:cs typeface="Times New Roman"/>
              </a:rPr>
              <a:t> </a:t>
            </a:r>
            <a:r>
              <a:rPr lang="en-US" sz="1800" dirty="0">
                <a:latin typeface="Times New Roman"/>
                <a:cs typeface="Times New Roman"/>
              </a:rPr>
              <a:t>in</a:t>
            </a:r>
            <a:r>
              <a:rPr lang="en-US" sz="1800" spc="-10" dirty="0">
                <a:latin typeface="Times New Roman"/>
                <a:cs typeface="Times New Roman"/>
              </a:rPr>
              <a:t> </a:t>
            </a:r>
            <a:r>
              <a:rPr lang="en-US" sz="1800" spc="-5" dirty="0">
                <a:latin typeface="Times New Roman"/>
                <a:cs typeface="Times New Roman"/>
              </a:rPr>
              <a:t>figure</a:t>
            </a:r>
            <a:r>
              <a:rPr lang="en-US" sz="1800" spc="65" dirty="0">
                <a:latin typeface="Times New Roman"/>
                <a:cs typeface="Times New Roman"/>
              </a:rPr>
              <a:t> </a:t>
            </a:r>
            <a:r>
              <a:rPr lang="en-US" spc="-5" dirty="0">
                <a:latin typeface="Times New Roman"/>
                <a:cs typeface="Times New Roman"/>
              </a:rPr>
              <a:t>1</a:t>
            </a:r>
            <a:r>
              <a:rPr lang="en-US" sz="1800" spc="-5" dirty="0">
                <a:latin typeface="Times New Roman"/>
                <a:cs typeface="Times New Roman"/>
              </a:rPr>
              <a:t>.6.</a:t>
            </a:r>
          </a:p>
          <a:p>
            <a:endParaRPr lang="en-US" sz="1800" dirty="0">
              <a:latin typeface="Times New Roman"/>
              <a:cs typeface="Times New Roman"/>
            </a:endParaRPr>
          </a:p>
          <a:p>
            <a:endParaRPr lang="en-IN" dirty="0"/>
          </a:p>
        </p:txBody>
      </p:sp>
      <p:pic>
        <p:nvPicPr>
          <p:cNvPr id="4" name="object 8">
            <a:extLst>
              <a:ext uri="{FF2B5EF4-FFF2-40B4-BE49-F238E27FC236}">
                <a16:creationId xmlns:a16="http://schemas.microsoft.com/office/drawing/2014/main" id="{3EF9FC98-91BF-2BF1-2858-A30DB865BEE5}"/>
              </a:ext>
            </a:extLst>
          </p:cNvPr>
          <p:cNvPicPr/>
          <p:nvPr/>
        </p:nvPicPr>
        <p:blipFill>
          <a:blip r:embed="rId2" cstate="print"/>
          <a:stretch>
            <a:fillRect/>
          </a:stretch>
        </p:blipFill>
        <p:spPr>
          <a:xfrm>
            <a:off x="1524000" y="1992838"/>
            <a:ext cx="5715000" cy="1630680"/>
          </a:xfrm>
          <a:prstGeom prst="rect">
            <a:avLst/>
          </a:prstGeom>
        </p:spPr>
      </p:pic>
      <p:sp>
        <p:nvSpPr>
          <p:cNvPr id="5" name="TextBox 4">
            <a:extLst>
              <a:ext uri="{FF2B5EF4-FFF2-40B4-BE49-F238E27FC236}">
                <a16:creationId xmlns:a16="http://schemas.microsoft.com/office/drawing/2014/main" id="{A5DD5843-8C62-3DEB-AA3C-9FB39D8FBFC5}"/>
              </a:ext>
            </a:extLst>
          </p:cNvPr>
          <p:cNvSpPr txBox="1"/>
          <p:nvPr/>
        </p:nvSpPr>
        <p:spPr>
          <a:xfrm>
            <a:off x="457200" y="4114800"/>
            <a:ext cx="11353800" cy="1200329"/>
          </a:xfrm>
          <a:prstGeom prst="rect">
            <a:avLst/>
          </a:prstGeom>
          <a:noFill/>
        </p:spPr>
        <p:txBody>
          <a:bodyPr wrap="square" rtlCol="0">
            <a:spAutoFit/>
          </a:bodyPr>
          <a:lstStyle/>
          <a:p>
            <a:r>
              <a:rPr lang="en-US" sz="1800" b="1" spc="-5" dirty="0">
                <a:latin typeface="Times New Roman"/>
                <a:cs typeface="Times New Roman"/>
              </a:rPr>
              <a:t>Data file</a:t>
            </a:r>
            <a:r>
              <a:rPr lang="en-US" sz="1800" b="1" spc="10" dirty="0">
                <a:latin typeface="Times New Roman"/>
                <a:cs typeface="Times New Roman"/>
              </a:rPr>
              <a:t> </a:t>
            </a:r>
            <a:r>
              <a:rPr lang="en-US" sz="1800" b="1" spc="-5" dirty="0">
                <a:latin typeface="Times New Roman"/>
                <a:cs typeface="Times New Roman"/>
              </a:rPr>
              <a:t>contents:</a:t>
            </a:r>
            <a:r>
              <a:rPr lang="en-US" sz="1800" b="1" spc="25" dirty="0">
                <a:latin typeface="Times New Roman"/>
                <a:cs typeface="Times New Roman"/>
              </a:rPr>
              <a:t> </a:t>
            </a:r>
            <a:r>
              <a:rPr lang="en-US" sz="1800" spc="-5" dirty="0">
                <a:latin typeface="Times New Roman"/>
                <a:cs typeface="Times New Roman"/>
              </a:rPr>
              <a:t>Stored</a:t>
            </a:r>
            <a:r>
              <a:rPr lang="en-US" sz="1800" spc="5" dirty="0">
                <a:latin typeface="Times New Roman"/>
                <a:cs typeface="Times New Roman"/>
              </a:rPr>
              <a:t> </a:t>
            </a:r>
            <a:r>
              <a:rPr lang="en-US" sz="1800" spc="-5" dirty="0">
                <a:latin typeface="Times New Roman"/>
                <a:cs typeface="Times New Roman"/>
              </a:rPr>
              <a:t>details</a:t>
            </a:r>
            <a:r>
              <a:rPr lang="en-US" sz="1800" spc="10" dirty="0">
                <a:latin typeface="Times New Roman"/>
                <a:cs typeface="Times New Roman"/>
              </a:rPr>
              <a:t> </a:t>
            </a:r>
            <a:r>
              <a:rPr lang="en-US" sz="1800" dirty="0">
                <a:latin typeface="Times New Roman"/>
                <a:cs typeface="Times New Roman"/>
              </a:rPr>
              <a:t>of</a:t>
            </a:r>
            <a:r>
              <a:rPr lang="en-US" sz="1800" spc="15" dirty="0">
                <a:latin typeface="Times New Roman"/>
                <a:cs typeface="Times New Roman"/>
              </a:rPr>
              <a:t> </a:t>
            </a:r>
            <a:r>
              <a:rPr lang="en-US" sz="1800" spc="-5" dirty="0">
                <a:latin typeface="Times New Roman"/>
                <a:cs typeface="Times New Roman"/>
              </a:rPr>
              <a:t>voter</a:t>
            </a:r>
            <a:r>
              <a:rPr lang="en-US" sz="1800" dirty="0">
                <a:latin typeface="Times New Roman"/>
                <a:cs typeface="Times New Roman"/>
              </a:rPr>
              <a:t> </a:t>
            </a:r>
            <a:r>
              <a:rPr lang="en-US" sz="1800" spc="-5" dirty="0">
                <a:latin typeface="Times New Roman"/>
                <a:cs typeface="Times New Roman"/>
              </a:rPr>
              <a:t>record </a:t>
            </a:r>
            <a:r>
              <a:rPr lang="en-US" sz="1800" dirty="0">
                <a:latin typeface="Times New Roman"/>
                <a:cs typeface="Times New Roman"/>
              </a:rPr>
              <a:t>in</a:t>
            </a:r>
            <a:r>
              <a:rPr lang="en-US" sz="1800" spc="15" dirty="0">
                <a:latin typeface="Times New Roman"/>
                <a:cs typeface="Times New Roman"/>
              </a:rPr>
              <a:t> </a:t>
            </a:r>
            <a:r>
              <a:rPr lang="en-US" sz="1800" spc="-5" dirty="0">
                <a:latin typeface="Times New Roman"/>
                <a:cs typeface="Times New Roman"/>
              </a:rPr>
              <a:t>datafile.</a:t>
            </a:r>
            <a:r>
              <a:rPr lang="en-US" sz="1800" spc="35" dirty="0">
                <a:latin typeface="Times New Roman"/>
                <a:cs typeface="Times New Roman"/>
              </a:rPr>
              <a:t> </a:t>
            </a:r>
            <a:r>
              <a:rPr lang="en-US" sz="1800" spc="-5" dirty="0">
                <a:latin typeface="Times New Roman"/>
                <a:cs typeface="Times New Roman"/>
              </a:rPr>
              <a:t>`$`</a:t>
            </a:r>
            <a:r>
              <a:rPr lang="en-US" sz="1800" dirty="0">
                <a:latin typeface="Times New Roman"/>
                <a:cs typeface="Times New Roman"/>
              </a:rPr>
              <a:t> </a:t>
            </a:r>
            <a:r>
              <a:rPr lang="en-US" sz="1800" spc="-5" dirty="0">
                <a:latin typeface="Times New Roman"/>
                <a:cs typeface="Times New Roman"/>
              </a:rPr>
              <a:t>indicates</a:t>
            </a:r>
            <a:r>
              <a:rPr lang="en-US" sz="1800" dirty="0">
                <a:latin typeface="Times New Roman"/>
                <a:cs typeface="Times New Roman"/>
              </a:rPr>
              <a:t> </a:t>
            </a:r>
            <a:r>
              <a:rPr lang="en-US" sz="1800" spc="-5" dirty="0">
                <a:latin typeface="Times New Roman"/>
                <a:cs typeface="Times New Roman"/>
              </a:rPr>
              <a:t>deleted </a:t>
            </a:r>
            <a:r>
              <a:rPr lang="en-US" sz="1800" spc="-260" dirty="0">
                <a:latin typeface="Times New Roman"/>
                <a:cs typeface="Times New Roman"/>
              </a:rPr>
              <a:t> </a:t>
            </a:r>
            <a:r>
              <a:rPr lang="en-US" sz="1800" dirty="0">
                <a:latin typeface="Times New Roman"/>
                <a:cs typeface="Times New Roman"/>
              </a:rPr>
              <a:t>and</a:t>
            </a:r>
            <a:r>
              <a:rPr lang="en-US" sz="1800" spc="-5" dirty="0">
                <a:latin typeface="Times New Roman"/>
                <a:cs typeface="Times New Roman"/>
              </a:rPr>
              <a:t> modified</a:t>
            </a:r>
            <a:r>
              <a:rPr lang="en-US" sz="1800" dirty="0">
                <a:latin typeface="Times New Roman"/>
                <a:cs typeface="Times New Roman"/>
              </a:rPr>
              <a:t> </a:t>
            </a:r>
            <a:r>
              <a:rPr lang="en-US" sz="1800" spc="-5" dirty="0">
                <a:latin typeface="Times New Roman"/>
                <a:cs typeface="Times New Roman"/>
              </a:rPr>
              <a:t>voter </a:t>
            </a:r>
            <a:r>
              <a:rPr lang="en-US" sz="1800" dirty="0">
                <a:latin typeface="Times New Roman"/>
                <a:cs typeface="Times New Roman"/>
              </a:rPr>
              <a:t>record</a:t>
            </a:r>
            <a:r>
              <a:rPr lang="en-US" sz="1800" spc="-15" dirty="0">
                <a:latin typeface="Times New Roman"/>
                <a:cs typeface="Times New Roman"/>
              </a:rPr>
              <a:t> </a:t>
            </a:r>
            <a:r>
              <a:rPr lang="en-US" sz="1800" spc="-5" dirty="0">
                <a:latin typeface="Times New Roman"/>
                <a:cs typeface="Times New Roman"/>
              </a:rPr>
              <a:t>as</a:t>
            </a:r>
            <a:r>
              <a:rPr lang="en-US" sz="1800" dirty="0">
                <a:latin typeface="Times New Roman"/>
                <a:cs typeface="Times New Roman"/>
              </a:rPr>
              <a:t> shown</a:t>
            </a:r>
            <a:r>
              <a:rPr lang="en-US" sz="1800" spc="-15" dirty="0">
                <a:latin typeface="Times New Roman"/>
                <a:cs typeface="Times New Roman"/>
              </a:rPr>
              <a:t> </a:t>
            </a:r>
            <a:r>
              <a:rPr lang="en-US" sz="1800" dirty="0">
                <a:latin typeface="Times New Roman"/>
                <a:cs typeface="Times New Roman"/>
              </a:rPr>
              <a:t>in </a:t>
            </a:r>
            <a:r>
              <a:rPr lang="en-US" sz="1800" spc="-5" dirty="0">
                <a:latin typeface="Times New Roman"/>
                <a:cs typeface="Times New Roman"/>
              </a:rPr>
              <a:t>figure</a:t>
            </a:r>
            <a:r>
              <a:rPr lang="en-US" sz="1800" spc="105" dirty="0">
                <a:latin typeface="Times New Roman"/>
                <a:cs typeface="Times New Roman"/>
              </a:rPr>
              <a:t> </a:t>
            </a:r>
            <a:r>
              <a:rPr lang="en-US" spc="105" dirty="0">
                <a:latin typeface="Times New Roman"/>
                <a:cs typeface="Times New Roman"/>
              </a:rPr>
              <a:t>1</a:t>
            </a:r>
            <a:r>
              <a:rPr lang="en-US" sz="1800" dirty="0">
                <a:latin typeface="Times New Roman"/>
                <a:cs typeface="Times New Roman"/>
              </a:rPr>
              <a:t>.7.</a:t>
            </a:r>
          </a:p>
          <a:p>
            <a:endParaRPr lang="en-US" sz="1800" dirty="0">
              <a:latin typeface="Times New Roman"/>
              <a:cs typeface="Times New Roman"/>
            </a:endParaRPr>
          </a:p>
          <a:p>
            <a:endParaRPr lang="en-IN" dirty="0"/>
          </a:p>
        </p:txBody>
      </p:sp>
      <p:pic>
        <p:nvPicPr>
          <p:cNvPr id="6" name="object 7">
            <a:extLst>
              <a:ext uri="{FF2B5EF4-FFF2-40B4-BE49-F238E27FC236}">
                <a16:creationId xmlns:a16="http://schemas.microsoft.com/office/drawing/2014/main" id="{2D76B260-A75D-6457-8ED9-14DEF4124F9B}"/>
              </a:ext>
            </a:extLst>
          </p:cNvPr>
          <p:cNvPicPr/>
          <p:nvPr/>
        </p:nvPicPr>
        <p:blipFill>
          <a:blip r:embed="rId3" cstate="print"/>
          <a:stretch>
            <a:fillRect/>
          </a:stretch>
        </p:blipFill>
        <p:spPr>
          <a:xfrm>
            <a:off x="1524000" y="4678042"/>
            <a:ext cx="5715000" cy="1905000"/>
          </a:xfrm>
          <a:prstGeom prst="rect">
            <a:avLst/>
          </a:prstGeom>
        </p:spPr>
      </p:pic>
    </p:spTree>
    <p:extLst>
      <p:ext uri="{BB962C8B-B14F-4D97-AF65-F5344CB8AC3E}">
        <p14:creationId xmlns:p14="http://schemas.microsoft.com/office/powerpoint/2010/main" val="288081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190" y="218693"/>
            <a:ext cx="1266190" cy="635000"/>
          </a:xfrm>
          <a:prstGeom prst="rect">
            <a:avLst/>
          </a:prstGeom>
        </p:spPr>
        <p:txBody>
          <a:bodyPr vert="horz" wrap="square" lIns="0" tIns="12065" rIns="0" bIns="0" rtlCol="0">
            <a:spAutoFit/>
          </a:bodyPr>
          <a:lstStyle/>
          <a:p>
            <a:pPr marL="12700">
              <a:lnSpc>
                <a:spcPct val="100000"/>
              </a:lnSpc>
              <a:spcBef>
                <a:spcPts val="95"/>
              </a:spcBef>
            </a:pPr>
            <a:r>
              <a:rPr sz="4000" spc="-5" dirty="0"/>
              <a:t>Index</a:t>
            </a:r>
            <a:endParaRPr sz="40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3" name="object 3"/>
          <p:cNvSpPr txBox="1"/>
          <p:nvPr/>
        </p:nvSpPr>
        <p:spPr>
          <a:xfrm>
            <a:off x="1294257" y="1318387"/>
            <a:ext cx="3792220" cy="4599305"/>
          </a:xfrm>
          <a:prstGeom prst="rect">
            <a:avLst/>
          </a:prstGeom>
        </p:spPr>
        <p:txBody>
          <a:bodyPr vert="horz" wrap="square" lIns="0" tIns="13335" rIns="0" bIns="0" rtlCol="0">
            <a:spAutoFit/>
          </a:bodyPr>
          <a:lstStyle/>
          <a:p>
            <a:pPr marL="299085" indent="-287020">
              <a:lnSpc>
                <a:spcPct val="100000"/>
              </a:lnSpc>
              <a:spcBef>
                <a:spcPts val="105"/>
              </a:spcBef>
              <a:buFont typeface="Arial MT"/>
              <a:buChar char="•"/>
              <a:tabLst>
                <a:tab pos="299085" algn="l"/>
                <a:tab pos="299720" algn="l"/>
              </a:tabLst>
            </a:pPr>
            <a:r>
              <a:rPr sz="2000" dirty="0">
                <a:latin typeface="Times New Roman"/>
                <a:cs typeface="Times New Roman"/>
              </a:rPr>
              <a:t>Objective</a:t>
            </a:r>
            <a:endParaRPr sz="2000">
              <a:latin typeface="Times New Roman"/>
              <a:cs typeface="Times New Roman"/>
            </a:endParaRPr>
          </a:p>
          <a:p>
            <a:pPr>
              <a:lnSpc>
                <a:spcPct val="100000"/>
              </a:lnSpc>
              <a:spcBef>
                <a:spcPts val="40"/>
              </a:spcBef>
              <a:buFont typeface="Arial MT"/>
              <a:buChar char="•"/>
            </a:pPr>
            <a:endParaRPr sz="2050">
              <a:latin typeface="Times New Roman"/>
              <a:cs typeface="Times New Roman"/>
            </a:endParaRPr>
          </a:p>
          <a:p>
            <a:pPr marL="299085" indent="-287020">
              <a:lnSpc>
                <a:spcPct val="100000"/>
              </a:lnSpc>
              <a:buFont typeface="Arial MT"/>
              <a:buChar char="•"/>
              <a:tabLst>
                <a:tab pos="299085" algn="l"/>
                <a:tab pos="299720" algn="l"/>
              </a:tabLst>
            </a:pPr>
            <a:r>
              <a:rPr sz="2000" dirty="0">
                <a:latin typeface="Times New Roman"/>
                <a:cs typeface="Times New Roman"/>
              </a:rPr>
              <a:t>Abstract</a:t>
            </a:r>
            <a:endParaRPr sz="2000">
              <a:latin typeface="Times New Roman"/>
              <a:cs typeface="Times New Roman"/>
            </a:endParaRPr>
          </a:p>
          <a:p>
            <a:pPr>
              <a:lnSpc>
                <a:spcPct val="100000"/>
              </a:lnSpc>
              <a:spcBef>
                <a:spcPts val="45"/>
              </a:spcBef>
              <a:buFont typeface="Arial MT"/>
              <a:buChar char="•"/>
            </a:pPr>
            <a:endParaRPr sz="2050">
              <a:latin typeface="Times New Roman"/>
              <a:cs typeface="Times New Roman"/>
            </a:endParaRPr>
          </a:p>
          <a:p>
            <a:pPr marL="299085" indent="-287020">
              <a:lnSpc>
                <a:spcPct val="100000"/>
              </a:lnSpc>
              <a:buFont typeface="Arial MT"/>
              <a:buChar char="•"/>
              <a:tabLst>
                <a:tab pos="299085" algn="l"/>
                <a:tab pos="299720" algn="l"/>
              </a:tabLst>
            </a:pPr>
            <a:r>
              <a:rPr sz="2000" dirty="0">
                <a:latin typeface="Times New Roman"/>
                <a:cs typeface="Times New Roman"/>
              </a:rPr>
              <a:t>Introduction</a:t>
            </a:r>
            <a:endParaRPr sz="2000">
              <a:latin typeface="Times New Roman"/>
              <a:cs typeface="Times New Roman"/>
            </a:endParaRPr>
          </a:p>
          <a:p>
            <a:pPr>
              <a:lnSpc>
                <a:spcPct val="100000"/>
              </a:lnSpc>
              <a:spcBef>
                <a:spcPts val="40"/>
              </a:spcBef>
              <a:buFont typeface="Arial MT"/>
              <a:buChar char="•"/>
            </a:pPr>
            <a:endParaRPr sz="2050">
              <a:latin typeface="Times New Roman"/>
              <a:cs typeface="Times New Roman"/>
            </a:endParaRPr>
          </a:p>
          <a:p>
            <a:pPr marL="299085" indent="-287020">
              <a:lnSpc>
                <a:spcPct val="100000"/>
              </a:lnSpc>
              <a:spcBef>
                <a:spcPts val="5"/>
              </a:spcBef>
              <a:buFont typeface="Arial MT"/>
              <a:buChar char="•"/>
              <a:tabLst>
                <a:tab pos="299085" algn="l"/>
                <a:tab pos="299720" algn="l"/>
              </a:tabLst>
            </a:pPr>
            <a:r>
              <a:rPr sz="2000" spc="-5" dirty="0">
                <a:latin typeface="Times New Roman"/>
                <a:cs typeface="Times New Roman"/>
              </a:rPr>
              <a:t>File</a:t>
            </a:r>
            <a:r>
              <a:rPr sz="2000" spc="-30" dirty="0">
                <a:latin typeface="Times New Roman"/>
                <a:cs typeface="Times New Roman"/>
              </a:rPr>
              <a:t> </a:t>
            </a:r>
            <a:r>
              <a:rPr sz="2000" dirty="0">
                <a:latin typeface="Times New Roman"/>
                <a:cs typeface="Times New Roman"/>
              </a:rPr>
              <a:t>Structures</a:t>
            </a:r>
            <a:r>
              <a:rPr sz="2000" spc="-80" dirty="0">
                <a:latin typeface="Times New Roman"/>
                <a:cs typeface="Times New Roman"/>
              </a:rPr>
              <a:t> </a:t>
            </a:r>
            <a:r>
              <a:rPr sz="2000" spc="-10" dirty="0">
                <a:latin typeface="Times New Roman"/>
                <a:cs typeface="Times New Roman"/>
              </a:rPr>
              <a:t>Technologies</a:t>
            </a:r>
            <a:r>
              <a:rPr sz="2000" spc="-75" dirty="0">
                <a:latin typeface="Times New Roman"/>
                <a:cs typeface="Times New Roman"/>
              </a:rPr>
              <a:t> </a:t>
            </a:r>
            <a:r>
              <a:rPr sz="2000" dirty="0">
                <a:latin typeface="Times New Roman"/>
                <a:cs typeface="Times New Roman"/>
              </a:rPr>
              <a:t>Used</a:t>
            </a:r>
            <a:endParaRPr sz="2000">
              <a:latin typeface="Times New Roman"/>
              <a:cs typeface="Times New Roman"/>
            </a:endParaRPr>
          </a:p>
          <a:p>
            <a:pPr>
              <a:lnSpc>
                <a:spcPct val="100000"/>
              </a:lnSpc>
              <a:spcBef>
                <a:spcPts val="40"/>
              </a:spcBef>
              <a:buFont typeface="Arial MT"/>
              <a:buChar char="•"/>
            </a:pPr>
            <a:endParaRPr sz="2050">
              <a:latin typeface="Times New Roman"/>
              <a:cs typeface="Times New Roman"/>
            </a:endParaRPr>
          </a:p>
          <a:p>
            <a:pPr marL="299085" indent="-287020">
              <a:lnSpc>
                <a:spcPct val="100000"/>
              </a:lnSpc>
              <a:buFont typeface="Arial MT"/>
              <a:buChar char="•"/>
              <a:tabLst>
                <a:tab pos="299085" algn="l"/>
                <a:tab pos="299720" algn="l"/>
              </a:tabLst>
            </a:pPr>
            <a:r>
              <a:rPr sz="2000" spc="-5" dirty="0">
                <a:latin typeface="Times New Roman"/>
                <a:cs typeface="Times New Roman"/>
              </a:rPr>
              <a:t>Implementation</a:t>
            </a:r>
            <a:endParaRPr sz="2000">
              <a:latin typeface="Times New Roman"/>
              <a:cs typeface="Times New Roman"/>
            </a:endParaRPr>
          </a:p>
          <a:p>
            <a:pPr>
              <a:lnSpc>
                <a:spcPct val="100000"/>
              </a:lnSpc>
              <a:spcBef>
                <a:spcPts val="45"/>
              </a:spcBef>
              <a:buFont typeface="Arial MT"/>
              <a:buChar char="•"/>
            </a:pPr>
            <a:endParaRPr sz="2050">
              <a:latin typeface="Times New Roman"/>
              <a:cs typeface="Times New Roman"/>
            </a:endParaRPr>
          </a:p>
          <a:p>
            <a:pPr marL="299085" indent="-287020">
              <a:lnSpc>
                <a:spcPct val="100000"/>
              </a:lnSpc>
              <a:buFont typeface="Arial MT"/>
              <a:buChar char="•"/>
              <a:tabLst>
                <a:tab pos="299085" algn="l"/>
                <a:tab pos="299720" algn="l"/>
              </a:tabLst>
            </a:pPr>
            <a:r>
              <a:rPr sz="2000" dirty="0">
                <a:latin typeface="Times New Roman"/>
                <a:cs typeface="Times New Roman"/>
              </a:rPr>
              <a:t>Results</a:t>
            </a:r>
            <a:endParaRPr sz="2000">
              <a:latin typeface="Times New Roman"/>
              <a:cs typeface="Times New Roman"/>
            </a:endParaRPr>
          </a:p>
          <a:p>
            <a:pPr>
              <a:lnSpc>
                <a:spcPct val="100000"/>
              </a:lnSpc>
              <a:spcBef>
                <a:spcPts val="45"/>
              </a:spcBef>
              <a:buFont typeface="Arial MT"/>
              <a:buChar char="•"/>
            </a:pPr>
            <a:endParaRPr sz="2050">
              <a:latin typeface="Times New Roman"/>
              <a:cs typeface="Times New Roman"/>
            </a:endParaRPr>
          </a:p>
          <a:p>
            <a:pPr marL="299085" indent="-287020">
              <a:lnSpc>
                <a:spcPct val="100000"/>
              </a:lnSpc>
              <a:buFont typeface="Arial MT"/>
              <a:buChar char="•"/>
              <a:tabLst>
                <a:tab pos="299085" algn="l"/>
                <a:tab pos="299720" algn="l"/>
              </a:tabLst>
            </a:pPr>
            <a:r>
              <a:rPr sz="2000" dirty="0">
                <a:latin typeface="Times New Roman"/>
                <a:cs typeface="Times New Roman"/>
              </a:rPr>
              <a:t>Conclusion</a:t>
            </a:r>
            <a:endParaRPr sz="2000">
              <a:latin typeface="Times New Roman"/>
              <a:cs typeface="Times New Roman"/>
            </a:endParaRPr>
          </a:p>
          <a:p>
            <a:pPr>
              <a:lnSpc>
                <a:spcPct val="100000"/>
              </a:lnSpc>
              <a:spcBef>
                <a:spcPts val="40"/>
              </a:spcBef>
              <a:buFont typeface="Arial MT"/>
              <a:buChar char="•"/>
            </a:pPr>
            <a:endParaRPr sz="2050">
              <a:latin typeface="Times New Roman"/>
              <a:cs typeface="Times New Roman"/>
            </a:endParaRPr>
          </a:p>
          <a:p>
            <a:pPr marL="299085" indent="-287020">
              <a:lnSpc>
                <a:spcPct val="100000"/>
              </a:lnSpc>
              <a:spcBef>
                <a:spcPts val="5"/>
              </a:spcBef>
              <a:buFont typeface="Arial MT"/>
              <a:buChar char="•"/>
              <a:tabLst>
                <a:tab pos="299085" algn="l"/>
                <a:tab pos="299720" algn="l"/>
              </a:tabLst>
            </a:pPr>
            <a:r>
              <a:rPr sz="2000" dirty="0">
                <a:latin typeface="Times New Roman"/>
                <a:cs typeface="Times New Roman"/>
              </a:rPr>
              <a:t>Bibliography</a:t>
            </a:r>
            <a:r>
              <a:rPr sz="2000" spc="-50" dirty="0">
                <a:latin typeface="Times New Roman"/>
                <a:cs typeface="Times New Roman"/>
              </a:rPr>
              <a:t> </a:t>
            </a:r>
            <a:r>
              <a:rPr sz="2000" dirty="0">
                <a:latin typeface="Times New Roman"/>
                <a:cs typeface="Times New Roman"/>
              </a:rPr>
              <a:t>/</a:t>
            </a:r>
            <a:r>
              <a:rPr sz="2000" spc="-30" dirty="0">
                <a:latin typeface="Times New Roman"/>
                <a:cs typeface="Times New Roman"/>
              </a:rPr>
              <a:t> </a:t>
            </a:r>
            <a:r>
              <a:rPr sz="2000" dirty="0">
                <a:latin typeface="Times New Roman"/>
                <a:cs typeface="Times New Roman"/>
              </a:rPr>
              <a:t>References</a:t>
            </a:r>
            <a:endParaRPr sz="20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F5C9-D745-EEB3-27DF-031B53A17776}"/>
              </a:ext>
            </a:extLst>
          </p:cNvPr>
          <p:cNvSpPr>
            <a:spLocks noGrp="1"/>
          </p:cNvSpPr>
          <p:nvPr>
            <p:ph type="title"/>
          </p:nvPr>
        </p:nvSpPr>
        <p:spPr>
          <a:xfrm>
            <a:off x="2816352" y="714247"/>
            <a:ext cx="6559295" cy="492443"/>
          </a:xfrm>
        </p:spPr>
        <p:txBody>
          <a:bodyPr/>
          <a:lstStyle/>
          <a:p>
            <a:r>
              <a:rPr lang="en-IN" dirty="0"/>
              <a:t>Results</a:t>
            </a:r>
          </a:p>
        </p:txBody>
      </p:sp>
      <p:sp>
        <p:nvSpPr>
          <p:cNvPr id="3" name="Text Placeholder 2">
            <a:extLst>
              <a:ext uri="{FF2B5EF4-FFF2-40B4-BE49-F238E27FC236}">
                <a16:creationId xmlns:a16="http://schemas.microsoft.com/office/drawing/2014/main" id="{0E1FC31B-F502-71FC-A71F-DBE6630EF31A}"/>
              </a:ext>
            </a:extLst>
          </p:cNvPr>
          <p:cNvSpPr>
            <a:spLocks noGrp="1"/>
          </p:cNvSpPr>
          <p:nvPr>
            <p:ph type="body" idx="1"/>
          </p:nvPr>
        </p:nvSpPr>
        <p:spPr>
          <a:xfrm>
            <a:off x="609600" y="1577340"/>
            <a:ext cx="10972800" cy="830997"/>
          </a:xfrm>
        </p:spPr>
        <p:txBody>
          <a:bodyPr/>
          <a:lstStyle/>
          <a:p>
            <a:r>
              <a:rPr lang="en-US" sz="1800" b="1" dirty="0">
                <a:latin typeface="Times New Roman"/>
                <a:cs typeface="Times New Roman"/>
              </a:rPr>
              <a:t>Index File </a:t>
            </a:r>
            <a:r>
              <a:rPr lang="en-US" sz="1800" b="1" spc="-5" dirty="0">
                <a:latin typeface="Times New Roman"/>
                <a:cs typeface="Times New Roman"/>
              </a:rPr>
              <a:t>Contents: </a:t>
            </a:r>
            <a:r>
              <a:rPr lang="en-US" sz="1800" spc="-5" dirty="0">
                <a:latin typeface="Times New Roman"/>
                <a:cs typeface="Times New Roman"/>
              </a:rPr>
              <a:t>Index file contains </a:t>
            </a:r>
            <a:r>
              <a:rPr lang="en-US" sz="1800" dirty="0">
                <a:latin typeface="Times New Roman"/>
                <a:cs typeface="Times New Roman"/>
              </a:rPr>
              <a:t>secondary </a:t>
            </a:r>
            <a:r>
              <a:rPr lang="en-US" sz="1800" spc="-5" dirty="0">
                <a:latin typeface="Times New Roman"/>
                <a:cs typeface="Times New Roman"/>
              </a:rPr>
              <a:t>key </a:t>
            </a:r>
            <a:r>
              <a:rPr lang="en-US" sz="1800" dirty="0">
                <a:latin typeface="Times New Roman"/>
                <a:cs typeface="Times New Roman"/>
              </a:rPr>
              <a:t>and primary reference</a:t>
            </a:r>
            <a:r>
              <a:rPr lang="en-US" sz="1800" spc="5" dirty="0">
                <a:latin typeface="Times New Roman"/>
                <a:cs typeface="Times New Roman"/>
              </a:rPr>
              <a:t> </a:t>
            </a:r>
            <a:r>
              <a:rPr lang="en-US" sz="1800" dirty="0">
                <a:latin typeface="Times New Roman"/>
                <a:cs typeface="Times New Roman"/>
              </a:rPr>
              <a:t>in it </a:t>
            </a:r>
            <a:r>
              <a:rPr lang="en-US" sz="1800" spc="-5" dirty="0">
                <a:latin typeface="Times New Roman"/>
                <a:cs typeface="Times New Roman"/>
              </a:rPr>
              <a:t>as </a:t>
            </a:r>
            <a:r>
              <a:rPr lang="en-US" sz="1800" spc="-260" dirty="0">
                <a:latin typeface="Times New Roman"/>
                <a:cs typeface="Times New Roman"/>
              </a:rPr>
              <a:t> </a:t>
            </a:r>
            <a:r>
              <a:rPr lang="en-US" sz="1800" dirty="0">
                <a:latin typeface="Times New Roman"/>
                <a:cs typeface="Times New Roman"/>
              </a:rPr>
              <a:t>shown</a:t>
            </a:r>
            <a:r>
              <a:rPr lang="en-US" sz="1800" spc="-5" dirty="0">
                <a:latin typeface="Times New Roman"/>
                <a:cs typeface="Times New Roman"/>
              </a:rPr>
              <a:t> </a:t>
            </a:r>
            <a:r>
              <a:rPr lang="en-US" sz="1800" dirty="0">
                <a:latin typeface="Times New Roman"/>
                <a:cs typeface="Times New Roman"/>
              </a:rPr>
              <a:t>in</a:t>
            </a:r>
            <a:r>
              <a:rPr lang="en-US" sz="1800" spc="-10" dirty="0">
                <a:latin typeface="Times New Roman"/>
                <a:cs typeface="Times New Roman"/>
              </a:rPr>
              <a:t> </a:t>
            </a:r>
            <a:r>
              <a:rPr lang="en-US" sz="1800" spc="-5" dirty="0">
                <a:latin typeface="Times New Roman"/>
                <a:cs typeface="Times New Roman"/>
              </a:rPr>
              <a:t>figure</a:t>
            </a:r>
            <a:r>
              <a:rPr lang="en-US" sz="1800" spc="50" dirty="0">
                <a:latin typeface="Times New Roman"/>
                <a:cs typeface="Times New Roman"/>
              </a:rPr>
              <a:t> </a:t>
            </a:r>
            <a:r>
              <a:rPr lang="en-US" spc="50" dirty="0">
                <a:latin typeface="Times New Roman"/>
                <a:cs typeface="Times New Roman"/>
              </a:rPr>
              <a:t>1</a:t>
            </a:r>
            <a:r>
              <a:rPr lang="en-US" sz="1800" dirty="0">
                <a:latin typeface="Times New Roman"/>
                <a:cs typeface="Times New Roman"/>
              </a:rPr>
              <a:t>.8.</a:t>
            </a:r>
          </a:p>
          <a:p>
            <a:endParaRPr lang="en-US" sz="1800" dirty="0">
              <a:latin typeface="Times New Roman"/>
              <a:cs typeface="Times New Roman"/>
            </a:endParaRPr>
          </a:p>
          <a:p>
            <a:endParaRPr lang="en-IN" dirty="0"/>
          </a:p>
        </p:txBody>
      </p:sp>
      <p:pic>
        <p:nvPicPr>
          <p:cNvPr id="4" name="object 8">
            <a:extLst>
              <a:ext uri="{FF2B5EF4-FFF2-40B4-BE49-F238E27FC236}">
                <a16:creationId xmlns:a16="http://schemas.microsoft.com/office/drawing/2014/main" id="{FC5DC95F-07CB-F6DF-F51B-605F6EC67109}"/>
              </a:ext>
            </a:extLst>
          </p:cNvPr>
          <p:cNvPicPr/>
          <p:nvPr/>
        </p:nvPicPr>
        <p:blipFill>
          <a:blip r:embed="rId2" cstate="print"/>
          <a:stretch>
            <a:fillRect/>
          </a:stretch>
        </p:blipFill>
        <p:spPr>
          <a:xfrm>
            <a:off x="1828800" y="1992838"/>
            <a:ext cx="5715000" cy="2085975"/>
          </a:xfrm>
          <a:prstGeom prst="rect">
            <a:avLst/>
          </a:prstGeom>
        </p:spPr>
      </p:pic>
    </p:spTree>
    <p:extLst>
      <p:ext uri="{BB962C8B-B14F-4D97-AF65-F5344CB8AC3E}">
        <p14:creationId xmlns:p14="http://schemas.microsoft.com/office/powerpoint/2010/main" val="4267675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5275" y="615137"/>
            <a:ext cx="197167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6F2F9F"/>
                </a:solidFill>
                <a:latin typeface="Times New Roman"/>
                <a:cs typeface="Times New Roman"/>
              </a:rPr>
              <a:t>Conclusion</a:t>
            </a:r>
            <a:endParaRPr sz="32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6" name="TextBox 5">
            <a:extLst>
              <a:ext uri="{FF2B5EF4-FFF2-40B4-BE49-F238E27FC236}">
                <a16:creationId xmlns:a16="http://schemas.microsoft.com/office/drawing/2014/main" id="{6F9446F8-3A76-3092-9A03-2438AC3E9DB2}"/>
              </a:ext>
            </a:extLst>
          </p:cNvPr>
          <p:cNvSpPr txBox="1"/>
          <p:nvPr/>
        </p:nvSpPr>
        <p:spPr>
          <a:xfrm>
            <a:off x="457200" y="1905000"/>
            <a:ext cx="11353800" cy="4174797"/>
          </a:xfrm>
          <a:prstGeom prst="rect">
            <a:avLst/>
          </a:prstGeom>
          <a:noFill/>
        </p:spPr>
        <p:txBody>
          <a:bodyPr wrap="square" rtlCol="0">
            <a:spAutoFit/>
          </a:bodyPr>
          <a:lstStyle/>
          <a:p>
            <a:pPr marL="12700" marR="7620" algn="just">
              <a:lnSpc>
                <a:spcPct val="143700"/>
              </a:lnSpc>
            </a:pPr>
            <a:r>
              <a:rPr lang="en-US" sz="1800" dirty="0">
                <a:latin typeface="Times New Roman"/>
                <a:cs typeface="Times New Roman"/>
              </a:rPr>
              <a:t>This </a:t>
            </a:r>
            <a:r>
              <a:rPr lang="en-US" sz="1800" spc="-5" dirty="0">
                <a:latin typeface="Times New Roman"/>
                <a:cs typeface="Times New Roman"/>
              </a:rPr>
              <a:t>system helps </a:t>
            </a:r>
            <a:r>
              <a:rPr lang="en-US" sz="1800" dirty="0">
                <a:latin typeface="Times New Roman"/>
                <a:cs typeface="Times New Roman"/>
              </a:rPr>
              <a:t>to store the voter details in the </a:t>
            </a:r>
            <a:r>
              <a:rPr lang="en-US" sz="1800" spc="-5" dirty="0">
                <a:latin typeface="Times New Roman"/>
                <a:cs typeface="Times New Roman"/>
              </a:rPr>
              <a:t>Voter </a:t>
            </a:r>
            <a:r>
              <a:rPr lang="en-US" sz="1800" spc="-15" dirty="0">
                <a:latin typeface="Times New Roman"/>
                <a:cs typeface="Times New Roman"/>
              </a:rPr>
              <a:t>ID </a:t>
            </a:r>
            <a:r>
              <a:rPr lang="en-US" sz="1800" spc="-5" dirty="0">
                <a:latin typeface="Times New Roman"/>
                <a:cs typeface="Times New Roman"/>
              </a:rPr>
              <a:t>electronically. </a:t>
            </a:r>
            <a:r>
              <a:rPr lang="en-US" sz="1800" dirty="0">
                <a:latin typeface="Times New Roman"/>
                <a:cs typeface="Times New Roman"/>
              </a:rPr>
              <a:t>The </a:t>
            </a:r>
            <a:r>
              <a:rPr lang="en-US" sz="1800" spc="-5" dirty="0">
                <a:latin typeface="Times New Roman"/>
                <a:cs typeface="Times New Roman"/>
              </a:rPr>
              <a:t>stored </a:t>
            </a:r>
            <a:r>
              <a:rPr lang="en-US" sz="1800" dirty="0">
                <a:latin typeface="Times New Roman"/>
                <a:cs typeface="Times New Roman"/>
              </a:rPr>
              <a:t> </a:t>
            </a:r>
            <a:r>
              <a:rPr lang="en-US" sz="1800" spc="-5" dirty="0">
                <a:latin typeface="Times New Roman"/>
                <a:cs typeface="Times New Roman"/>
              </a:rPr>
              <a:t>details </a:t>
            </a:r>
            <a:r>
              <a:rPr lang="en-US" sz="1800" dirty="0">
                <a:latin typeface="Times New Roman"/>
                <a:cs typeface="Times New Roman"/>
              </a:rPr>
              <a:t>of the voters are </a:t>
            </a:r>
            <a:r>
              <a:rPr lang="en-US" sz="1800" spc="-5" dirty="0">
                <a:latin typeface="Times New Roman"/>
                <a:cs typeface="Times New Roman"/>
              </a:rPr>
              <a:t>secured and can </a:t>
            </a:r>
            <a:r>
              <a:rPr lang="en-US" sz="1800" dirty="0">
                <a:latin typeface="Times New Roman"/>
                <a:cs typeface="Times New Roman"/>
              </a:rPr>
              <a:t>be </a:t>
            </a:r>
            <a:r>
              <a:rPr lang="en-US" sz="1800" spc="-5" dirty="0">
                <a:latin typeface="Times New Roman"/>
                <a:cs typeface="Times New Roman"/>
              </a:rPr>
              <a:t>retrieved at </a:t>
            </a:r>
            <a:r>
              <a:rPr lang="en-US" sz="1800" spc="5" dirty="0">
                <a:latin typeface="Times New Roman"/>
                <a:cs typeface="Times New Roman"/>
              </a:rPr>
              <a:t>any </a:t>
            </a:r>
            <a:r>
              <a:rPr lang="en-US" sz="1800" dirty="0">
                <a:latin typeface="Times New Roman"/>
                <a:cs typeface="Times New Roman"/>
              </a:rPr>
              <a:t>point of time. This </a:t>
            </a:r>
            <a:r>
              <a:rPr lang="en-US" sz="1800" spc="-5" dirty="0">
                <a:latin typeface="Times New Roman"/>
                <a:cs typeface="Times New Roman"/>
              </a:rPr>
              <a:t>system </a:t>
            </a:r>
            <a:r>
              <a:rPr lang="en-US" sz="1800" dirty="0">
                <a:latin typeface="Times New Roman"/>
                <a:cs typeface="Times New Roman"/>
              </a:rPr>
              <a:t> </a:t>
            </a:r>
            <a:r>
              <a:rPr lang="en-US" sz="1800" spc="-5" dirty="0">
                <a:latin typeface="Times New Roman"/>
                <a:cs typeface="Times New Roman"/>
              </a:rPr>
              <a:t>reduces </a:t>
            </a:r>
            <a:r>
              <a:rPr lang="en-US" sz="1800" dirty="0">
                <a:latin typeface="Times New Roman"/>
                <a:cs typeface="Times New Roman"/>
              </a:rPr>
              <a:t>the </a:t>
            </a:r>
            <a:r>
              <a:rPr lang="en-US" sz="1800" spc="-5" dirty="0">
                <a:latin typeface="Times New Roman"/>
                <a:cs typeface="Times New Roman"/>
              </a:rPr>
              <a:t>amount </a:t>
            </a:r>
            <a:r>
              <a:rPr lang="en-US" sz="1800" dirty="0">
                <a:latin typeface="Times New Roman"/>
                <a:cs typeface="Times New Roman"/>
              </a:rPr>
              <a:t>of manual </a:t>
            </a:r>
            <a:r>
              <a:rPr lang="en-US" sz="1800" spc="-5" dirty="0">
                <a:latin typeface="Times New Roman"/>
                <a:cs typeface="Times New Roman"/>
              </a:rPr>
              <a:t>data </a:t>
            </a:r>
            <a:r>
              <a:rPr lang="en-US" sz="1800" dirty="0">
                <a:latin typeface="Times New Roman"/>
                <a:cs typeface="Times New Roman"/>
              </a:rPr>
              <a:t>entry </a:t>
            </a:r>
            <a:r>
              <a:rPr lang="en-US" sz="1800" spc="-5" dirty="0">
                <a:latin typeface="Times New Roman"/>
                <a:cs typeface="Times New Roman"/>
              </a:rPr>
              <a:t>and </a:t>
            </a:r>
            <a:r>
              <a:rPr lang="en-US" sz="1800" dirty="0">
                <a:latin typeface="Times New Roman"/>
                <a:cs typeface="Times New Roman"/>
              </a:rPr>
              <a:t>gives </a:t>
            </a:r>
            <a:r>
              <a:rPr lang="en-US" sz="1800" spc="-5" dirty="0">
                <a:latin typeface="Times New Roman"/>
                <a:cs typeface="Times New Roman"/>
              </a:rPr>
              <a:t>greater efficiency. </a:t>
            </a:r>
            <a:r>
              <a:rPr lang="en-US" sz="1800" dirty="0">
                <a:latin typeface="Times New Roman"/>
                <a:cs typeface="Times New Roman"/>
              </a:rPr>
              <a:t>The </a:t>
            </a:r>
            <a:r>
              <a:rPr lang="en-US" sz="1800" spc="-5" dirty="0">
                <a:latin typeface="Times New Roman"/>
                <a:cs typeface="Times New Roman"/>
              </a:rPr>
              <a:t>User Interface </a:t>
            </a:r>
            <a:r>
              <a:rPr lang="en-US" sz="1800" dirty="0">
                <a:latin typeface="Times New Roman"/>
                <a:cs typeface="Times New Roman"/>
              </a:rPr>
              <a:t> of it </a:t>
            </a:r>
            <a:r>
              <a:rPr lang="en-US" sz="1800" spc="-5" dirty="0">
                <a:latin typeface="Times New Roman"/>
                <a:cs typeface="Times New Roman"/>
              </a:rPr>
              <a:t>is </a:t>
            </a:r>
            <a:r>
              <a:rPr lang="en-US" sz="1800" dirty="0">
                <a:latin typeface="Times New Roman"/>
                <a:cs typeface="Times New Roman"/>
              </a:rPr>
              <a:t>very friendly </a:t>
            </a:r>
            <a:r>
              <a:rPr lang="en-US" sz="1800" spc="-5" dirty="0">
                <a:latin typeface="Times New Roman"/>
                <a:cs typeface="Times New Roman"/>
              </a:rPr>
              <a:t>and</a:t>
            </a:r>
            <a:r>
              <a:rPr lang="en-US" sz="1800" dirty="0">
                <a:latin typeface="Times New Roman"/>
                <a:cs typeface="Times New Roman"/>
              </a:rPr>
              <a:t> </a:t>
            </a:r>
            <a:r>
              <a:rPr lang="en-US" sz="1800" spc="-5" dirty="0">
                <a:latin typeface="Times New Roman"/>
                <a:cs typeface="Times New Roman"/>
              </a:rPr>
              <a:t>can </a:t>
            </a:r>
            <a:r>
              <a:rPr lang="en-US" sz="1800" dirty="0">
                <a:latin typeface="Times New Roman"/>
                <a:cs typeface="Times New Roman"/>
              </a:rPr>
              <a:t>be easily used </a:t>
            </a:r>
            <a:r>
              <a:rPr lang="en-US" sz="1800" spc="10" dirty="0">
                <a:latin typeface="Times New Roman"/>
                <a:cs typeface="Times New Roman"/>
              </a:rPr>
              <a:t>by </a:t>
            </a:r>
            <a:r>
              <a:rPr lang="en-US" sz="1800" spc="-5" dirty="0">
                <a:latin typeface="Times New Roman"/>
                <a:cs typeface="Times New Roman"/>
              </a:rPr>
              <a:t>anyone.</a:t>
            </a:r>
            <a:r>
              <a:rPr lang="en-US" sz="1800" dirty="0">
                <a:latin typeface="Times New Roman"/>
                <a:cs typeface="Times New Roman"/>
              </a:rPr>
              <a:t> </a:t>
            </a:r>
            <a:r>
              <a:rPr lang="en-US" sz="1800" spc="-10" dirty="0">
                <a:latin typeface="Times New Roman"/>
                <a:cs typeface="Times New Roman"/>
              </a:rPr>
              <a:t>It</a:t>
            </a:r>
            <a:r>
              <a:rPr lang="en-US" sz="1800" spc="-5" dirty="0">
                <a:latin typeface="Times New Roman"/>
                <a:cs typeface="Times New Roman"/>
              </a:rPr>
              <a:t> also decreases</a:t>
            </a:r>
            <a:r>
              <a:rPr lang="en-US" sz="1800" spc="290" dirty="0">
                <a:latin typeface="Times New Roman"/>
                <a:cs typeface="Times New Roman"/>
              </a:rPr>
              <a:t> </a:t>
            </a:r>
            <a:r>
              <a:rPr lang="en-US" sz="1800" dirty="0">
                <a:latin typeface="Times New Roman"/>
                <a:cs typeface="Times New Roman"/>
              </a:rPr>
              <a:t>the </a:t>
            </a:r>
            <a:r>
              <a:rPr lang="en-US" sz="1800" spc="-5" dirty="0">
                <a:latin typeface="Times New Roman"/>
                <a:cs typeface="Times New Roman"/>
              </a:rPr>
              <a:t>amount </a:t>
            </a:r>
            <a:r>
              <a:rPr lang="en-US" sz="1800" dirty="0">
                <a:latin typeface="Times New Roman"/>
                <a:cs typeface="Times New Roman"/>
              </a:rPr>
              <a:t>of </a:t>
            </a:r>
            <a:r>
              <a:rPr lang="en-US" sz="1800" spc="5" dirty="0">
                <a:latin typeface="Times New Roman"/>
                <a:cs typeface="Times New Roman"/>
              </a:rPr>
              <a:t> </a:t>
            </a:r>
            <a:r>
              <a:rPr lang="en-US" sz="1800" dirty="0">
                <a:latin typeface="Times New Roman"/>
                <a:cs typeface="Times New Roman"/>
              </a:rPr>
              <a:t>time</a:t>
            </a:r>
            <a:r>
              <a:rPr lang="en-US" sz="1800" spc="95" dirty="0">
                <a:latin typeface="Times New Roman"/>
                <a:cs typeface="Times New Roman"/>
              </a:rPr>
              <a:t> </a:t>
            </a:r>
            <a:r>
              <a:rPr lang="en-US" sz="1800" spc="-5" dirty="0">
                <a:latin typeface="Times New Roman"/>
                <a:cs typeface="Times New Roman"/>
              </a:rPr>
              <a:t>taken</a:t>
            </a:r>
            <a:r>
              <a:rPr lang="en-US" sz="1800" spc="95" dirty="0">
                <a:latin typeface="Times New Roman"/>
                <a:cs typeface="Times New Roman"/>
              </a:rPr>
              <a:t> </a:t>
            </a:r>
            <a:r>
              <a:rPr lang="en-US" sz="1800" dirty="0">
                <a:latin typeface="Times New Roman"/>
                <a:cs typeface="Times New Roman"/>
              </a:rPr>
              <a:t>to</a:t>
            </a:r>
            <a:r>
              <a:rPr lang="en-US" sz="1800" spc="95" dirty="0">
                <a:latin typeface="Times New Roman"/>
                <a:cs typeface="Times New Roman"/>
              </a:rPr>
              <a:t> </a:t>
            </a:r>
            <a:r>
              <a:rPr lang="en-US" sz="1800" spc="-5" dirty="0">
                <a:latin typeface="Times New Roman"/>
                <a:cs typeface="Times New Roman"/>
              </a:rPr>
              <a:t>write</a:t>
            </a:r>
            <a:r>
              <a:rPr lang="en-US" sz="1800" spc="95" dirty="0">
                <a:latin typeface="Times New Roman"/>
                <a:cs typeface="Times New Roman"/>
              </a:rPr>
              <a:t> </a:t>
            </a:r>
            <a:r>
              <a:rPr lang="en-US" sz="1800" dirty="0">
                <a:latin typeface="Times New Roman"/>
                <a:cs typeface="Times New Roman"/>
              </a:rPr>
              <a:t>voter</a:t>
            </a:r>
            <a:r>
              <a:rPr lang="en-US" sz="1800" spc="105" dirty="0">
                <a:latin typeface="Times New Roman"/>
                <a:cs typeface="Times New Roman"/>
              </a:rPr>
              <a:t> </a:t>
            </a:r>
            <a:r>
              <a:rPr lang="en-US" sz="1800" spc="-5" dirty="0">
                <a:latin typeface="Times New Roman"/>
                <a:cs typeface="Times New Roman"/>
              </a:rPr>
              <a:t>details</a:t>
            </a:r>
            <a:r>
              <a:rPr lang="en-US" sz="1800" spc="105" dirty="0">
                <a:latin typeface="Times New Roman"/>
                <a:cs typeface="Times New Roman"/>
              </a:rPr>
              <a:t> </a:t>
            </a:r>
            <a:r>
              <a:rPr lang="en-US" sz="1800" spc="-5" dirty="0">
                <a:latin typeface="Times New Roman"/>
                <a:cs typeface="Times New Roman"/>
              </a:rPr>
              <a:t>and</a:t>
            </a:r>
            <a:r>
              <a:rPr lang="en-US" sz="1800" spc="95" dirty="0">
                <a:latin typeface="Times New Roman"/>
                <a:cs typeface="Times New Roman"/>
              </a:rPr>
              <a:t> </a:t>
            </a:r>
            <a:r>
              <a:rPr lang="en-US" sz="1800" dirty="0">
                <a:latin typeface="Times New Roman"/>
                <a:cs typeface="Times New Roman"/>
              </a:rPr>
              <a:t>other</a:t>
            </a:r>
            <a:r>
              <a:rPr lang="en-US" sz="1800" spc="90" dirty="0">
                <a:latin typeface="Times New Roman"/>
                <a:cs typeface="Times New Roman"/>
              </a:rPr>
              <a:t> </a:t>
            </a:r>
            <a:r>
              <a:rPr lang="en-US" sz="1800" dirty="0">
                <a:latin typeface="Times New Roman"/>
                <a:cs typeface="Times New Roman"/>
              </a:rPr>
              <a:t>modules.</a:t>
            </a:r>
            <a:r>
              <a:rPr lang="en-US" sz="1800" spc="100" dirty="0">
                <a:latin typeface="Times New Roman"/>
                <a:cs typeface="Times New Roman"/>
              </a:rPr>
              <a:t> </a:t>
            </a:r>
            <a:r>
              <a:rPr lang="en-US" sz="1800" spc="-5" dirty="0">
                <a:latin typeface="Times New Roman"/>
                <a:cs typeface="Times New Roman"/>
              </a:rPr>
              <a:t>Hence</a:t>
            </a:r>
            <a:r>
              <a:rPr lang="en-US" sz="1800" spc="95" dirty="0">
                <a:latin typeface="Times New Roman"/>
                <a:cs typeface="Times New Roman"/>
              </a:rPr>
              <a:t> </a:t>
            </a:r>
            <a:r>
              <a:rPr lang="en-US" sz="1800" dirty="0">
                <a:latin typeface="Times New Roman"/>
                <a:cs typeface="Times New Roman"/>
              </a:rPr>
              <a:t>this</a:t>
            </a:r>
            <a:r>
              <a:rPr lang="en-US" sz="1800" spc="100" dirty="0">
                <a:latin typeface="Times New Roman"/>
                <a:cs typeface="Times New Roman"/>
              </a:rPr>
              <a:t> </a:t>
            </a:r>
            <a:r>
              <a:rPr lang="en-US" sz="1800" spc="-5" dirty="0">
                <a:latin typeface="Times New Roman"/>
                <a:cs typeface="Times New Roman"/>
              </a:rPr>
              <a:t>system</a:t>
            </a:r>
            <a:r>
              <a:rPr lang="en-US" sz="1800" spc="105" dirty="0">
                <a:latin typeface="Times New Roman"/>
                <a:cs typeface="Times New Roman"/>
              </a:rPr>
              <a:t> </a:t>
            </a:r>
            <a:r>
              <a:rPr lang="en-US" sz="1800" spc="-5" dirty="0">
                <a:latin typeface="Times New Roman"/>
                <a:cs typeface="Times New Roman"/>
              </a:rPr>
              <a:t>is</a:t>
            </a:r>
            <a:r>
              <a:rPr lang="en-US" sz="1800" spc="100" dirty="0">
                <a:latin typeface="Times New Roman"/>
                <a:cs typeface="Times New Roman"/>
              </a:rPr>
              <a:t> </a:t>
            </a:r>
            <a:r>
              <a:rPr lang="en-US" sz="1800" spc="-5" dirty="0">
                <a:latin typeface="Times New Roman"/>
                <a:cs typeface="Times New Roman"/>
              </a:rPr>
              <a:t>performing</a:t>
            </a:r>
            <a:r>
              <a:rPr lang="en-US" sz="1800" spc="85" dirty="0">
                <a:latin typeface="Times New Roman"/>
                <a:cs typeface="Times New Roman"/>
              </a:rPr>
              <a:t> </a:t>
            </a:r>
            <a:r>
              <a:rPr lang="en-US" sz="1800" spc="-5" dirty="0">
                <a:latin typeface="Times New Roman"/>
                <a:cs typeface="Times New Roman"/>
              </a:rPr>
              <a:t>all </a:t>
            </a:r>
            <a:r>
              <a:rPr lang="en-US" sz="1800" spc="-290" dirty="0">
                <a:latin typeface="Times New Roman"/>
                <a:cs typeface="Times New Roman"/>
              </a:rPr>
              <a:t> </a:t>
            </a:r>
            <a:r>
              <a:rPr lang="en-US" sz="1800" dirty="0">
                <a:latin typeface="Times New Roman"/>
                <a:cs typeface="Times New Roman"/>
              </a:rPr>
              <a:t>the</a:t>
            </a:r>
            <a:r>
              <a:rPr lang="en-US" sz="1800" spc="-5" dirty="0">
                <a:latin typeface="Times New Roman"/>
                <a:cs typeface="Times New Roman"/>
              </a:rPr>
              <a:t> tasks</a:t>
            </a:r>
            <a:r>
              <a:rPr lang="en-US" sz="1800" dirty="0">
                <a:latin typeface="Times New Roman"/>
                <a:cs typeface="Times New Roman"/>
              </a:rPr>
              <a:t> accurately</a:t>
            </a:r>
            <a:r>
              <a:rPr lang="en-US" sz="1800" spc="-25" dirty="0">
                <a:latin typeface="Times New Roman"/>
                <a:cs typeface="Times New Roman"/>
              </a:rPr>
              <a:t> </a:t>
            </a:r>
            <a:r>
              <a:rPr lang="en-US" sz="1800" spc="-5" dirty="0">
                <a:latin typeface="Times New Roman"/>
                <a:cs typeface="Times New Roman"/>
              </a:rPr>
              <a:t>and</a:t>
            </a:r>
            <a:r>
              <a:rPr lang="en-US" sz="1800" dirty="0">
                <a:latin typeface="Times New Roman"/>
                <a:cs typeface="Times New Roman"/>
              </a:rPr>
              <a:t> is doing</a:t>
            </a:r>
            <a:r>
              <a:rPr lang="en-US" sz="1800" spc="-15" dirty="0">
                <a:latin typeface="Times New Roman"/>
                <a:cs typeface="Times New Roman"/>
              </a:rPr>
              <a:t> </a:t>
            </a:r>
            <a:r>
              <a:rPr lang="en-US" sz="1800" dirty="0">
                <a:latin typeface="Times New Roman"/>
                <a:cs typeface="Times New Roman"/>
              </a:rPr>
              <a:t>the </a:t>
            </a:r>
            <a:r>
              <a:rPr lang="en-US" sz="1800" spc="-5" dirty="0">
                <a:latin typeface="Times New Roman"/>
                <a:cs typeface="Times New Roman"/>
              </a:rPr>
              <a:t>work</a:t>
            </a:r>
            <a:r>
              <a:rPr lang="en-US" sz="1800" spc="10" dirty="0">
                <a:latin typeface="Times New Roman"/>
                <a:cs typeface="Times New Roman"/>
              </a:rPr>
              <a:t> </a:t>
            </a:r>
            <a:r>
              <a:rPr lang="en-US" sz="1800" dirty="0">
                <a:latin typeface="Times New Roman"/>
                <a:cs typeface="Times New Roman"/>
              </a:rPr>
              <a:t>for</a:t>
            </a:r>
            <a:r>
              <a:rPr lang="en-US" sz="1800" spc="-10" dirty="0">
                <a:latin typeface="Times New Roman"/>
                <a:cs typeface="Times New Roman"/>
              </a:rPr>
              <a:t> </a:t>
            </a:r>
            <a:r>
              <a:rPr lang="en-US" sz="1800" dirty="0">
                <a:latin typeface="Times New Roman"/>
                <a:cs typeface="Times New Roman"/>
              </a:rPr>
              <a:t>which it </a:t>
            </a:r>
            <a:r>
              <a:rPr lang="en-US" sz="1800" spc="-5" dirty="0">
                <a:latin typeface="Times New Roman"/>
                <a:cs typeface="Times New Roman"/>
              </a:rPr>
              <a:t>is</a:t>
            </a:r>
            <a:r>
              <a:rPr lang="en-US" sz="1800" dirty="0">
                <a:latin typeface="Times New Roman"/>
                <a:cs typeface="Times New Roman"/>
              </a:rPr>
              <a:t> </a:t>
            </a:r>
            <a:r>
              <a:rPr lang="en-US" sz="1800" spc="-5" dirty="0">
                <a:latin typeface="Times New Roman"/>
                <a:cs typeface="Times New Roman"/>
              </a:rPr>
              <a:t>made.</a:t>
            </a:r>
            <a:endParaRPr lang="en-US" sz="1800" dirty="0">
              <a:latin typeface="Times New Roman"/>
              <a:cs typeface="Times New Roman"/>
            </a:endParaRPr>
          </a:p>
          <a:p>
            <a:pPr algn="just">
              <a:lnSpc>
                <a:spcPct val="100000"/>
              </a:lnSpc>
            </a:pPr>
            <a:endParaRPr lang="en-US" sz="1400" dirty="0">
              <a:latin typeface="Times New Roman"/>
              <a:cs typeface="Times New Roman"/>
            </a:endParaRPr>
          </a:p>
          <a:p>
            <a:pPr marL="12700" marR="5080" indent="456565" algn="just">
              <a:lnSpc>
                <a:spcPct val="143700"/>
              </a:lnSpc>
              <a:spcBef>
                <a:spcPts val="5"/>
              </a:spcBef>
            </a:pPr>
            <a:r>
              <a:rPr lang="en-US" sz="1800" dirty="0">
                <a:latin typeface="Times New Roman"/>
                <a:cs typeface="Times New Roman"/>
              </a:rPr>
              <a:t>We </a:t>
            </a:r>
            <a:r>
              <a:rPr lang="en-US" sz="1800" spc="-5" dirty="0">
                <a:latin typeface="Times New Roman"/>
                <a:cs typeface="Times New Roman"/>
              </a:rPr>
              <a:t>can enhance </a:t>
            </a:r>
            <a:r>
              <a:rPr lang="en-US" sz="1800" dirty="0">
                <a:latin typeface="Times New Roman"/>
                <a:cs typeface="Times New Roman"/>
              </a:rPr>
              <a:t>this </a:t>
            </a:r>
            <a:r>
              <a:rPr lang="en-US" sz="1800" spc="-5" dirty="0">
                <a:latin typeface="Times New Roman"/>
                <a:cs typeface="Times New Roman"/>
              </a:rPr>
              <a:t>system </a:t>
            </a:r>
            <a:r>
              <a:rPr lang="en-US" sz="1800" spc="5" dirty="0">
                <a:latin typeface="Times New Roman"/>
                <a:cs typeface="Times New Roman"/>
              </a:rPr>
              <a:t>by </a:t>
            </a:r>
            <a:r>
              <a:rPr lang="en-US" sz="1800" dirty="0">
                <a:latin typeface="Times New Roman"/>
                <a:cs typeface="Times New Roman"/>
              </a:rPr>
              <a:t>including more </a:t>
            </a:r>
            <a:r>
              <a:rPr lang="en-US" sz="1800" spc="-5" dirty="0">
                <a:latin typeface="Times New Roman"/>
                <a:cs typeface="Times New Roman"/>
              </a:rPr>
              <a:t>facilities </a:t>
            </a:r>
            <a:r>
              <a:rPr lang="en-US" sz="1800" dirty="0">
                <a:latin typeface="Times New Roman"/>
                <a:cs typeface="Times New Roman"/>
              </a:rPr>
              <a:t>like adding specific user </a:t>
            </a:r>
            <a:r>
              <a:rPr lang="en-US" sz="1800" spc="5" dirty="0">
                <a:latin typeface="Times New Roman"/>
                <a:cs typeface="Times New Roman"/>
              </a:rPr>
              <a:t> </a:t>
            </a:r>
            <a:r>
              <a:rPr lang="en-US" sz="1800" spc="-5" dirty="0">
                <a:latin typeface="Times New Roman"/>
                <a:cs typeface="Times New Roman"/>
              </a:rPr>
              <a:t>details</a:t>
            </a:r>
            <a:r>
              <a:rPr lang="en-US" sz="1800" spc="65" dirty="0">
                <a:latin typeface="Times New Roman"/>
                <a:cs typeface="Times New Roman"/>
              </a:rPr>
              <a:t> </a:t>
            </a:r>
            <a:r>
              <a:rPr lang="en-US" sz="1800" dirty="0">
                <a:latin typeface="Times New Roman"/>
                <a:cs typeface="Times New Roman"/>
              </a:rPr>
              <a:t>such</a:t>
            </a:r>
            <a:r>
              <a:rPr lang="en-US" sz="1800" spc="65" dirty="0">
                <a:latin typeface="Times New Roman"/>
                <a:cs typeface="Times New Roman"/>
              </a:rPr>
              <a:t> </a:t>
            </a:r>
            <a:r>
              <a:rPr lang="en-US" sz="1800" spc="-5" dirty="0">
                <a:latin typeface="Times New Roman"/>
                <a:cs typeface="Times New Roman"/>
              </a:rPr>
              <a:t>as</a:t>
            </a:r>
            <a:r>
              <a:rPr lang="en-US" sz="1800" spc="65" dirty="0">
                <a:latin typeface="Times New Roman"/>
                <a:cs typeface="Times New Roman"/>
              </a:rPr>
              <a:t> </a:t>
            </a:r>
            <a:r>
              <a:rPr lang="en-US" sz="1800" spc="-5" dirty="0">
                <a:latin typeface="Times New Roman"/>
                <a:cs typeface="Times New Roman"/>
              </a:rPr>
              <a:t>his</a:t>
            </a:r>
            <a:r>
              <a:rPr lang="en-US" sz="1800" spc="60" dirty="0">
                <a:latin typeface="Times New Roman"/>
                <a:cs typeface="Times New Roman"/>
              </a:rPr>
              <a:t> </a:t>
            </a:r>
            <a:r>
              <a:rPr lang="en-US" sz="1800" dirty="0">
                <a:latin typeface="Times New Roman"/>
                <a:cs typeface="Times New Roman"/>
              </a:rPr>
              <a:t>other</a:t>
            </a:r>
            <a:r>
              <a:rPr lang="en-US" sz="1800" spc="50" dirty="0">
                <a:latin typeface="Times New Roman"/>
                <a:cs typeface="Times New Roman"/>
              </a:rPr>
              <a:t> </a:t>
            </a:r>
            <a:r>
              <a:rPr lang="en-US" sz="1800" spc="-5" dirty="0">
                <a:latin typeface="Times New Roman"/>
                <a:cs typeface="Times New Roman"/>
              </a:rPr>
              <a:t>government</a:t>
            </a:r>
            <a:r>
              <a:rPr lang="en-US" sz="1800" spc="75" dirty="0">
                <a:latin typeface="Times New Roman"/>
                <a:cs typeface="Times New Roman"/>
              </a:rPr>
              <a:t> </a:t>
            </a:r>
            <a:r>
              <a:rPr lang="en-US" sz="1800" spc="-15" dirty="0">
                <a:latin typeface="Times New Roman"/>
                <a:cs typeface="Times New Roman"/>
              </a:rPr>
              <a:t>ID</a:t>
            </a:r>
            <a:r>
              <a:rPr lang="en-US" sz="1800" spc="65" dirty="0">
                <a:latin typeface="Times New Roman"/>
                <a:cs typeface="Times New Roman"/>
              </a:rPr>
              <a:t> </a:t>
            </a:r>
            <a:r>
              <a:rPr lang="en-US" sz="1800" spc="-5" dirty="0">
                <a:latin typeface="Times New Roman"/>
                <a:cs typeface="Times New Roman"/>
              </a:rPr>
              <a:t>proof</a:t>
            </a:r>
            <a:r>
              <a:rPr lang="en-US" sz="1800" spc="65" dirty="0">
                <a:latin typeface="Times New Roman"/>
                <a:cs typeface="Times New Roman"/>
              </a:rPr>
              <a:t> </a:t>
            </a:r>
            <a:r>
              <a:rPr lang="en-US" sz="1800" dirty="0">
                <a:latin typeface="Times New Roman"/>
                <a:cs typeface="Times New Roman"/>
              </a:rPr>
              <a:t>details</a:t>
            </a:r>
            <a:r>
              <a:rPr lang="en-US" sz="1800" spc="65" dirty="0">
                <a:latin typeface="Times New Roman"/>
                <a:cs typeface="Times New Roman"/>
              </a:rPr>
              <a:t> </a:t>
            </a:r>
            <a:r>
              <a:rPr lang="en-US" sz="1800" spc="-5" dirty="0">
                <a:latin typeface="Times New Roman"/>
                <a:cs typeface="Times New Roman"/>
              </a:rPr>
              <a:t>(PAN</a:t>
            </a:r>
            <a:r>
              <a:rPr lang="en-US" sz="1800" spc="65" dirty="0">
                <a:latin typeface="Times New Roman"/>
                <a:cs typeface="Times New Roman"/>
              </a:rPr>
              <a:t> </a:t>
            </a:r>
            <a:r>
              <a:rPr lang="en-US" sz="1800" spc="-5" dirty="0">
                <a:latin typeface="Times New Roman"/>
                <a:cs typeface="Times New Roman"/>
              </a:rPr>
              <a:t>Card,</a:t>
            </a:r>
            <a:r>
              <a:rPr lang="en-US" sz="1800" spc="60" dirty="0">
                <a:latin typeface="Times New Roman"/>
                <a:cs typeface="Times New Roman"/>
              </a:rPr>
              <a:t> </a:t>
            </a:r>
            <a:r>
              <a:rPr lang="en-US" sz="1800" spc="-5" dirty="0">
                <a:latin typeface="Times New Roman"/>
                <a:cs typeface="Times New Roman"/>
              </a:rPr>
              <a:t>Aadhar</a:t>
            </a:r>
            <a:r>
              <a:rPr lang="en-US" sz="1800" spc="65" dirty="0">
                <a:latin typeface="Times New Roman"/>
                <a:cs typeface="Times New Roman"/>
              </a:rPr>
              <a:t> </a:t>
            </a:r>
            <a:r>
              <a:rPr lang="en-US" sz="1800" spc="-5" dirty="0">
                <a:latin typeface="Times New Roman"/>
                <a:cs typeface="Times New Roman"/>
              </a:rPr>
              <a:t>Card</a:t>
            </a:r>
            <a:r>
              <a:rPr lang="en-US" sz="1800" spc="65" dirty="0">
                <a:latin typeface="Times New Roman"/>
                <a:cs typeface="Times New Roman"/>
              </a:rPr>
              <a:t> </a:t>
            </a:r>
            <a:r>
              <a:rPr lang="en-US" sz="1800" spc="-5" dirty="0" err="1">
                <a:latin typeface="Times New Roman"/>
                <a:cs typeface="Times New Roman"/>
              </a:rPr>
              <a:t>etc</a:t>
            </a:r>
            <a:r>
              <a:rPr lang="en-US" sz="1800" spc="-5" dirty="0">
                <a:latin typeface="Times New Roman"/>
                <a:cs typeface="Times New Roman"/>
              </a:rPr>
              <a:t>)</a:t>
            </a:r>
            <a:r>
              <a:rPr lang="en-US" sz="1800" spc="55" dirty="0">
                <a:latin typeface="Times New Roman"/>
                <a:cs typeface="Times New Roman"/>
              </a:rPr>
              <a:t> </a:t>
            </a:r>
            <a:r>
              <a:rPr lang="en-US" sz="1800" spc="-5" dirty="0">
                <a:latin typeface="Times New Roman"/>
                <a:cs typeface="Times New Roman"/>
              </a:rPr>
              <a:t>so</a:t>
            </a:r>
            <a:r>
              <a:rPr lang="en-US" sz="1800" spc="70" dirty="0">
                <a:latin typeface="Times New Roman"/>
                <a:cs typeface="Times New Roman"/>
              </a:rPr>
              <a:t> </a:t>
            </a:r>
            <a:r>
              <a:rPr lang="en-US" sz="1800" spc="-5" dirty="0">
                <a:latin typeface="Times New Roman"/>
                <a:cs typeface="Times New Roman"/>
              </a:rPr>
              <a:t>as </a:t>
            </a:r>
            <a:r>
              <a:rPr lang="en-US" sz="1800" spc="-290" dirty="0">
                <a:latin typeface="Times New Roman"/>
                <a:cs typeface="Times New Roman"/>
              </a:rPr>
              <a:t> </a:t>
            </a:r>
            <a:r>
              <a:rPr lang="en-US" sz="1800" dirty="0">
                <a:latin typeface="Times New Roman"/>
                <a:cs typeface="Times New Roman"/>
              </a:rPr>
              <a:t>to link </a:t>
            </a:r>
            <a:r>
              <a:rPr lang="en-US" sz="1800" spc="-5" dirty="0">
                <a:latin typeface="Times New Roman"/>
                <a:cs typeface="Times New Roman"/>
              </a:rPr>
              <a:t>all his credentials </a:t>
            </a:r>
            <a:r>
              <a:rPr lang="en-US" sz="1800" dirty="0">
                <a:latin typeface="Times New Roman"/>
                <a:cs typeface="Times New Roman"/>
              </a:rPr>
              <a:t>in one </a:t>
            </a:r>
            <a:r>
              <a:rPr lang="en-US" sz="1800" spc="-5" dirty="0">
                <a:latin typeface="Times New Roman"/>
                <a:cs typeface="Times New Roman"/>
              </a:rPr>
              <a:t>place. </a:t>
            </a:r>
            <a:r>
              <a:rPr lang="en-US" sz="1800" dirty="0">
                <a:latin typeface="Times New Roman"/>
                <a:cs typeface="Times New Roman"/>
              </a:rPr>
              <a:t>Providing such </a:t>
            </a:r>
            <a:r>
              <a:rPr lang="en-US" sz="1800" spc="-5" dirty="0">
                <a:latin typeface="Times New Roman"/>
                <a:cs typeface="Times New Roman"/>
              </a:rPr>
              <a:t>features </a:t>
            </a:r>
            <a:r>
              <a:rPr lang="en-US" sz="1800" dirty="0">
                <a:latin typeface="Times New Roman"/>
                <a:cs typeface="Times New Roman"/>
              </a:rPr>
              <a:t>enables the user to include </a:t>
            </a:r>
            <a:r>
              <a:rPr lang="en-US" sz="1800" spc="5" dirty="0">
                <a:latin typeface="Times New Roman"/>
                <a:cs typeface="Times New Roman"/>
              </a:rPr>
              <a:t> </a:t>
            </a:r>
            <a:r>
              <a:rPr lang="en-US" sz="1800" dirty="0">
                <a:latin typeface="Times New Roman"/>
                <a:cs typeface="Times New Roman"/>
              </a:rPr>
              <a:t>more </a:t>
            </a:r>
            <a:r>
              <a:rPr lang="en-US" sz="1800" spc="-5" dirty="0">
                <a:latin typeface="Times New Roman"/>
                <a:cs typeface="Times New Roman"/>
              </a:rPr>
              <a:t>usefulness </a:t>
            </a:r>
            <a:r>
              <a:rPr lang="en-US" sz="1800" dirty="0">
                <a:latin typeface="Times New Roman"/>
                <a:cs typeface="Times New Roman"/>
              </a:rPr>
              <a:t>into the </a:t>
            </a:r>
            <a:r>
              <a:rPr lang="en-US" sz="1800" spc="-5" dirty="0">
                <a:latin typeface="Times New Roman"/>
                <a:cs typeface="Times New Roman"/>
              </a:rPr>
              <a:t>system.</a:t>
            </a:r>
            <a:r>
              <a:rPr lang="en-US" sz="1800" dirty="0">
                <a:latin typeface="Times New Roman"/>
                <a:cs typeface="Times New Roman"/>
              </a:rPr>
              <a:t> </a:t>
            </a:r>
            <a:r>
              <a:rPr lang="en-US" sz="1800" spc="-5" dirty="0">
                <a:latin typeface="Times New Roman"/>
                <a:cs typeface="Times New Roman"/>
              </a:rPr>
              <a:t>User</a:t>
            </a:r>
            <a:r>
              <a:rPr lang="en-US" sz="1800" dirty="0">
                <a:latin typeface="Times New Roman"/>
                <a:cs typeface="Times New Roman"/>
              </a:rPr>
              <a:t> </a:t>
            </a:r>
            <a:r>
              <a:rPr lang="en-US" sz="1800" spc="-5" dirty="0">
                <a:latin typeface="Times New Roman"/>
                <a:cs typeface="Times New Roman"/>
              </a:rPr>
              <a:t>Interface (GUI) </a:t>
            </a:r>
            <a:r>
              <a:rPr lang="en-US" sz="1800" dirty="0">
                <a:latin typeface="Times New Roman"/>
                <a:cs typeface="Times New Roman"/>
              </a:rPr>
              <a:t>can be improved using better </a:t>
            </a:r>
            <a:r>
              <a:rPr lang="en-US" sz="1800" spc="5" dirty="0">
                <a:latin typeface="Times New Roman"/>
                <a:cs typeface="Times New Roman"/>
              </a:rPr>
              <a:t> </a:t>
            </a:r>
            <a:r>
              <a:rPr lang="en-US" sz="1800" spc="-5" dirty="0">
                <a:latin typeface="Times New Roman"/>
                <a:cs typeface="Times New Roman"/>
              </a:rPr>
              <a:t>graphics.</a:t>
            </a:r>
            <a:endParaRPr lang="en-US" sz="1800" dirty="0">
              <a:latin typeface="Times New Roman"/>
              <a:cs typeface="Times New Roman"/>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1570" y="840739"/>
            <a:ext cx="2309495" cy="513715"/>
          </a:xfrm>
          <a:prstGeom prst="rect">
            <a:avLst/>
          </a:prstGeom>
        </p:spPr>
        <p:txBody>
          <a:bodyPr vert="horz" wrap="square" lIns="0" tIns="13335" rIns="0" bIns="0" rtlCol="0">
            <a:spAutoFit/>
          </a:bodyPr>
          <a:lstStyle/>
          <a:p>
            <a:pPr marL="12700">
              <a:lnSpc>
                <a:spcPct val="100000"/>
              </a:lnSpc>
              <a:spcBef>
                <a:spcPts val="105"/>
              </a:spcBef>
            </a:pPr>
            <a:r>
              <a:rPr dirty="0"/>
              <a:t>Bib</a:t>
            </a:r>
            <a:r>
              <a:rPr spc="-15" dirty="0"/>
              <a:t>l</a:t>
            </a:r>
            <a:r>
              <a:rPr dirty="0"/>
              <a:t>iog</a:t>
            </a:r>
            <a:r>
              <a:rPr spc="10" dirty="0"/>
              <a:t>r</a:t>
            </a:r>
            <a:r>
              <a:rPr dirty="0"/>
              <a:t>aphy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3" name="object 3"/>
          <p:cNvSpPr txBox="1"/>
          <p:nvPr/>
        </p:nvSpPr>
        <p:spPr>
          <a:xfrm>
            <a:off x="457201" y="1828800"/>
            <a:ext cx="11201400" cy="2510687"/>
          </a:xfrm>
          <a:prstGeom prst="rect">
            <a:avLst/>
          </a:prstGeom>
        </p:spPr>
        <p:txBody>
          <a:bodyPr vert="horz" wrap="square" lIns="0" tIns="12700" rIns="0" bIns="0" rtlCol="0">
            <a:spAutoFit/>
          </a:bodyPr>
          <a:lstStyle/>
          <a:p>
            <a:pPr marL="459105" marR="5080" indent="-445134">
              <a:lnSpc>
                <a:spcPct val="143300"/>
              </a:lnSpc>
              <a:spcBef>
                <a:spcPts val="100"/>
              </a:spcBef>
              <a:buAutoNum type="arabicPlain"/>
              <a:tabLst>
                <a:tab pos="459105" algn="l"/>
                <a:tab pos="459740" algn="l"/>
              </a:tabLst>
            </a:pPr>
            <a:r>
              <a:rPr lang="en-US" sz="1800" spc="-5" dirty="0">
                <a:latin typeface="Times New Roman"/>
                <a:cs typeface="Times New Roman"/>
              </a:rPr>
              <a:t>Michael</a:t>
            </a:r>
            <a:r>
              <a:rPr lang="en-US" sz="1800" spc="10" dirty="0">
                <a:latin typeface="Times New Roman"/>
                <a:cs typeface="Times New Roman"/>
              </a:rPr>
              <a:t> </a:t>
            </a:r>
            <a:r>
              <a:rPr lang="en-US" sz="1800" dirty="0">
                <a:latin typeface="Times New Roman"/>
                <a:cs typeface="Times New Roman"/>
              </a:rPr>
              <a:t>J.</a:t>
            </a:r>
            <a:r>
              <a:rPr lang="en-US" sz="1800" spc="10" dirty="0">
                <a:latin typeface="Times New Roman"/>
                <a:cs typeface="Times New Roman"/>
              </a:rPr>
              <a:t> </a:t>
            </a:r>
            <a:r>
              <a:rPr lang="en-US" sz="1800" spc="-5" dirty="0">
                <a:latin typeface="Times New Roman"/>
                <a:cs typeface="Times New Roman"/>
              </a:rPr>
              <a:t>Folk,</a:t>
            </a:r>
            <a:r>
              <a:rPr lang="en-US" sz="1800" spc="10" dirty="0">
                <a:latin typeface="Times New Roman"/>
                <a:cs typeface="Times New Roman"/>
              </a:rPr>
              <a:t> </a:t>
            </a:r>
            <a:r>
              <a:rPr lang="en-US" sz="1800" spc="-5" dirty="0">
                <a:latin typeface="Times New Roman"/>
                <a:cs typeface="Times New Roman"/>
              </a:rPr>
              <a:t>Bill</a:t>
            </a:r>
            <a:r>
              <a:rPr lang="en-US" sz="1800" spc="10" dirty="0">
                <a:latin typeface="Times New Roman"/>
                <a:cs typeface="Times New Roman"/>
              </a:rPr>
              <a:t> </a:t>
            </a:r>
            <a:r>
              <a:rPr lang="en-US" sz="1800" dirty="0">
                <a:latin typeface="Times New Roman"/>
                <a:cs typeface="Times New Roman"/>
              </a:rPr>
              <a:t>Zoellick,</a:t>
            </a:r>
            <a:r>
              <a:rPr lang="en-US" sz="1800" spc="10" dirty="0">
                <a:latin typeface="Times New Roman"/>
                <a:cs typeface="Times New Roman"/>
              </a:rPr>
              <a:t> </a:t>
            </a:r>
            <a:r>
              <a:rPr lang="en-US" sz="1800" spc="-5" dirty="0">
                <a:latin typeface="Times New Roman"/>
                <a:cs typeface="Times New Roman"/>
              </a:rPr>
              <a:t>Greg</a:t>
            </a:r>
            <a:r>
              <a:rPr lang="en-US" sz="1800" spc="-10" dirty="0">
                <a:latin typeface="Times New Roman"/>
                <a:cs typeface="Times New Roman"/>
              </a:rPr>
              <a:t> </a:t>
            </a:r>
            <a:r>
              <a:rPr lang="en-US" sz="1800" spc="-5" dirty="0" err="1">
                <a:latin typeface="Times New Roman"/>
                <a:cs typeface="Times New Roman"/>
              </a:rPr>
              <a:t>Riccardi</a:t>
            </a:r>
            <a:r>
              <a:rPr lang="en-US" sz="1800" spc="-5" dirty="0">
                <a:latin typeface="Times New Roman"/>
                <a:cs typeface="Times New Roman"/>
              </a:rPr>
              <a:t>:</a:t>
            </a:r>
            <a:r>
              <a:rPr lang="en-US" sz="1800" spc="10" dirty="0">
                <a:latin typeface="Times New Roman"/>
                <a:cs typeface="Times New Roman"/>
              </a:rPr>
              <a:t> </a:t>
            </a:r>
            <a:r>
              <a:rPr lang="en-US" sz="1800" spc="-5" dirty="0">
                <a:latin typeface="Times New Roman"/>
                <a:cs typeface="Times New Roman"/>
              </a:rPr>
              <a:t>File</a:t>
            </a:r>
            <a:r>
              <a:rPr lang="en-US" sz="1800" spc="20" dirty="0">
                <a:latin typeface="Times New Roman"/>
                <a:cs typeface="Times New Roman"/>
              </a:rPr>
              <a:t> </a:t>
            </a:r>
            <a:r>
              <a:rPr lang="en-US" sz="1800" spc="-5" dirty="0">
                <a:latin typeface="Times New Roman"/>
                <a:cs typeface="Times New Roman"/>
              </a:rPr>
              <a:t>Structures-An</a:t>
            </a:r>
            <a:r>
              <a:rPr lang="en-US" sz="1800" spc="10" dirty="0">
                <a:latin typeface="Times New Roman"/>
                <a:cs typeface="Times New Roman"/>
              </a:rPr>
              <a:t> </a:t>
            </a:r>
            <a:r>
              <a:rPr lang="en-US" sz="1800" spc="-5" dirty="0">
                <a:latin typeface="Times New Roman"/>
                <a:cs typeface="Times New Roman"/>
              </a:rPr>
              <a:t>Object</a:t>
            </a:r>
            <a:r>
              <a:rPr lang="en-US" sz="1800" spc="10" dirty="0">
                <a:latin typeface="Times New Roman"/>
                <a:cs typeface="Times New Roman"/>
              </a:rPr>
              <a:t> </a:t>
            </a:r>
            <a:r>
              <a:rPr lang="en-US" sz="1800" dirty="0">
                <a:latin typeface="Times New Roman"/>
                <a:cs typeface="Times New Roman"/>
              </a:rPr>
              <a:t>Oriented </a:t>
            </a:r>
            <a:r>
              <a:rPr lang="en-US" sz="1800" spc="-285" dirty="0">
                <a:latin typeface="Times New Roman"/>
                <a:cs typeface="Times New Roman"/>
              </a:rPr>
              <a:t> </a:t>
            </a:r>
            <a:r>
              <a:rPr lang="en-US" sz="1800" spc="-5" dirty="0">
                <a:latin typeface="Times New Roman"/>
                <a:cs typeface="Times New Roman"/>
              </a:rPr>
              <a:t>Approach</a:t>
            </a:r>
            <a:r>
              <a:rPr lang="en-US" sz="1800" spc="5" dirty="0">
                <a:latin typeface="Times New Roman"/>
                <a:cs typeface="Times New Roman"/>
              </a:rPr>
              <a:t> </a:t>
            </a:r>
            <a:r>
              <a:rPr lang="en-US" sz="1800" dirty="0">
                <a:latin typeface="Times New Roman"/>
                <a:cs typeface="Times New Roman"/>
              </a:rPr>
              <a:t>with </a:t>
            </a:r>
            <a:r>
              <a:rPr lang="en-US" sz="1800" spc="-5" dirty="0">
                <a:latin typeface="Times New Roman"/>
                <a:cs typeface="Times New Roman"/>
              </a:rPr>
              <a:t>C++,</a:t>
            </a:r>
            <a:r>
              <a:rPr lang="en-US" sz="1800" dirty="0">
                <a:latin typeface="Times New Roman"/>
                <a:cs typeface="Times New Roman"/>
              </a:rPr>
              <a:t> 3rd</a:t>
            </a:r>
            <a:r>
              <a:rPr lang="en-US" sz="1800" spc="5" dirty="0">
                <a:latin typeface="Times New Roman"/>
                <a:cs typeface="Times New Roman"/>
              </a:rPr>
              <a:t> </a:t>
            </a:r>
            <a:r>
              <a:rPr lang="en-US" sz="1800" dirty="0">
                <a:latin typeface="Times New Roman"/>
                <a:cs typeface="Times New Roman"/>
              </a:rPr>
              <a:t>Edition,</a:t>
            </a:r>
            <a:r>
              <a:rPr lang="en-US" sz="1800" spc="-5" dirty="0">
                <a:latin typeface="Times New Roman"/>
                <a:cs typeface="Times New Roman"/>
              </a:rPr>
              <a:t> Pearson</a:t>
            </a:r>
            <a:r>
              <a:rPr lang="en-US" sz="1800" dirty="0">
                <a:latin typeface="Times New Roman"/>
                <a:cs typeface="Times New Roman"/>
              </a:rPr>
              <a:t> Education,</a:t>
            </a:r>
            <a:r>
              <a:rPr lang="en-US" sz="1800" spc="10" dirty="0">
                <a:latin typeface="Times New Roman"/>
                <a:cs typeface="Times New Roman"/>
              </a:rPr>
              <a:t> </a:t>
            </a:r>
            <a:r>
              <a:rPr lang="en-US" sz="1800" dirty="0">
                <a:latin typeface="Times New Roman"/>
                <a:cs typeface="Times New Roman"/>
              </a:rPr>
              <a:t>1998.</a:t>
            </a:r>
          </a:p>
          <a:p>
            <a:pPr marL="459105" indent="-447040">
              <a:lnSpc>
                <a:spcPct val="100000"/>
              </a:lnSpc>
              <a:spcBef>
                <a:spcPts val="625"/>
              </a:spcBef>
              <a:buAutoNum type="arabicPlain"/>
              <a:tabLst>
                <a:tab pos="459105" algn="l"/>
                <a:tab pos="459740" algn="l"/>
              </a:tabLst>
            </a:pPr>
            <a:r>
              <a:rPr lang="en-US" sz="1800" spc="-5" dirty="0">
                <a:latin typeface="Times New Roman"/>
                <a:cs typeface="Times New Roman"/>
                <a:hlinkClick r:id="rId2"/>
              </a:rPr>
              <a:t>www.stackoverflow.com</a:t>
            </a:r>
            <a:endParaRPr lang="en-US" sz="1800" dirty="0">
              <a:latin typeface="Times New Roman"/>
              <a:cs typeface="Times New Roman"/>
            </a:endParaRPr>
          </a:p>
          <a:p>
            <a:pPr marL="459105" indent="-447040">
              <a:lnSpc>
                <a:spcPct val="100000"/>
              </a:lnSpc>
              <a:spcBef>
                <a:spcPts val="635"/>
              </a:spcBef>
              <a:buAutoNum type="arabicPlain"/>
              <a:tabLst>
                <a:tab pos="459105" algn="l"/>
                <a:tab pos="459740" algn="l"/>
              </a:tabLst>
            </a:pPr>
            <a:r>
              <a:rPr lang="en-US" sz="1800" spc="-5" dirty="0">
                <a:latin typeface="Times New Roman"/>
                <a:cs typeface="Times New Roman"/>
                <a:hlinkClick r:id="rId3"/>
              </a:rPr>
              <a:t>www.tutorialpoint.com</a:t>
            </a:r>
            <a:endParaRPr lang="en-US" sz="1800" dirty="0">
              <a:latin typeface="Times New Roman"/>
              <a:cs typeface="Times New Roman"/>
            </a:endParaRPr>
          </a:p>
          <a:p>
            <a:pPr marL="459105" indent="-447040">
              <a:lnSpc>
                <a:spcPct val="100000"/>
              </a:lnSpc>
              <a:spcBef>
                <a:spcPts val="635"/>
              </a:spcBef>
              <a:buAutoNum type="arabicPlain"/>
              <a:tabLst>
                <a:tab pos="459105" algn="l"/>
                <a:tab pos="459740" algn="l"/>
              </a:tabLst>
            </a:pPr>
            <a:r>
              <a:rPr lang="en-US" sz="1800" spc="-5" dirty="0">
                <a:latin typeface="Times New Roman"/>
                <a:cs typeface="Times New Roman"/>
                <a:hlinkClick r:id="rId4"/>
              </a:rPr>
              <a:t>www.wikepedia.com</a:t>
            </a:r>
            <a:endParaRPr lang="en-US" sz="1800" dirty="0">
              <a:latin typeface="Times New Roman"/>
              <a:cs typeface="Times New Roman"/>
            </a:endParaRPr>
          </a:p>
          <a:p>
            <a:pPr marL="459105" indent="-447040">
              <a:lnSpc>
                <a:spcPct val="100000"/>
              </a:lnSpc>
              <a:spcBef>
                <a:spcPts val="610"/>
              </a:spcBef>
              <a:buAutoNum type="arabicPlain"/>
              <a:tabLst>
                <a:tab pos="459105" algn="l"/>
                <a:tab pos="459740" algn="l"/>
              </a:tabLst>
            </a:pPr>
            <a:r>
              <a:rPr lang="en-US" sz="1800" spc="-5" dirty="0">
                <a:latin typeface="Times New Roman"/>
                <a:cs typeface="Times New Roman"/>
                <a:hlinkClick r:id="rId5"/>
              </a:rPr>
              <a:t>www.softwaretestingfundamentals.com</a:t>
            </a:r>
            <a:endParaRPr lang="en-US" sz="1800" dirty="0">
              <a:latin typeface="Times New Roman"/>
              <a:cs typeface="Times New Roman"/>
            </a:endParaRPr>
          </a:p>
          <a:p>
            <a:pPr marL="12065">
              <a:lnSpc>
                <a:spcPct val="100000"/>
              </a:lnSpc>
              <a:spcBef>
                <a:spcPts val="100"/>
              </a:spcBef>
              <a:tabLst>
                <a:tab pos="321310" algn="l"/>
              </a:tabLst>
            </a:pPr>
            <a:endParaRPr sz="1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object 3"/>
          <p:cNvSpPr txBox="1">
            <a:spLocks noGrp="1"/>
          </p:cNvSpPr>
          <p:nvPr>
            <p:ph type="title"/>
          </p:nvPr>
        </p:nvSpPr>
        <p:spPr>
          <a:xfrm>
            <a:off x="4995798" y="902334"/>
            <a:ext cx="2458720" cy="696595"/>
          </a:xfrm>
          <a:prstGeom prst="rect">
            <a:avLst/>
          </a:prstGeom>
        </p:spPr>
        <p:txBody>
          <a:bodyPr vert="horz" wrap="square" lIns="0" tIns="13335" rIns="0" bIns="0" rtlCol="0">
            <a:spAutoFit/>
          </a:bodyPr>
          <a:lstStyle/>
          <a:p>
            <a:pPr marL="12700">
              <a:lnSpc>
                <a:spcPct val="100000"/>
              </a:lnSpc>
              <a:spcBef>
                <a:spcPts val="105"/>
              </a:spcBef>
            </a:pPr>
            <a:r>
              <a:rPr sz="4400" spc="-5" dirty="0">
                <a:latin typeface="Calibri"/>
                <a:cs typeface="Calibri"/>
              </a:rPr>
              <a:t>Obje</a:t>
            </a:r>
            <a:r>
              <a:rPr sz="4400" spc="5" dirty="0">
                <a:latin typeface="Calibri"/>
                <a:cs typeface="Calibri"/>
              </a:rPr>
              <a:t>c</a:t>
            </a:r>
            <a:r>
              <a:rPr sz="4400" dirty="0">
                <a:latin typeface="Calibri"/>
                <a:cs typeface="Calibri"/>
              </a:rPr>
              <a:t>ti</a:t>
            </a:r>
            <a:r>
              <a:rPr sz="4400" spc="-40" dirty="0">
                <a:latin typeface="Calibri"/>
                <a:cs typeface="Calibri"/>
              </a:rPr>
              <a:t>v</a:t>
            </a:r>
            <a:r>
              <a:rPr sz="4400" spc="-5" dirty="0">
                <a:latin typeface="Calibri"/>
                <a:cs typeface="Calibri"/>
              </a:rPr>
              <a:t>es</a:t>
            </a:r>
            <a:endParaRPr sz="4400">
              <a:latin typeface="Calibri"/>
              <a:cs typeface="Calibri"/>
            </a:endParaRPr>
          </a:p>
        </p:txBody>
      </p:sp>
      <p:sp>
        <p:nvSpPr>
          <p:cNvPr id="6" name="TextBox 5">
            <a:extLst>
              <a:ext uri="{FF2B5EF4-FFF2-40B4-BE49-F238E27FC236}">
                <a16:creationId xmlns:a16="http://schemas.microsoft.com/office/drawing/2014/main" id="{01275A52-08D5-858F-B6FD-0C085A94BBAE}"/>
              </a:ext>
            </a:extLst>
          </p:cNvPr>
          <p:cNvSpPr txBox="1"/>
          <p:nvPr/>
        </p:nvSpPr>
        <p:spPr>
          <a:xfrm>
            <a:off x="457200" y="2057400"/>
            <a:ext cx="11277600" cy="4343400"/>
          </a:xfrm>
          <a:prstGeom prst="rect">
            <a:avLst/>
          </a:prstGeom>
          <a:noFill/>
        </p:spPr>
        <p:txBody>
          <a:bodyPr wrap="square" rtlCol="0">
            <a:spAutoFit/>
          </a:bodyPr>
          <a:lstStyle/>
          <a:p>
            <a:r>
              <a:rPr lang="en-US" dirty="0"/>
              <a:t>- Develop a centralized database to store voter information securely.</a:t>
            </a:r>
          </a:p>
          <a:p>
            <a:r>
              <a:rPr lang="en-US" dirty="0"/>
              <a:t>- Create a user-friendly interface for voter registration and data entry.</a:t>
            </a:r>
          </a:p>
          <a:p>
            <a:pPr algn="just"/>
            <a:r>
              <a:rPr lang="en-US" dirty="0"/>
              <a:t>- Implement robust search and retrieval functionalities for quick access to voter records.</a:t>
            </a:r>
          </a:p>
          <a:p>
            <a:r>
              <a:rPr lang="en-US" dirty="0"/>
              <a:t>- Establish authentication and verification mechanisms to ensure the accuracy and integrity of voter data.</a:t>
            </a:r>
          </a:p>
          <a:p>
            <a:r>
              <a:rPr lang="en-US" dirty="0"/>
              <a:t>- Enable efficient tracking and management of voter IDs, including issuance, renewal, and cancellation.</a:t>
            </a:r>
          </a:p>
          <a:p>
            <a:r>
              <a:rPr lang="en-US" dirty="0"/>
              <a:t>- Generate comprehensive reports and statistics for data analysis and decision-making.</a:t>
            </a:r>
          </a:p>
          <a:p>
            <a:r>
              <a:rPr lang="en-US" dirty="0"/>
              <a:t>- Implement data backup and disaster recovery mechanisms to prevent data loss.</a:t>
            </a:r>
          </a:p>
          <a:p>
            <a:r>
              <a:rPr lang="en-US" dirty="0"/>
              <a:t>- Ensure compliance with relevant legal and regulatory requirements for voter ID management.</a:t>
            </a:r>
          </a:p>
          <a:p>
            <a:r>
              <a:rPr lang="en-US" dirty="0"/>
              <a:t>- Improve data privacy and security measures to protect sensitive voter information.</a:t>
            </a:r>
          </a:p>
          <a:p>
            <a:r>
              <a:rPr lang="en-US" dirty="0"/>
              <a:t>- Facilitate seamless integration with other election management systems for efficient workflow.</a:t>
            </a:r>
          </a:p>
          <a:p>
            <a:r>
              <a:rPr lang="en-US" dirty="0"/>
              <a:t>- Provide user training and support to ensure smooth adoption and usage of the system.</a:t>
            </a:r>
          </a:p>
          <a:p>
            <a:r>
              <a:rPr lang="en-US" dirty="0"/>
              <a:t>- Enhance system scalability and performance to accommodate growing voter populations.</a:t>
            </a:r>
          </a:p>
          <a:p>
            <a:r>
              <a:rPr lang="en-US" dirty="0"/>
              <a:t>- Foster transparency and accountability in the management of the voter ID system.</a:t>
            </a:r>
          </a:p>
          <a:p>
            <a:r>
              <a:rPr lang="en-US" dirty="0"/>
              <a:t>- Streamline administrative processes and reduce manual paperwork through automation.</a:t>
            </a:r>
          </a:p>
          <a:p>
            <a:r>
              <a:rPr lang="en-US" dirty="0"/>
              <a:t>- Conduct regular system audits and security assessments to identify and address vulnerabilities.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9694" y="1037285"/>
            <a:ext cx="1540510" cy="514350"/>
          </a:xfrm>
          <a:prstGeom prst="rect">
            <a:avLst/>
          </a:prstGeom>
        </p:spPr>
        <p:txBody>
          <a:bodyPr vert="horz" wrap="square" lIns="0" tIns="13335" rIns="0" bIns="0" rtlCol="0">
            <a:spAutoFit/>
          </a:bodyPr>
          <a:lstStyle/>
          <a:p>
            <a:pPr marL="12700">
              <a:lnSpc>
                <a:spcPct val="100000"/>
              </a:lnSpc>
              <a:spcBef>
                <a:spcPts val="105"/>
              </a:spcBef>
            </a:pPr>
            <a:r>
              <a:rPr dirty="0"/>
              <a:t>Abstract</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5" name="TextBox 4">
            <a:extLst>
              <a:ext uri="{FF2B5EF4-FFF2-40B4-BE49-F238E27FC236}">
                <a16:creationId xmlns:a16="http://schemas.microsoft.com/office/drawing/2014/main" id="{E08F5CEA-6AD4-4578-79B7-08EE2155D4EC}"/>
              </a:ext>
            </a:extLst>
          </p:cNvPr>
          <p:cNvSpPr txBox="1"/>
          <p:nvPr/>
        </p:nvSpPr>
        <p:spPr>
          <a:xfrm>
            <a:off x="457200" y="1905000"/>
            <a:ext cx="11277600" cy="4247317"/>
          </a:xfrm>
          <a:prstGeom prst="rect">
            <a:avLst/>
          </a:prstGeom>
          <a:noFill/>
        </p:spPr>
        <p:txBody>
          <a:bodyPr wrap="square" rtlCol="0">
            <a:spAutoFit/>
          </a:bodyPr>
          <a:lstStyle/>
          <a:p>
            <a:pPr algn="just"/>
            <a:r>
              <a:rPr lang="en-US" dirty="0"/>
              <a:t>The VOTER ID System provides a user-friendly, interactive Menu Driven Interface (MDI) based on local file systems. All data is stored in files on disk. The system uses file handles to access the files. This System is used by the person to view his/her VOTER ID details. The system is initially used to add person records containing the V_ID, name, dob, address, gender. The system can then be used to search, delete, modify or display existing records of all the citizens .In the VOTER ID System, the V_ID field is a character array that can hold a numeric value of some maximum size. The size of the array is larger than the longest string it can hold. We preserve the identity of fields by separating them with delimiters. We have chosen the vertical bar character, as the delimiter here.</a:t>
            </a:r>
          </a:p>
          <a:p>
            <a:endParaRPr lang="en-US" dirty="0"/>
          </a:p>
          <a:p>
            <a:pPr algn="just"/>
            <a:r>
              <a:rPr lang="en-US" dirty="0"/>
              <a:t>In this System, we have a fixed number of fields, each with a maximum length, that combine to make a data record. Fixing the number of fields in a record does not imply that the size of fields in the record is fixed. The records are used as containers to hold a mix of fixed and variable-length fields within a record. We have 5 contiguous fields. We use a B+ TREE of indexes to keep byte offsets for each record in the original file. The byte offsets allow us to find the beginning of each successive record and compute the length of each record. We look up the position of a record in the B+TREE, and then seek to the record in the data file. Our choice of a record delimiter for the data files is the end-of-line (new-line) character (\n).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9670" y="733425"/>
            <a:ext cx="2233930" cy="513715"/>
          </a:xfrm>
          <a:prstGeom prst="rect">
            <a:avLst/>
          </a:prstGeom>
        </p:spPr>
        <p:txBody>
          <a:bodyPr vert="horz" wrap="square" lIns="0" tIns="13335" rIns="0" bIns="0" rtlCol="0">
            <a:spAutoFit/>
          </a:bodyPr>
          <a:lstStyle/>
          <a:p>
            <a:pPr marL="12700">
              <a:lnSpc>
                <a:spcPct val="100000"/>
              </a:lnSpc>
              <a:spcBef>
                <a:spcPts val="105"/>
              </a:spcBef>
            </a:pPr>
            <a:r>
              <a:rPr dirty="0"/>
              <a:t>Int</a:t>
            </a:r>
            <a:r>
              <a:rPr spc="-60" dirty="0"/>
              <a:t>r</a:t>
            </a:r>
            <a:r>
              <a:rPr dirty="0"/>
              <a:t>oduction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6" name="TextBox 5">
            <a:extLst>
              <a:ext uri="{FF2B5EF4-FFF2-40B4-BE49-F238E27FC236}">
                <a16:creationId xmlns:a16="http://schemas.microsoft.com/office/drawing/2014/main" id="{0844107C-BEF5-A4BA-1A89-2010A06599E9}"/>
              </a:ext>
            </a:extLst>
          </p:cNvPr>
          <p:cNvSpPr txBox="1"/>
          <p:nvPr/>
        </p:nvSpPr>
        <p:spPr>
          <a:xfrm>
            <a:off x="457200" y="1828800"/>
            <a:ext cx="11201400" cy="3139321"/>
          </a:xfrm>
          <a:prstGeom prst="rect">
            <a:avLst/>
          </a:prstGeom>
          <a:noFill/>
        </p:spPr>
        <p:txBody>
          <a:bodyPr wrap="square" rtlCol="0">
            <a:spAutoFit/>
          </a:bodyPr>
          <a:lstStyle/>
          <a:p>
            <a:r>
              <a:rPr lang="en-US" dirty="0"/>
              <a:t>The Voter ID Management System provides a user-friendly, interactive Menu Driven Interface (MDI). All data is stored in files for persistence. The mini project uses 2 files: An Index file, to store the primary index, a Data file, to store voter records like voter ID, name, address, dob etc. and a secondary index file.</a:t>
            </a:r>
          </a:p>
          <a:p>
            <a:endParaRPr lang="en-US" dirty="0"/>
          </a:p>
          <a:p>
            <a:r>
              <a:rPr lang="en-US" dirty="0"/>
              <a:t>                                                                    </a:t>
            </a:r>
            <a:r>
              <a:rPr lang="en-US" b="1" dirty="0"/>
              <a:t>Introduction to File Structure</a:t>
            </a:r>
          </a:p>
          <a:p>
            <a:endParaRPr lang="en-US" dirty="0"/>
          </a:p>
          <a:p>
            <a:r>
              <a:rPr lang="en-US" dirty="0"/>
              <a:t> A file structure is a combination of representations for data in files and of operations for accessing the data. A file structure allows to read, write, and modify data. It might also support finding the data that matches some search criteria or reading through the data in some particular order. An improvement in file structure design may make an application hundreds of times faster. The details of the representation of the data and the implementation of the operations determine the efficiency of the file structure for particular applications.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9670" y="733425"/>
            <a:ext cx="2233930" cy="513715"/>
          </a:xfrm>
          <a:prstGeom prst="rect">
            <a:avLst/>
          </a:prstGeom>
        </p:spPr>
        <p:txBody>
          <a:bodyPr vert="horz" wrap="square" lIns="0" tIns="13335" rIns="0" bIns="0" rtlCol="0">
            <a:spAutoFit/>
          </a:bodyPr>
          <a:lstStyle/>
          <a:p>
            <a:pPr marL="12700">
              <a:lnSpc>
                <a:spcPct val="100000"/>
              </a:lnSpc>
              <a:spcBef>
                <a:spcPts val="105"/>
              </a:spcBef>
            </a:pPr>
            <a:r>
              <a:rPr dirty="0"/>
              <a:t>Int</a:t>
            </a:r>
            <a:r>
              <a:rPr spc="-60" dirty="0"/>
              <a:t>r</a:t>
            </a:r>
            <a:r>
              <a:rPr dirty="0"/>
              <a:t>oduction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6" name="TextBox 5">
            <a:extLst>
              <a:ext uri="{FF2B5EF4-FFF2-40B4-BE49-F238E27FC236}">
                <a16:creationId xmlns:a16="http://schemas.microsoft.com/office/drawing/2014/main" id="{C1789372-C277-A88C-121E-06FDBA5A18A7}"/>
              </a:ext>
            </a:extLst>
          </p:cNvPr>
          <p:cNvSpPr txBox="1"/>
          <p:nvPr/>
        </p:nvSpPr>
        <p:spPr>
          <a:xfrm>
            <a:off x="457200" y="1828800"/>
            <a:ext cx="11277600" cy="2057400"/>
          </a:xfrm>
          <a:prstGeom prst="rect">
            <a:avLst/>
          </a:prstGeom>
          <a:noFill/>
        </p:spPr>
        <p:txBody>
          <a:bodyPr wrap="square" rtlCol="0">
            <a:spAutoFit/>
          </a:bodyPr>
          <a:lstStyle/>
          <a:p>
            <a:pPr algn="just"/>
            <a:r>
              <a:rPr lang="en-US" b="0" i="0" dirty="0">
                <a:effectLst/>
                <a:latin typeface="Söhne"/>
              </a:rPr>
              <a:t>The current voter ID management system faces several challenges, necessitating the development of a more efficient and secure solution. The existing system relies on manual processes, resulting in time-consuming tasks, potential errors, and limited accessibility to voter information. The lack of a centralized database leads to data redundancy, inconsistency, and difficulty in data retrieval and analysis. Moreover, the absence of robust authentication mechanisms poses a risk of unauthorized access and tampering of voter records. To address these issues, an improved voter ID management system is required to streamline processes, enhance data security, and ensure accurate and accessible voter information.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92785">
              <a:lnSpc>
                <a:spcPct val="100000"/>
              </a:lnSpc>
              <a:spcBef>
                <a:spcPts val="105"/>
              </a:spcBef>
            </a:pPr>
            <a:r>
              <a:rPr dirty="0"/>
              <a:t>File</a:t>
            </a:r>
            <a:r>
              <a:rPr spc="-25" dirty="0"/>
              <a:t> </a:t>
            </a:r>
            <a:r>
              <a:rPr spc="-5" dirty="0"/>
              <a:t>Structures</a:t>
            </a:r>
            <a:r>
              <a:rPr spc="-90" dirty="0"/>
              <a:t> </a:t>
            </a:r>
            <a:r>
              <a:rPr spc="-25" dirty="0"/>
              <a:t>Technologies</a:t>
            </a:r>
            <a:r>
              <a:rPr spc="-55" dirty="0"/>
              <a:t> </a:t>
            </a:r>
            <a:r>
              <a:rPr dirty="0"/>
              <a:t>Used</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6" name="TextBox 5">
            <a:extLst>
              <a:ext uri="{FF2B5EF4-FFF2-40B4-BE49-F238E27FC236}">
                <a16:creationId xmlns:a16="http://schemas.microsoft.com/office/drawing/2014/main" id="{30463242-CF2F-9A22-F198-39D00DD7CE91}"/>
              </a:ext>
            </a:extLst>
          </p:cNvPr>
          <p:cNvSpPr txBox="1"/>
          <p:nvPr/>
        </p:nvSpPr>
        <p:spPr>
          <a:xfrm>
            <a:off x="381000" y="1676400"/>
            <a:ext cx="11430000" cy="4801314"/>
          </a:xfrm>
          <a:prstGeom prst="rect">
            <a:avLst/>
          </a:prstGeom>
          <a:noFill/>
        </p:spPr>
        <p:txBody>
          <a:bodyPr wrap="square" rtlCol="0">
            <a:spAutoFit/>
          </a:bodyPr>
          <a:lstStyle/>
          <a:p>
            <a:pPr algn="just"/>
            <a:r>
              <a:rPr lang="en-US" b="1" dirty="0"/>
              <a:t>Field Structures</a:t>
            </a:r>
          </a:p>
          <a:p>
            <a:pPr algn="just"/>
            <a:r>
              <a:rPr lang="en-US" dirty="0"/>
              <a:t> The four most common methods as shown in Fig. 1.1 of adding structure to files to maintain the identity of fields are: Force the fields into a predictable length.  Begin each field with a length indicator. Place a delimiter at the end of each field to separate it from the next field.  Use </a:t>
            </a:r>
            <a:r>
              <a:rPr lang="en-US" dirty="0" err="1"/>
              <a:t>a“keyword</a:t>
            </a:r>
            <a:r>
              <a:rPr lang="en-US" dirty="0"/>
              <a:t>=value” expression to identify each field and its contents.</a:t>
            </a:r>
          </a:p>
          <a:p>
            <a:pPr algn="just"/>
            <a:endParaRPr lang="en-US" dirty="0"/>
          </a:p>
          <a:p>
            <a:pPr algn="just"/>
            <a:r>
              <a:rPr lang="en-US" b="1" dirty="0"/>
              <a:t>Method 1: </a:t>
            </a:r>
          </a:p>
          <a:p>
            <a:pPr algn="just"/>
            <a:r>
              <a:rPr lang="en-US" dirty="0"/>
              <a:t>Fix the Length of Fields In the above example, each field is a character array that can hold a string value of some maximum size. The size of the array is 1 larger than the longest string it can hold. Simple arithmetic is sufficient to recover data from the original fields</a:t>
            </a:r>
          </a:p>
          <a:p>
            <a:pPr algn="just"/>
            <a:endParaRPr lang="en-US" dirty="0"/>
          </a:p>
          <a:p>
            <a:pPr algn="just"/>
            <a:r>
              <a:rPr lang="en-US" b="1" dirty="0"/>
              <a:t>Method 2: </a:t>
            </a:r>
          </a:p>
          <a:p>
            <a:pPr algn="just"/>
            <a:r>
              <a:rPr lang="en-US" dirty="0"/>
              <a:t>Begin Each Field with a Length Indicator We can count to the end of a field by storing the field length just ahead of the field. If the fields are not too long (less than 256 bytes), it is possible to store the length in a single byte at the start of each field. We refer to these fields as length-based.</a:t>
            </a:r>
          </a:p>
          <a:p>
            <a:pPr algn="just"/>
            <a:endParaRPr lang="en-US" dirty="0"/>
          </a:p>
          <a:p>
            <a:pPr algn="just"/>
            <a:endParaRPr lang="en-US" dirty="0"/>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92785">
              <a:lnSpc>
                <a:spcPct val="100000"/>
              </a:lnSpc>
              <a:spcBef>
                <a:spcPts val="105"/>
              </a:spcBef>
            </a:pPr>
            <a:r>
              <a:rPr dirty="0"/>
              <a:t>File</a:t>
            </a:r>
            <a:r>
              <a:rPr spc="-25" dirty="0"/>
              <a:t> </a:t>
            </a:r>
            <a:r>
              <a:rPr spc="-5" dirty="0"/>
              <a:t>Structures</a:t>
            </a:r>
            <a:r>
              <a:rPr spc="-90" dirty="0"/>
              <a:t> </a:t>
            </a:r>
            <a:r>
              <a:rPr spc="-25" dirty="0"/>
              <a:t>Technologies</a:t>
            </a:r>
            <a:r>
              <a:rPr spc="-55" dirty="0"/>
              <a:t> </a:t>
            </a:r>
            <a:r>
              <a:rPr dirty="0"/>
              <a:t>Used</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7" name="TextBox 6">
            <a:extLst>
              <a:ext uri="{FF2B5EF4-FFF2-40B4-BE49-F238E27FC236}">
                <a16:creationId xmlns:a16="http://schemas.microsoft.com/office/drawing/2014/main" id="{71EE10F5-92C6-8186-90E6-9292456CA87B}"/>
              </a:ext>
            </a:extLst>
          </p:cNvPr>
          <p:cNvSpPr txBox="1"/>
          <p:nvPr/>
        </p:nvSpPr>
        <p:spPr>
          <a:xfrm>
            <a:off x="457200" y="1905000"/>
            <a:ext cx="11353800" cy="3139321"/>
          </a:xfrm>
          <a:prstGeom prst="rect">
            <a:avLst/>
          </a:prstGeom>
          <a:noFill/>
        </p:spPr>
        <p:txBody>
          <a:bodyPr wrap="square" rtlCol="0">
            <a:spAutoFit/>
          </a:bodyPr>
          <a:lstStyle/>
          <a:p>
            <a:pPr algn="just"/>
            <a:r>
              <a:rPr lang="en-US" b="1" dirty="0"/>
              <a:t>Method 3:</a:t>
            </a:r>
          </a:p>
          <a:p>
            <a:pPr algn="just"/>
            <a:r>
              <a:rPr lang="en-US" b="1" dirty="0"/>
              <a:t> </a:t>
            </a:r>
            <a:r>
              <a:rPr lang="en-US" dirty="0"/>
              <a:t>Separate the Fields with Delimiters We can preserve the identity of fields by separating them with delimiters. All we need to do is choose some special character or sequence of characters that will not appear within a field and then insert that delimiter into the file after writing each field. White-space characters (blank, new line, tab) or the vertical bar character, can be used as delimiters.</a:t>
            </a:r>
          </a:p>
          <a:p>
            <a:pPr algn="just"/>
            <a:endParaRPr lang="en-US" dirty="0"/>
          </a:p>
          <a:p>
            <a:pPr algn="just"/>
            <a:r>
              <a:rPr lang="en-US" b="1" dirty="0"/>
              <a:t>Method 4: </a:t>
            </a:r>
          </a:p>
          <a:p>
            <a:pPr algn="just"/>
            <a:r>
              <a:rPr lang="en-US" dirty="0"/>
              <a:t>Use a “Keyword=Value” Expression to Identify Fields This has an advantage the others </a:t>
            </a:r>
            <a:r>
              <a:rPr lang="en-US" dirty="0" err="1"/>
              <a:t>don‟t</a:t>
            </a:r>
            <a:r>
              <a:rPr lang="en-US" dirty="0"/>
              <a:t>. It is the first structure in which a field provides information about itself. Such self-describing structures can be very useful tools for organizing files in many applications. It is easy to tell which fields are contained in a file</a:t>
            </a:r>
          </a:p>
          <a:p>
            <a:pPr algn="just"/>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692785">
              <a:lnSpc>
                <a:spcPct val="100000"/>
              </a:lnSpc>
              <a:spcBef>
                <a:spcPts val="105"/>
              </a:spcBef>
            </a:pPr>
            <a:r>
              <a:rPr dirty="0"/>
              <a:t>File</a:t>
            </a:r>
            <a:r>
              <a:rPr spc="-25" dirty="0"/>
              <a:t> </a:t>
            </a:r>
            <a:r>
              <a:rPr spc="-5" dirty="0"/>
              <a:t>Structures</a:t>
            </a:r>
            <a:r>
              <a:rPr spc="-90" dirty="0"/>
              <a:t> </a:t>
            </a:r>
            <a:r>
              <a:rPr spc="-25" dirty="0"/>
              <a:t>Technologies</a:t>
            </a:r>
            <a:r>
              <a:rPr spc="-55" dirty="0"/>
              <a:t> </a:t>
            </a:r>
            <a:r>
              <a:rPr dirty="0"/>
              <a:t>Used</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[P</a:t>
            </a:r>
            <a:r>
              <a:rPr spc="-25" dirty="0"/>
              <a:t>r</a:t>
            </a:r>
            <a:r>
              <a:rPr spc="-5" dirty="0"/>
              <a:t>oj</a:t>
            </a:r>
            <a:r>
              <a:rPr dirty="0"/>
              <a:t>e</a:t>
            </a:r>
            <a:r>
              <a:rPr spc="-5" dirty="0"/>
              <a:t>c</a:t>
            </a:r>
            <a:r>
              <a:rPr dirty="0"/>
              <a:t>t</a:t>
            </a:r>
            <a:r>
              <a:rPr spc="-5" dirty="0"/>
              <a:t> Ti</a:t>
            </a:r>
            <a:r>
              <a:rPr spc="5" dirty="0"/>
              <a:t>t</a:t>
            </a:r>
            <a:r>
              <a:rPr dirty="0"/>
              <a:t>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pic>
        <p:nvPicPr>
          <p:cNvPr id="7" name="object 6">
            <a:extLst>
              <a:ext uri="{FF2B5EF4-FFF2-40B4-BE49-F238E27FC236}">
                <a16:creationId xmlns:a16="http://schemas.microsoft.com/office/drawing/2014/main" id="{A5DF8B13-DF70-3DD7-9616-C89A0F1A44C5}"/>
              </a:ext>
            </a:extLst>
          </p:cNvPr>
          <p:cNvPicPr/>
          <p:nvPr/>
        </p:nvPicPr>
        <p:blipFill>
          <a:blip r:embed="rId2" cstate="print"/>
          <a:stretch>
            <a:fillRect/>
          </a:stretch>
        </p:blipFill>
        <p:spPr>
          <a:xfrm>
            <a:off x="3429000" y="1304416"/>
            <a:ext cx="4848606" cy="5160264"/>
          </a:xfrm>
          <a:prstGeom prst="rect">
            <a:avLst/>
          </a:prstGeom>
        </p:spPr>
      </p:pic>
      <p:sp>
        <p:nvSpPr>
          <p:cNvPr id="8" name="TextBox 7">
            <a:extLst>
              <a:ext uri="{FF2B5EF4-FFF2-40B4-BE49-F238E27FC236}">
                <a16:creationId xmlns:a16="http://schemas.microsoft.com/office/drawing/2014/main" id="{082C7BCE-4933-25A9-7BDE-FD3B5CC4A57E}"/>
              </a:ext>
            </a:extLst>
          </p:cNvPr>
          <p:cNvSpPr txBox="1"/>
          <p:nvPr/>
        </p:nvSpPr>
        <p:spPr>
          <a:xfrm>
            <a:off x="7086600" y="2209800"/>
            <a:ext cx="3505200" cy="923330"/>
          </a:xfrm>
          <a:prstGeom prst="rect">
            <a:avLst/>
          </a:prstGeom>
          <a:noFill/>
        </p:spPr>
        <p:txBody>
          <a:bodyPr wrap="square" rtlCol="0">
            <a:spAutoFit/>
          </a:bodyPr>
          <a:lstStyle/>
          <a:p>
            <a:pPr marL="1335405">
              <a:lnSpc>
                <a:spcPct val="100000"/>
              </a:lnSpc>
              <a:spcBef>
                <a:spcPts val="565"/>
              </a:spcBef>
            </a:pPr>
            <a:r>
              <a:rPr lang="en-US" sz="1800" b="1" spc="-5" dirty="0">
                <a:latin typeface="Times New Roman"/>
                <a:cs typeface="Times New Roman"/>
              </a:rPr>
              <a:t>Figure</a:t>
            </a:r>
            <a:r>
              <a:rPr lang="en-US" sz="1800" b="1" spc="-15" dirty="0">
                <a:latin typeface="Times New Roman"/>
                <a:cs typeface="Times New Roman"/>
              </a:rPr>
              <a:t> </a:t>
            </a:r>
            <a:r>
              <a:rPr lang="en-US" sz="1800" b="1" dirty="0">
                <a:latin typeface="Times New Roman"/>
                <a:cs typeface="Times New Roman"/>
              </a:rPr>
              <a:t>1.1</a:t>
            </a:r>
            <a:r>
              <a:rPr lang="en-US" sz="1800" b="1" spc="5" dirty="0">
                <a:latin typeface="Times New Roman"/>
                <a:cs typeface="Times New Roman"/>
              </a:rPr>
              <a:t> </a:t>
            </a:r>
            <a:r>
              <a:rPr lang="en-US" sz="1800" b="1" spc="-5" dirty="0">
                <a:latin typeface="Times New Roman"/>
                <a:cs typeface="Times New Roman"/>
              </a:rPr>
              <a:t>Four</a:t>
            </a:r>
            <a:r>
              <a:rPr lang="en-US" sz="1800" b="1" dirty="0">
                <a:latin typeface="Times New Roman"/>
                <a:cs typeface="Times New Roman"/>
              </a:rPr>
              <a:t> methods</a:t>
            </a:r>
            <a:r>
              <a:rPr lang="en-US" sz="1800" b="1" spc="-5" dirty="0">
                <a:latin typeface="Times New Roman"/>
                <a:cs typeface="Times New Roman"/>
              </a:rPr>
              <a:t> </a:t>
            </a:r>
            <a:r>
              <a:rPr lang="en-US" sz="1800" b="1" dirty="0">
                <a:latin typeface="Times New Roman"/>
                <a:cs typeface="Times New Roman"/>
              </a:rPr>
              <a:t>for</a:t>
            </a:r>
            <a:r>
              <a:rPr lang="en-US" sz="1800" b="1" spc="-10" dirty="0">
                <a:latin typeface="Times New Roman"/>
                <a:cs typeface="Times New Roman"/>
              </a:rPr>
              <a:t> </a:t>
            </a:r>
            <a:r>
              <a:rPr lang="en-US" sz="1800" b="1" dirty="0">
                <a:latin typeface="Times New Roman"/>
                <a:cs typeface="Times New Roman"/>
              </a:rPr>
              <a:t>field</a:t>
            </a:r>
            <a:r>
              <a:rPr lang="en-US" sz="1800" b="1" spc="-15" dirty="0">
                <a:latin typeface="Times New Roman"/>
                <a:cs typeface="Times New Roman"/>
              </a:rPr>
              <a:t> </a:t>
            </a:r>
            <a:r>
              <a:rPr lang="en-US" sz="1800" b="1" spc="-5" dirty="0">
                <a:latin typeface="Times New Roman"/>
                <a:cs typeface="Times New Roman"/>
              </a:rPr>
              <a:t>structures</a:t>
            </a:r>
            <a:endParaRPr lang="en-US" sz="18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2523</Words>
  <Application>Microsoft Office PowerPoint</Application>
  <PresentationFormat>Widescreen</PresentationFormat>
  <Paragraphs>210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 MT</vt:lpstr>
      <vt:lpstr>Calibri</vt:lpstr>
      <vt:lpstr>Söhne</vt:lpstr>
      <vt:lpstr>Times New Roman</vt:lpstr>
      <vt:lpstr>Office Theme</vt:lpstr>
      <vt:lpstr>18ISL67 – File Structures Lab with Mini project</vt:lpstr>
      <vt:lpstr>Index</vt:lpstr>
      <vt:lpstr>Objectives</vt:lpstr>
      <vt:lpstr>Abstract</vt:lpstr>
      <vt:lpstr>Introduction</vt:lpstr>
      <vt:lpstr>Introduction</vt:lpstr>
      <vt:lpstr>File Structures Technologies Used</vt:lpstr>
      <vt:lpstr>File Structures Technologies Used</vt:lpstr>
      <vt:lpstr>File Structures Technologies Used</vt:lpstr>
      <vt:lpstr>Implementation</vt:lpstr>
      <vt:lpstr>Implementation</vt:lpstr>
      <vt:lpstr>Implementation</vt:lpstr>
      <vt:lpstr>Implementation</vt:lpstr>
      <vt:lpstr>Implementation</vt:lpstr>
      <vt:lpstr>Implementation</vt:lpstr>
      <vt:lpstr>Implementation</vt:lpstr>
      <vt:lpstr>PowerPoint Presentation</vt:lpstr>
      <vt:lpstr>Results</vt:lpstr>
      <vt:lpstr>Results</vt:lpstr>
      <vt:lpstr>Results</vt:lpstr>
      <vt:lpstr>PowerPoint Presentation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P</dc:creator>
  <cp:lastModifiedBy>n l prasad naik</cp:lastModifiedBy>
  <cp:revision>1</cp:revision>
  <dcterms:created xsi:type="dcterms:W3CDTF">2023-06-18T12:14:34Z</dcterms:created>
  <dcterms:modified xsi:type="dcterms:W3CDTF">2023-06-18T13:23:42Z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2023-06-05T00:00:00Z</vt:filetime>
  </property>
  <property fmtid="{D5CDD505-2E9C-101B-9397-08002B2CF9AE}" pid="3" name="Creator">
    <vt:lpwstr>Microsoft® PowerPoint® 2019</vt:lpwstr>
  </property>
  <property fmtid="{D5CDD505-2E9C-101B-9397-08002B2CF9AE}" pid="4" name="LastSaved">
    <vt:filetime>2023-06-18T00:00:00Z</vt:filetime>
  </property>
</Properties>
</file>