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  <p:sldId id="695" r:id="rId3"/>
    <p:sldId id="696" r:id="rId4"/>
    <p:sldId id="697" r:id="rId5"/>
    <p:sldId id="698" r:id="rId6"/>
    <p:sldId id="699" r:id="rId7"/>
    <p:sldId id="700" r:id="rId8"/>
    <p:sldId id="728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2" r:id="rId20"/>
    <p:sldId id="711" r:id="rId21"/>
    <p:sldId id="713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BB9FCD-A431-4D46-81C9-E3D198C9926D}">
          <p14:sldIdLst>
            <p14:sldId id="694"/>
            <p14:sldId id="695"/>
            <p14:sldId id="696"/>
            <p14:sldId id="697"/>
            <p14:sldId id="698"/>
            <p14:sldId id="699"/>
          </p14:sldIdLst>
        </p14:section>
        <p14:section name="80-working with classes" id="{8A079751-A768-4B49-898C-F971658A17C4}">
          <p14:sldIdLst>
            <p14:sldId id="700"/>
            <p14:sldId id="728"/>
            <p14:sldId id="701"/>
            <p14:sldId id="702"/>
            <p14:sldId id="703"/>
            <p14:sldId id="704"/>
            <p14:sldId id="705"/>
          </p14:sldIdLst>
        </p14:section>
        <p14:section name="81-handling on esc keyword press event" id="{B75397BD-FBCF-4D25-A1B5-E313810C35B9}">
          <p14:sldIdLst>
            <p14:sldId id="706"/>
            <p14:sldId id="707"/>
            <p14:sldId id="708"/>
            <p14:sldId id="709"/>
            <p14:sldId id="710"/>
            <p14:sldId id="712"/>
            <p14:sldId id="711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MMIREDDY LAXMINARAYANA" userId="586395e726350b30" providerId="LiveId" clId="{897535F5-45B9-4F3D-B88C-21FFA022A243}"/>
    <pc:docChg chg="addSld delSld modSld">
      <pc:chgData name="BOMMIREDDY LAXMINARAYANA" userId="586395e726350b30" providerId="LiveId" clId="{897535F5-45B9-4F3D-B88C-21FFA022A243}" dt="2023-05-27T12:32:36.078" v="8"/>
      <pc:docMkLst>
        <pc:docMk/>
      </pc:docMkLst>
      <pc:sldChg chg="del">
        <pc:chgData name="BOMMIREDDY LAXMINARAYANA" userId="586395e726350b30" providerId="LiveId" clId="{897535F5-45B9-4F3D-B88C-21FFA022A243}" dt="2023-05-27T12:32:20.765" v="1" actId="47"/>
        <pc:sldMkLst>
          <pc:docMk/>
          <pc:sldMk cId="2002845468" sldId="638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756448966" sldId="639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603937674" sldId="640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990475171" sldId="641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661313166" sldId="642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656487203" sldId="643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048682175" sldId="644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723867640" sldId="645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187716375" sldId="646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744613191" sldId="647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134498410" sldId="648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211358668" sldId="649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907522623" sldId="650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218319489" sldId="651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414135352" sldId="652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864403466" sldId="653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666915525" sldId="654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037887945" sldId="655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68573340" sldId="656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253826474" sldId="657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95014672" sldId="658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248053897" sldId="659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609002076" sldId="660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686406424" sldId="661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289975109" sldId="662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008027660" sldId="663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696860000" sldId="664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100028081" sldId="665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043252246" sldId="666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78987872" sldId="667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065054508" sldId="668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729808931" sldId="669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509834825" sldId="670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598920114" sldId="671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032174742" sldId="672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055173608" sldId="673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455081894" sldId="674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478940464" sldId="675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252948280" sldId="676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554080225" sldId="677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909219687" sldId="678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508840896" sldId="679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53857395" sldId="680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3468527129" sldId="681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383473145" sldId="682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713643514" sldId="683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428356698" sldId="684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564692933" sldId="685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457557687" sldId="686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1063247002" sldId="687"/>
        </pc:sldMkLst>
      </pc:sldChg>
      <pc:sldChg chg="del">
        <pc:chgData name="BOMMIREDDY LAXMINARAYANA" userId="586395e726350b30" providerId="LiveId" clId="{897535F5-45B9-4F3D-B88C-21FFA022A243}" dt="2023-05-27T12:32:29.048" v="2" actId="47"/>
        <pc:sldMkLst>
          <pc:docMk/>
          <pc:sldMk cId="2499894006" sldId="688"/>
        </pc:sldMkLst>
      </pc:sldChg>
      <pc:sldChg chg="add">
        <pc:chgData name="BOMMIREDDY LAXMINARAYANA" userId="586395e726350b30" providerId="LiveId" clId="{897535F5-45B9-4F3D-B88C-21FFA022A243}" dt="2023-05-27T12:32:17.822" v="0"/>
        <pc:sldMkLst>
          <pc:docMk/>
          <pc:sldMk cId="2834349040" sldId="694"/>
        </pc:sldMkLst>
      </pc:sldChg>
      <pc:sldChg chg="add">
        <pc:chgData name="BOMMIREDDY LAXMINARAYANA" userId="586395e726350b30" providerId="LiveId" clId="{897535F5-45B9-4F3D-B88C-21FFA022A243}" dt="2023-05-27T12:32:33.038" v="3"/>
        <pc:sldMkLst>
          <pc:docMk/>
          <pc:sldMk cId="1904620110" sldId="695"/>
        </pc:sldMkLst>
      </pc:sldChg>
      <pc:sldChg chg="add">
        <pc:chgData name="BOMMIREDDY LAXMINARAYANA" userId="586395e726350b30" providerId="LiveId" clId="{897535F5-45B9-4F3D-B88C-21FFA022A243}" dt="2023-05-27T12:32:34.031" v="4"/>
        <pc:sldMkLst>
          <pc:docMk/>
          <pc:sldMk cId="1502074117" sldId="696"/>
        </pc:sldMkLst>
      </pc:sldChg>
      <pc:sldChg chg="add">
        <pc:chgData name="BOMMIREDDY LAXMINARAYANA" userId="586395e726350b30" providerId="LiveId" clId="{897535F5-45B9-4F3D-B88C-21FFA022A243}" dt="2023-05-27T12:32:34.304" v="5"/>
        <pc:sldMkLst>
          <pc:docMk/>
          <pc:sldMk cId="3450389744" sldId="697"/>
        </pc:sldMkLst>
      </pc:sldChg>
      <pc:sldChg chg="add">
        <pc:chgData name="BOMMIREDDY LAXMINARAYANA" userId="586395e726350b30" providerId="LiveId" clId="{897535F5-45B9-4F3D-B88C-21FFA022A243}" dt="2023-05-27T12:32:34.496" v="6"/>
        <pc:sldMkLst>
          <pc:docMk/>
          <pc:sldMk cId="1403519865" sldId="698"/>
        </pc:sldMkLst>
      </pc:sldChg>
      <pc:sldChg chg="add">
        <pc:chgData name="BOMMIREDDY LAXMINARAYANA" userId="586395e726350b30" providerId="LiveId" clId="{897535F5-45B9-4F3D-B88C-21FFA022A243}" dt="2023-05-27T12:32:34.649" v="7"/>
        <pc:sldMkLst>
          <pc:docMk/>
          <pc:sldMk cId="763078921" sldId="699"/>
        </pc:sldMkLst>
      </pc:sldChg>
      <pc:sldChg chg="add">
        <pc:chgData name="BOMMIREDDY LAXMINARAYANA" userId="586395e726350b30" providerId="LiveId" clId="{897535F5-45B9-4F3D-B88C-21FFA022A243}" dt="2023-05-27T12:32:36.078" v="8"/>
        <pc:sldMkLst>
          <pc:docMk/>
          <pc:sldMk cId="1535159758" sldId="700"/>
        </pc:sldMkLst>
      </pc:sldChg>
    </pc:docChg>
  </pc:docChgLst>
  <pc:docChgLst>
    <pc:chgData name="BOMMIREDDY LAXMINARAYANA" userId="586395e726350b30" providerId="LiveId" clId="{4E5B954A-D5C4-4062-8480-470BE0E6515E}"/>
    <pc:docChg chg="undo custSel addSld delSld modSld">
      <pc:chgData name="BOMMIREDDY LAXMINARAYANA" userId="586395e726350b30" providerId="LiveId" clId="{4E5B954A-D5C4-4062-8480-470BE0E6515E}" dt="2023-04-26T02:47:11.483" v="54"/>
      <pc:docMkLst>
        <pc:docMk/>
      </pc:docMkLst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634748223" sldId="596"/>
        </pc:sldMkLst>
      </pc:sldChg>
      <pc:sldChg chg="delSp modSp mod">
        <pc:chgData name="BOMMIREDDY LAXMINARAYANA" userId="586395e726350b30" providerId="LiveId" clId="{4E5B954A-D5C4-4062-8480-470BE0E6515E}" dt="2023-04-26T02:46:54.689" v="4" actId="1076"/>
        <pc:sldMkLst>
          <pc:docMk/>
          <pc:sldMk cId="2002845468" sldId="638"/>
        </pc:sldMkLst>
        <pc:spChg chg="del">
          <ac:chgData name="BOMMIREDDY LAXMINARAYANA" userId="586395e726350b30" providerId="LiveId" clId="{4E5B954A-D5C4-4062-8480-470BE0E6515E}" dt="2023-04-26T02:45:45.969" v="0" actId="478"/>
          <ac:spMkLst>
            <pc:docMk/>
            <pc:sldMk cId="2002845468" sldId="638"/>
            <ac:spMk id="11" creationId="{E3792CB9-E985-CD31-5627-789F04DDA7A3}"/>
          </ac:spMkLst>
        </pc:spChg>
        <pc:cxnChg chg="mod">
          <ac:chgData name="BOMMIREDDY LAXMINARAYANA" userId="586395e726350b30" providerId="LiveId" clId="{4E5B954A-D5C4-4062-8480-470BE0E6515E}" dt="2023-04-26T02:46:54.689" v="4" actId="1076"/>
          <ac:cxnSpMkLst>
            <pc:docMk/>
            <pc:sldMk cId="2002845468" sldId="638"/>
            <ac:cxnSpMk id="4" creationId="{912F977B-A5C2-6B01-534E-D076E6FFAA3F}"/>
          </ac:cxnSpMkLst>
        </pc:cxnChg>
      </pc:sldChg>
      <pc:sldChg chg="add">
        <pc:chgData name="BOMMIREDDY LAXMINARAYANA" userId="586395e726350b30" providerId="LiveId" clId="{4E5B954A-D5C4-4062-8480-470BE0E6515E}" dt="2023-04-26T02:47:01.989" v="5"/>
        <pc:sldMkLst>
          <pc:docMk/>
          <pc:sldMk cId="2756448966" sldId="63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040856827" sldId="63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311384069" sldId="640"/>
        </pc:sldMkLst>
      </pc:sldChg>
      <pc:sldChg chg="add">
        <pc:chgData name="BOMMIREDDY LAXMINARAYANA" userId="586395e726350b30" providerId="LiveId" clId="{4E5B954A-D5C4-4062-8480-470BE0E6515E}" dt="2023-04-26T02:47:02.265" v="6"/>
        <pc:sldMkLst>
          <pc:docMk/>
          <pc:sldMk cId="2603937674" sldId="64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925445942" sldId="641"/>
        </pc:sldMkLst>
      </pc:sldChg>
      <pc:sldChg chg="add">
        <pc:chgData name="BOMMIREDDY LAXMINARAYANA" userId="586395e726350b30" providerId="LiveId" clId="{4E5B954A-D5C4-4062-8480-470BE0E6515E}" dt="2023-04-26T02:47:02.441" v="7"/>
        <pc:sldMkLst>
          <pc:docMk/>
          <pc:sldMk cId="1990475171" sldId="641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277948225" sldId="642"/>
        </pc:sldMkLst>
      </pc:sldChg>
      <pc:sldChg chg="add">
        <pc:chgData name="BOMMIREDDY LAXMINARAYANA" userId="586395e726350b30" providerId="LiveId" clId="{4E5B954A-D5C4-4062-8480-470BE0E6515E}" dt="2023-04-26T02:47:02.611" v="8"/>
        <pc:sldMkLst>
          <pc:docMk/>
          <pc:sldMk cId="3661313166" sldId="642"/>
        </pc:sldMkLst>
      </pc:sldChg>
      <pc:sldChg chg="add">
        <pc:chgData name="BOMMIREDDY LAXMINARAYANA" userId="586395e726350b30" providerId="LiveId" clId="{4E5B954A-D5C4-4062-8480-470BE0E6515E}" dt="2023-04-26T02:47:02.809" v="9"/>
        <pc:sldMkLst>
          <pc:docMk/>
          <pc:sldMk cId="656487203" sldId="643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659241737" sldId="643"/>
        </pc:sldMkLst>
      </pc:sldChg>
      <pc:sldChg chg="add">
        <pc:chgData name="BOMMIREDDY LAXMINARAYANA" userId="586395e726350b30" providerId="LiveId" clId="{4E5B954A-D5C4-4062-8480-470BE0E6515E}" dt="2023-04-26T02:47:03.142" v="10"/>
        <pc:sldMkLst>
          <pc:docMk/>
          <pc:sldMk cId="1048682175" sldId="64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071410380" sldId="644"/>
        </pc:sldMkLst>
      </pc:sldChg>
      <pc:sldChg chg="add">
        <pc:chgData name="BOMMIREDDY LAXMINARAYANA" userId="586395e726350b30" providerId="LiveId" clId="{4E5B954A-D5C4-4062-8480-470BE0E6515E}" dt="2023-04-26T02:47:03.351" v="11"/>
        <pc:sldMkLst>
          <pc:docMk/>
          <pc:sldMk cId="2723867640" sldId="645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835448897" sldId="645"/>
        </pc:sldMkLst>
      </pc:sldChg>
      <pc:sldChg chg="add">
        <pc:chgData name="BOMMIREDDY LAXMINARAYANA" userId="586395e726350b30" providerId="LiveId" clId="{4E5B954A-D5C4-4062-8480-470BE0E6515E}" dt="2023-04-26T02:47:03.528" v="12"/>
        <pc:sldMkLst>
          <pc:docMk/>
          <pc:sldMk cId="2187716375" sldId="646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904951584" sldId="646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737131723" sldId="647"/>
        </pc:sldMkLst>
      </pc:sldChg>
      <pc:sldChg chg="add">
        <pc:chgData name="BOMMIREDDY LAXMINARAYANA" userId="586395e726350b30" providerId="LiveId" clId="{4E5B954A-D5C4-4062-8480-470BE0E6515E}" dt="2023-04-26T02:47:03.722" v="13"/>
        <pc:sldMkLst>
          <pc:docMk/>
          <pc:sldMk cId="2744613191" sldId="64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819506961" sldId="648"/>
        </pc:sldMkLst>
      </pc:sldChg>
      <pc:sldChg chg="add">
        <pc:chgData name="BOMMIREDDY LAXMINARAYANA" userId="586395e726350b30" providerId="LiveId" clId="{4E5B954A-D5C4-4062-8480-470BE0E6515E}" dt="2023-04-26T02:47:03.874" v="14"/>
        <pc:sldMkLst>
          <pc:docMk/>
          <pc:sldMk cId="4134498410" sldId="648"/>
        </pc:sldMkLst>
      </pc:sldChg>
      <pc:sldChg chg="add">
        <pc:chgData name="BOMMIREDDY LAXMINARAYANA" userId="586395e726350b30" providerId="LiveId" clId="{4E5B954A-D5C4-4062-8480-470BE0E6515E}" dt="2023-04-26T02:47:04.051" v="15"/>
        <pc:sldMkLst>
          <pc:docMk/>
          <pc:sldMk cId="2211358668" sldId="64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656070470" sldId="64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653156158" sldId="650"/>
        </pc:sldMkLst>
      </pc:sldChg>
      <pc:sldChg chg="add">
        <pc:chgData name="BOMMIREDDY LAXMINARAYANA" userId="586395e726350b30" providerId="LiveId" clId="{4E5B954A-D5C4-4062-8480-470BE0E6515E}" dt="2023-04-26T02:47:04.234" v="16"/>
        <pc:sldMkLst>
          <pc:docMk/>
          <pc:sldMk cId="2907522623" sldId="65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13362399" sldId="651"/>
        </pc:sldMkLst>
      </pc:sldChg>
      <pc:sldChg chg="add">
        <pc:chgData name="BOMMIREDDY LAXMINARAYANA" userId="586395e726350b30" providerId="LiveId" clId="{4E5B954A-D5C4-4062-8480-470BE0E6515E}" dt="2023-04-26T02:47:04.409" v="17"/>
        <pc:sldMkLst>
          <pc:docMk/>
          <pc:sldMk cId="4218319489" sldId="651"/>
        </pc:sldMkLst>
      </pc:sldChg>
      <pc:sldChg chg="add">
        <pc:chgData name="BOMMIREDDY LAXMINARAYANA" userId="586395e726350b30" providerId="LiveId" clId="{4E5B954A-D5C4-4062-8480-470BE0E6515E}" dt="2023-04-26T02:47:04.584" v="18"/>
        <pc:sldMkLst>
          <pc:docMk/>
          <pc:sldMk cId="1414135352" sldId="652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012285131" sldId="652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18809846" sldId="653"/>
        </pc:sldMkLst>
      </pc:sldChg>
      <pc:sldChg chg="add">
        <pc:chgData name="BOMMIREDDY LAXMINARAYANA" userId="586395e726350b30" providerId="LiveId" clId="{4E5B954A-D5C4-4062-8480-470BE0E6515E}" dt="2023-04-26T02:47:04.760" v="19"/>
        <pc:sldMkLst>
          <pc:docMk/>
          <pc:sldMk cId="1864403466" sldId="653"/>
        </pc:sldMkLst>
      </pc:sldChg>
      <pc:sldChg chg="add">
        <pc:chgData name="BOMMIREDDY LAXMINARAYANA" userId="586395e726350b30" providerId="LiveId" clId="{4E5B954A-D5C4-4062-8480-470BE0E6515E}" dt="2023-04-26T02:47:04.964" v="20"/>
        <pc:sldMkLst>
          <pc:docMk/>
          <pc:sldMk cId="1666915525" sldId="65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129373577" sldId="65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534852295" sldId="655"/>
        </pc:sldMkLst>
      </pc:sldChg>
      <pc:sldChg chg="add">
        <pc:chgData name="BOMMIREDDY LAXMINARAYANA" userId="586395e726350b30" providerId="LiveId" clId="{4E5B954A-D5C4-4062-8480-470BE0E6515E}" dt="2023-04-26T02:47:05.145" v="21"/>
        <pc:sldMkLst>
          <pc:docMk/>
          <pc:sldMk cId="3037887945" sldId="655"/>
        </pc:sldMkLst>
      </pc:sldChg>
      <pc:sldChg chg="add">
        <pc:chgData name="BOMMIREDDY LAXMINARAYANA" userId="586395e726350b30" providerId="LiveId" clId="{4E5B954A-D5C4-4062-8480-470BE0E6515E}" dt="2023-04-26T02:47:05.336" v="22"/>
        <pc:sldMkLst>
          <pc:docMk/>
          <pc:sldMk cId="268573340" sldId="656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45936295" sldId="656"/>
        </pc:sldMkLst>
      </pc:sldChg>
      <pc:sldChg chg="add">
        <pc:chgData name="BOMMIREDDY LAXMINARAYANA" userId="586395e726350b30" providerId="LiveId" clId="{4E5B954A-D5C4-4062-8480-470BE0E6515E}" dt="2023-04-26T02:47:05.523" v="23"/>
        <pc:sldMkLst>
          <pc:docMk/>
          <pc:sldMk cId="1253826474" sldId="65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095780892" sldId="657"/>
        </pc:sldMkLst>
      </pc:sldChg>
      <pc:sldChg chg="add">
        <pc:chgData name="BOMMIREDDY LAXMINARAYANA" userId="586395e726350b30" providerId="LiveId" clId="{4E5B954A-D5C4-4062-8480-470BE0E6515E}" dt="2023-04-26T02:47:05.708" v="24"/>
        <pc:sldMkLst>
          <pc:docMk/>
          <pc:sldMk cId="395014672" sldId="658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248544760" sldId="658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783428672" sldId="659"/>
        </pc:sldMkLst>
      </pc:sldChg>
      <pc:sldChg chg="add">
        <pc:chgData name="BOMMIREDDY LAXMINARAYANA" userId="586395e726350b30" providerId="LiveId" clId="{4E5B954A-D5C4-4062-8480-470BE0E6515E}" dt="2023-04-26T02:47:05.885" v="25"/>
        <pc:sldMkLst>
          <pc:docMk/>
          <pc:sldMk cId="2248053897" sldId="659"/>
        </pc:sldMkLst>
      </pc:sldChg>
      <pc:sldChg chg="add">
        <pc:chgData name="BOMMIREDDY LAXMINARAYANA" userId="586395e726350b30" providerId="LiveId" clId="{4E5B954A-D5C4-4062-8480-470BE0E6515E}" dt="2023-04-26T02:47:06.037" v="26"/>
        <pc:sldMkLst>
          <pc:docMk/>
          <pc:sldMk cId="609002076" sldId="66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131569794" sldId="66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60698354" sldId="661"/>
        </pc:sldMkLst>
      </pc:sldChg>
      <pc:sldChg chg="add">
        <pc:chgData name="BOMMIREDDY LAXMINARAYANA" userId="586395e726350b30" providerId="LiveId" clId="{4E5B954A-D5C4-4062-8480-470BE0E6515E}" dt="2023-04-26T02:47:06.549" v="27"/>
        <pc:sldMkLst>
          <pc:docMk/>
          <pc:sldMk cId="686406424" sldId="661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895720008" sldId="662"/>
        </pc:sldMkLst>
      </pc:sldChg>
      <pc:sldChg chg="add">
        <pc:chgData name="BOMMIREDDY LAXMINARAYANA" userId="586395e726350b30" providerId="LiveId" clId="{4E5B954A-D5C4-4062-8480-470BE0E6515E}" dt="2023-04-26T02:47:06.744" v="28"/>
        <pc:sldMkLst>
          <pc:docMk/>
          <pc:sldMk cId="4289975109" sldId="662"/>
        </pc:sldMkLst>
      </pc:sldChg>
      <pc:sldChg chg="add">
        <pc:chgData name="BOMMIREDDY LAXMINARAYANA" userId="586395e726350b30" providerId="LiveId" clId="{4E5B954A-D5C4-4062-8480-470BE0E6515E}" dt="2023-04-26T02:47:06.923" v="29"/>
        <pc:sldMkLst>
          <pc:docMk/>
          <pc:sldMk cId="1008027660" sldId="663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218614860" sldId="663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656410566" sldId="664"/>
        </pc:sldMkLst>
      </pc:sldChg>
      <pc:sldChg chg="add">
        <pc:chgData name="BOMMIREDDY LAXMINARAYANA" userId="586395e726350b30" providerId="LiveId" clId="{4E5B954A-D5C4-4062-8480-470BE0E6515E}" dt="2023-04-26T02:47:07.097" v="30"/>
        <pc:sldMkLst>
          <pc:docMk/>
          <pc:sldMk cId="1696860000" sldId="66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506659019" sldId="665"/>
        </pc:sldMkLst>
      </pc:sldChg>
      <pc:sldChg chg="add">
        <pc:chgData name="BOMMIREDDY LAXMINARAYANA" userId="586395e726350b30" providerId="LiveId" clId="{4E5B954A-D5C4-4062-8480-470BE0E6515E}" dt="2023-04-26T02:47:07.277" v="31"/>
        <pc:sldMkLst>
          <pc:docMk/>
          <pc:sldMk cId="4100028081" sldId="665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789940398" sldId="666"/>
        </pc:sldMkLst>
      </pc:sldChg>
      <pc:sldChg chg="add">
        <pc:chgData name="BOMMIREDDY LAXMINARAYANA" userId="586395e726350b30" providerId="LiveId" clId="{4E5B954A-D5C4-4062-8480-470BE0E6515E}" dt="2023-04-26T02:47:07.465" v="32"/>
        <pc:sldMkLst>
          <pc:docMk/>
          <pc:sldMk cId="4043252246" sldId="666"/>
        </pc:sldMkLst>
      </pc:sldChg>
      <pc:sldChg chg="add">
        <pc:chgData name="BOMMIREDDY LAXMINARAYANA" userId="586395e726350b30" providerId="LiveId" clId="{4E5B954A-D5C4-4062-8480-470BE0E6515E}" dt="2023-04-26T02:47:07.689" v="33"/>
        <pc:sldMkLst>
          <pc:docMk/>
          <pc:sldMk cId="78987872" sldId="66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35063324" sldId="66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78649396" sldId="668"/>
        </pc:sldMkLst>
      </pc:sldChg>
      <pc:sldChg chg="add">
        <pc:chgData name="BOMMIREDDY LAXMINARAYANA" userId="586395e726350b30" providerId="LiveId" clId="{4E5B954A-D5C4-4062-8480-470BE0E6515E}" dt="2023-04-26T02:47:07.834" v="34"/>
        <pc:sldMkLst>
          <pc:docMk/>
          <pc:sldMk cId="3065054508" sldId="668"/>
        </pc:sldMkLst>
      </pc:sldChg>
      <pc:sldChg chg="add">
        <pc:chgData name="BOMMIREDDY LAXMINARAYANA" userId="586395e726350b30" providerId="LiveId" clId="{4E5B954A-D5C4-4062-8480-470BE0E6515E}" dt="2023-04-26T02:47:08.005" v="35"/>
        <pc:sldMkLst>
          <pc:docMk/>
          <pc:sldMk cId="1729808931" sldId="66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908690198" sldId="669"/>
        </pc:sldMkLst>
      </pc:sldChg>
      <pc:sldChg chg="add">
        <pc:chgData name="BOMMIREDDY LAXMINARAYANA" userId="586395e726350b30" providerId="LiveId" clId="{4E5B954A-D5C4-4062-8480-470BE0E6515E}" dt="2023-04-26T02:47:08.187" v="36"/>
        <pc:sldMkLst>
          <pc:docMk/>
          <pc:sldMk cId="3509834825" sldId="67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106735246" sldId="67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035628261" sldId="671"/>
        </pc:sldMkLst>
      </pc:sldChg>
      <pc:sldChg chg="add">
        <pc:chgData name="BOMMIREDDY LAXMINARAYANA" userId="586395e726350b30" providerId="LiveId" clId="{4E5B954A-D5C4-4062-8480-470BE0E6515E}" dt="2023-04-26T02:47:08.379" v="37"/>
        <pc:sldMkLst>
          <pc:docMk/>
          <pc:sldMk cId="2598920114" sldId="671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38070086" sldId="672"/>
        </pc:sldMkLst>
      </pc:sldChg>
      <pc:sldChg chg="add">
        <pc:chgData name="BOMMIREDDY LAXMINARAYANA" userId="586395e726350b30" providerId="LiveId" clId="{4E5B954A-D5C4-4062-8480-470BE0E6515E}" dt="2023-04-26T02:47:08.556" v="38"/>
        <pc:sldMkLst>
          <pc:docMk/>
          <pc:sldMk cId="2032174742" sldId="672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105445247" sldId="673"/>
        </pc:sldMkLst>
      </pc:sldChg>
      <pc:sldChg chg="add">
        <pc:chgData name="BOMMIREDDY LAXMINARAYANA" userId="586395e726350b30" providerId="LiveId" clId="{4E5B954A-D5C4-4062-8480-470BE0E6515E}" dt="2023-04-26T02:47:08.735" v="39"/>
        <pc:sldMkLst>
          <pc:docMk/>
          <pc:sldMk cId="3055173608" sldId="673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311470260" sldId="674"/>
        </pc:sldMkLst>
      </pc:sldChg>
      <pc:sldChg chg="add">
        <pc:chgData name="BOMMIREDDY LAXMINARAYANA" userId="586395e726350b30" providerId="LiveId" clId="{4E5B954A-D5C4-4062-8480-470BE0E6515E}" dt="2023-04-26T02:47:08.923" v="40"/>
        <pc:sldMkLst>
          <pc:docMk/>
          <pc:sldMk cId="3455081894" sldId="67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044021963" sldId="675"/>
        </pc:sldMkLst>
      </pc:sldChg>
      <pc:sldChg chg="add">
        <pc:chgData name="BOMMIREDDY LAXMINARAYANA" userId="586395e726350b30" providerId="LiveId" clId="{4E5B954A-D5C4-4062-8480-470BE0E6515E}" dt="2023-04-26T02:47:09.123" v="41"/>
        <pc:sldMkLst>
          <pc:docMk/>
          <pc:sldMk cId="2478940464" sldId="675"/>
        </pc:sldMkLst>
      </pc:sldChg>
      <pc:sldChg chg="add">
        <pc:chgData name="BOMMIREDDY LAXMINARAYANA" userId="586395e726350b30" providerId="LiveId" clId="{4E5B954A-D5C4-4062-8480-470BE0E6515E}" dt="2023-04-26T02:47:09.292" v="42"/>
        <pc:sldMkLst>
          <pc:docMk/>
          <pc:sldMk cId="3252948280" sldId="676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153732781" sldId="676"/>
        </pc:sldMkLst>
      </pc:sldChg>
      <pc:sldChg chg="add">
        <pc:chgData name="BOMMIREDDY LAXMINARAYANA" userId="586395e726350b30" providerId="LiveId" clId="{4E5B954A-D5C4-4062-8480-470BE0E6515E}" dt="2023-04-26T02:47:09.466" v="43"/>
        <pc:sldMkLst>
          <pc:docMk/>
          <pc:sldMk cId="1554080225" sldId="67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842485306" sldId="67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096066027" sldId="678"/>
        </pc:sldMkLst>
      </pc:sldChg>
      <pc:sldChg chg="add">
        <pc:chgData name="BOMMIREDDY LAXMINARAYANA" userId="586395e726350b30" providerId="LiveId" clId="{4E5B954A-D5C4-4062-8480-470BE0E6515E}" dt="2023-04-26T02:47:09.638" v="44"/>
        <pc:sldMkLst>
          <pc:docMk/>
          <pc:sldMk cId="2909219687" sldId="678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478849338" sldId="679"/>
        </pc:sldMkLst>
      </pc:sldChg>
      <pc:sldChg chg="add">
        <pc:chgData name="BOMMIREDDY LAXMINARAYANA" userId="586395e726350b30" providerId="LiveId" clId="{4E5B954A-D5C4-4062-8480-470BE0E6515E}" dt="2023-04-26T02:47:09.833" v="45"/>
        <pc:sldMkLst>
          <pc:docMk/>
          <pc:sldMk cId="1508840896" sldId="67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49569137" sldId="680"/>
        </pc:sldMkLst>
      </pc:sldChg>
      <pc:sldChg chg="add">
        <pc:chgData name="BOMMIREDDY LAXMINARAYANA" userId="586395e726350b30" providerId="LiveId" clId="{4E5B954A-D5C4-4062-8480-470BE0E6515E}" dt="2023-04-26T02:47:10.020" v="46"/>
        <pc:sldMkLst>
          <pc:docMk/>
          <pc:sldMk cId="353857395" sldId="68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845128214" sldId="681"/>
        </pc:sldMkLst>
      </pc:sldChg>
      <pc:sldChg chg="add">
        <pc:chgData name="BOMMIREDDY LAXMINARAYANA" userId="586395e726350b30" providerId="LiveId" clId="{4E5B954A-D5C4-4062-8480-470BE0E6515E}" dt="2023-04-26T02:47:10.200" v="47"/>
        <pc:sldMkLst>
          <pc:docMk/>
          <pc:sldMk cId="3468527129" sldId="681"/>
        </pc:sldMkLst>
      </pc:sldChg>
      <pc:sldChg chg="add">
        <pc:chgData name="BOMMIREDDY LAXMINARAYANA" userId="586395e726350b30" providerId="LiveId" clId="{4E5B954A-D5C4-4062-8480-470BE0E6515E}" dt="2023-04-26T02:47:10.377" v="48"/>
        <pc:sldMkLst>
          <pc:docMk/>
          <pc:sldMk cId="1383473145" sldId="682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625304865" sldId="682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505481386" sldId="683"/>
        </pc:sldMkLst>
      </pc:sldChg>
      <pc:sldChg chg="add">
        <pc:chgData name="BOMMIREDDY LAXMINARAYANA" userId="586395e726350b30" providerId="LiveId" clId="{4E5B954A-D5C4-4062-8480-470BE0E6515E}" dt="2023-04-26T02:47:10.570" v="49"/>
        <pc:sldMkLst>
          <pc:docMk/>
          <pc:sldMk cId="2713643514" sldId="683"/>
        </pc:sldMkLst>
      </pc:sldChg>
      <pc:sldChg chg="add">
        <pc:chgData name="BOMMIREDDY LAXMINARAYANA" userId="586395e726350b30" providerId="LiveId" clId="{4E5B954A-D5C4-4062-8480-470BE0E6515E}" dt="2023-04-26T02:47:10.745" v="50"/>
        <pc:sldMkLst>
          <pc:docMk/>
          <pc:sldMk cId="428356698" sldId="684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115857937" sldId="684"/>
        </pc:sldMkLst>
      </pc:sldChg>
      <pc:sldChg chg="add">
        <pc:chgData name="BOMMIREDDY LAXMINARAYANA" userId="586395e726350b30" providerId="LiveId" clId="{4E5B954A-D5C4-4062-8480-470BE0E6515E}" dt="2023-04-26T02:47:10.941" v="51"/>
        <pc:sldMkLst>
          <pc:docMk/>
          <pc:sldMk cId="564692933" sldId="685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2265504703" sldId="685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461835979" sldId="686"/>
        </pc:sldMkLst>
      </pc:sldChg>
      <pc:sldChg chg="add">
        <pc:chgData name="BOMMIREDDY LAXMINARAYANA" userId="586395e726350b30" providerId="LiveId" clId="{4E5B954A-D5C4-4062-8480-470BE0E6515E}" dt="2023-04-26T02:47:11.113" v="52"/>
        <pc:sldMkLst>
          <pc:docMk/>
          <pc:sldMk cId="2457557687" sldId="686"/>
        </pc:sldMkLst>
      </pc:sldChg>
      <pc:sldChg chg="add">
        <pc:chgData name="BOMMIREDDY LAXMINARAYANA" userId="586395e726350b30" providerId="LiveId" clId="{4E5B954A-D5C4-4062-8480-470BE0E6515E}" dt="2023-04-26T02:47:11.308" v="53"/>
        <pc:sldMkLst>
          <pc:docMk/>
          <pc:sldMk cId="1063247002" sldId="687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1246939608" sldId="687"/>
        </pc:sldMkLst>
      </pc:sldChg>
      <pc:sldChg chg="add">
        <pc:chgData name="BOMMIREDDY LAXMINARAYANA" userId="586395e726350b30" providerId="LiveId" clId="{4E5B954A-D5C4-4062-8480-470BE0E6515E}" dt="2023-04-26T02:47:11.483" v="54"/>
        <pc:sldMkLst>
          <pc:docMk/>
          <pc:sldMk cId="2499894006" sldId="688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828147461" sldId="688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575407113" sldId="689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3937760661" sldId="690"/>
        </pc:sldMkLst>
      </pc:sldChg>
      <pc:sldChg chg="del">
        <pc:chgData name="BOMMIREDDY LAXMINARAYANA" userId="586395e726350b30" providerId="LiveId" clId="{4E5B954A-D5C4-4062-8480-470BE0E6515E}" dt="2023-04-26T02:45:58.217" v="1" actId="47"/>
        <pc:sldMkLst>
          <pc:docMk/>
          <pc:sldMk cId="598959306" sldId="6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1CEA-BFC3-1DAC-687E-11ACD8B79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8D02-1830-1236-110E-87B3BBB9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DC5A-2B7C-04A2-DFF8-83B5AD67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42C-4DE4-0E75-DA79-4CC5080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5E04-EEA6-2204-836C-F124D434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CB0B-80D5-D583-6023-8117C8B4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2F4A9-ADF4-C441-B6E2-9FA2F4E5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D266-572F-B809-4E1D-FF739ECD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7966-9776-B4C4-B384-AF4F7FDF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1EB7-B898-807A-30E7-760B33A1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AB0DD-594F-E708-D1A8-509F23E9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83A3-E56B-CDA4-0572-579CB379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E1A1-BCB9-3099-A7B1-F04DB74E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4AB1-9D3E-195F-2DE4-6CAA79B5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13C1-E43A-3111-BB26-B491750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B83A-8445-7788-D1A8-5C92E44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354E-E819-D3E8-C7F2-36D83187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3387-B1B6-69EC-D38A-EBECA94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1322-E80E-2F4F-B55C-5D1DDBEB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098F-910C-A364-171A-DC4A844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683-F621-415B-39E5-68319A0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AE1D-1151-7407-EDD3-AAB18BE3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F833-EE49-40FC-7791-FB2C187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A976-A567-3E51-DC06-49826BA5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CD9-3D04-6BB5-3187-5500C667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F5E7-2869-CCC8-E284-0F726D9F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F73-EAAD-EEC6-A4E0-06C37736F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7FBB3-1A57-0FC0-A7AC-9B1117558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F046-9856-8684-0A50-4745C511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18D0-0EC9-68DE-D4FA-77F11B81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F8B02-44FC-BD18-65E1-EECF4841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B163-0E17-79A1-7F75-3833A3E4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DCF5-351A-14A7-79E0-AF4BCF89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4F52-BA8B-52D6-7957-292284CEB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022CB-D58C-EAFC-DA2F-5169370C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EEDF-B84B-E5A5-BA6D-2E6553D23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1980F-0546-377D-F731-00EAF047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A61FE-9372-D15A-01ED-91E2F560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AB29-22AC-F3C0-B19C-F64B42D2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1233-4624-6545-B470-748693C0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8C666-64AB-1A6B-D21B-B669EF67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58EA-A449-7E83-88A4-0DDC1360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7C09-B158-A971-0EF4-A6777E1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C7022-462F-BA6B-6581-0E5E6C24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60A3B-241E-9346-8FEE-28B40B41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56BE4-8A13-4ABB-82BE-E33C3511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A5F6-2A52-D20A-97A9-D33D8690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A581-5B57-288E-96B8-047F9D1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1C5D3-3E6C-C48C-F32B-91AAA751F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4334-6D52-B707-BB77-57644141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0101-2220-1E03-8576-28FEDDCB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A632-A736-B0BC-E16E-06C90E0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EC6D-E0AD-C768-2155-92913F2B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D6E8C-B8BB-CEB2-F5C5-A4D815DE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6CF9-1A14-D55F-A57F-D7C3477B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8241-4C47-9423-09AD-0EF12E06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A64B-6141-6750-FA3D-ADCE944F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35DAE-C003-E216-201C-41190D73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4DDBD-ACA0-9928-62E5-9A4D7CD6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207F-60ED-B5AC-044A-9035611B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176F-FCE1-2B3C-7DDD-77C0A395A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AD90-5B8D-48E2-844B-6F877AD4371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1507-E217-0322-A00A-54A7781E3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A73-FF9E-8FE1-D95D-0A6D8B1C1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0561-A606-460F-A42D-209002AD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"show-modal"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&gt;Show modal 1&lt;/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"show-modal"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&gt;Show modal 2&lt;/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"show-modal"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&gt;Show modal 3&lt;/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"modal hidden"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"close-modal"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&amp;times;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&gt;I'm a modal window 😍&lt;/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Lorem ipsum dolor sit amet, consectetur adipisicing elit, sed do eiusmod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tempor incididunt ut labore et dolore magna aliqua. Ut enim ad minim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veniam, quis nostrud exercitation ullamco laboris nisi ut aliquip ex ea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commodo consequat. Duis aute irure dolor in reprehenderit in voluptate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velit esse cillum dolore eu fugiat nulla pariatur. Excepteur sint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occaecat cupidatat non proident, sunt in culpa qui officia deserunt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mollit anim id est laborum.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"overlay hidden"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434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btnsOpenModal[i].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A40A1-AD9C-C8AA-C316-3D227C9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594990"/>
            <a:ext cx="6226207" cy="51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btnCloseModal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BC9A98-6E8C-4E31-8CE0-A731A48A72E4}"/>
              </a:ext>
            </a:extLst>
          </p:cNvPr>
          <p:cNvSpPr/>
          <p:nvPr/>
        </p:nvSpPr>
        <p:spPr>
          <a:xfrm>
            <a:off x="4482933" y="1022137"/>
            <a:ext cx="4175645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duplication is there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A57113-2206-5531-9924-7CA2C09B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4" y="2230699"/>
            <a:ext cx="5189226" cy="4497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11D795-B73C-950A-E4B4-60BB2DB0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2507255"/>
            <a:ext cx="6039818" cy="37077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94367-84E5-BE7E-FF80-CE0C9F93A11C}"/>
              </a:ext>
            </a:extLst>
          </p:cNvPr>
          <p:cNvCxnSpPr/>
          <p:nvPr/>
        </p:nvCxnSpPr>
        <p:spPr>
          <a:xfrm>
            <a:off x="3265712" y="4076462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A9FE03-0CF1-6950-3FC6-C78045E20C22}"/>
              </a:ext>
            </a:extLst>
          </p:cNvPr>
          <p:cNvCxnSpPr/>
          <p:nvPr/>
        </p:nvCxnSpPr>
        <p:spPr>
          <a:xfrm>
            <a:off x="2802577" y="3407595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6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56B6C2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98C379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closeModal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() </a:t>
            </a:r>
            <a:r>
              <a:rPr lang="en-IN" sz="1200" b="0" dirty="0">
                <a:solidFill>
                  <a:srgbClr val="56B6C2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modal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add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overlay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add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btnCloseModal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closeModal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closeModal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6FC8E-3426-8088-A15E-D4B005CE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4" y="2230699"/>
            <a:ext cx="5189226" cy="4497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14D8F5-822F-5DB5-EACA-D117BD1D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2507255"/>
            <a:ext cx="6039818" cy="37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openModal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0855F-A27E-779A-9043-A2F9F22B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4" y="3267072"/>
            <a:ext cx="3993411" cy="3460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A1DDC9-5117-805D-A944-CF2C639C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3361677"/>
            <a:ext cx="4647991" cy="285333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5576DD-87D1-AB4A-3701-545599EFBE35}"/>
              </a:ext>
            </a:extLst>
          </p:cNvPr>
          <p:cNvSpPr/>
          <p:nvPr/>
        </p:nvSpPr>
        <p:spPr>
          <a:xfrm>
            <a:off x="5363834" y="6269311"/>
            <a:ext cx="5045243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Check whether class is on element or not ?</a:t>
            </a:r>
          </a:p>
        </p:txBody>
      </p:sp>
    </p:spTree>
    <p:extLst>
      <p:ext uri="{BB962C8B-B14F-4D97-AF65-F5344CB8AC3E}">
        <p14:creationId xmlns:p14="http://schemas.microsoft.com/office/powerpoint/2010/main" val="375916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CC1C01-2397-76FF-4434-715C7310900D}"/>
              </a:ext>
            </a:extLst>
          </p:cNvPr>
          <p:cNvSpPr/>
          <p:nvPr/>
        </p:nvSpPr>
        <p:spPr>
          <a:xfrm>
            <a:off x="988617" y="1420211"/>
            <a:ext cx="9322132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 events are called global events </a:t>
            </a:r>
            <a:r>
              <a:rPr lang="en-US" dirty="0">
                <a:sym typeface="Wingdings" panose="05000000000000000000" pitchFamily="2" charset="2"/>
              </a:rPr>
              <a:t> because they do not happen on one specific element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416D22-49BB-61CF-68D8-739E9A65B436}"/>
              </a:ext>
            </a:extLst>
          </p:cNvPr>
          <p:cNvSpPr/>
          <p:nvPr/>
        </p:nvSpPr>
        <p:spPr>
          <a:xfrm>
            <a:off x="1873957" y="2281834"/>
            <a:ext cx="6908800" cy="4486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global events we usually listen on whole document</a:t>
            </a:r>
          </a:p>
        </p:txBody>
      </p:sp>
    </p:spTree>
    <p:extLst>
      <p:ext uri="{BB962C8B-B14F-4D97-AF65-F5344CB8AC3E}">
        <p14:creationId xmlns:p14="http://schemas.microsoft.com/office/powerpoint/2010/main" val="329031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'keydown'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'key was pressed'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65EF61-E067-CADC-BB95-43EFFB8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893629"/>
            <a:ext cx="9934041" cy="56457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EA881-2892-1B21-E031-4B7864A98947}"/>
              </a:ext>
            </a:extLst>
          </p:cNvPr>
          <p:cNvCxnSpPr/>
          <p:nvPr/>
        </p:nvCxnSpPr>
        <p:spPr>
          <a:xfrm>
            <a:off x="7905155" y="4065173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8E88F-78C6-2E5C-F6DA-0986DD2A70EE}"/>
              </a:ext>
            </a:extLst>
          </p:cNvPr>
          <p:cNvSpPr/>
          <p:nvPr/>
        </p:nvSpPr>
        <p:spPr>
          <a:xfrm>
            <a:off x="7041130" y="450067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key on keyboard pressed consoles this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91FE36-098E-E673-9158-28509D30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334" y="109941"/>
            <a:ext cx="2305372" cy="77163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F3124B-BB2F-2199-F3BA-8867C6A005C0}"/>
              </a:ext>
            </a:extLst>
          </p:cNvPr>
          <p:cNvCxnSpPr>
            <a:cxnSpLocks/>
          </p:cNvCxnSpPr>
          <p:nvPr/>
        </p:nvCxnSpPr>
        <p:spPr>
          <a:xfrm flipV="1">
            <a:off x="4215742" y="386940"/>
            <a:ext cx="288525" cy="1126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6081D1-5520-A704-293F-22E305F8518B}"/>
              </a:ext>
            </a:extLst>
          </p:cNvPr>
          <p:cNvSpPr/>
          <p:nvPr/>
        </p:nvSpPr>
        <p:spPr>
          <a:xfrm>
            <a:off x="688764" y="1542978"/>
            <a:ext cx="7128502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an event happens an object is generated which contains info about event then we will know which key was pressed</a:t>
            </a:r>
          </a:p>
        </p:txBody>
      </p:sp>
    </p:spTree>
    <p:extLst>
      <p:ext uri="{BB962C8B-B14F-4D97-AF65-F5344CB8AC3E}">
        <p14:creationId xmlns:p14="http://schemas.microsoft.com/office/powerpoint/2010/main" val="83277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it-IT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'keydown'</a:t>
            </a:r>
            <a:r>
              <a:rPr lang="it-IT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i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t-IT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(e))</a:t>
            </a:r>
            <a:r>
              <a:rPr lang="it-IT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7A43F0-B8F9-8C6B-651B-F9F6CB8F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661601"/>
            <a:ext cx="11345858" cy="55347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1BFC07-8967-5CE9-1CDA-08170C4A0011}"/>
              </a:ext>
            </a:extLst>
          </p:cNvPr>
          <p:cNvCxnSpPr/>
          <p:nvPr/>
        </p:nvCxnSpPr>
        <p:spPr>
          <a:xfrm>
            <a:off x="8835171" y="3229795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0D7C4F-6250-592F-1E53-0F7894CC9EEC}"/>
              </a:ext>
            </a:extLst>
          </p:cNvPr>
          <p:cNvCxnSpPr/>
          <p:nvPr/>
        </p:nvCxnSpPr>
        <p:spPr>
          <a:xfrm>
            <a:off x="8835171" y="44941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90EAFD-F026-FC90-C283-0924C6F9E5C1}"/>
              </a:ext>
            </a:extLst>
          </p:cNvPr>
          <p:cNvCxnSpPr/>
          <p:nvPr/>
        </p:nvCxnSpPr>
        <p:spPr>
          <a:xfrm>
            <a:off x="8835171" y="4990862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81D7E-8098-7D23-5BD6-3D2E139076BB}"/>
              </a:ext>
            </a:extLst>
          </p:cNvPr>
          <p:cNvCxnSpPr/>
          <p:nvPr/>
        </p:nvCxnSpPr>
        <p:spPr>
          <a:xfrm>
            <a:off x="8835171" y="5555306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'keydown'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 console.log(e.key);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'Escape'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'Esc was pressed'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E3BB49-457C-75F6-0578-850DDFD6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8" y="1369446"/>
            <a:ext cx="8221222" cy="305795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C0E475-C9C3-535C-BDD3-213659EB64C6}"/>
              </a:ext>
            </a:extLst>
          </p:cNvPr>
          <p:cNvCxnSpPr/>
          <p:nvPr/>
        </p:nvCxnSpPr>
        <p:spPr>
          <a:xfrm>
            <a:off x="6151419" y="3907129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3A2207-778F-926B-BE27-69AF3C77F27D}"/>
              </a:ext>
            </a:extLst>
          </p:cNvPr>
          <p:cNvSpPr/>
          <p:nvPr/>
        </p:nvSpPr>
        <p:spPr>
          <a:xfrm>
            <a:off x="5974043" y="4160203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the esc key </a:t>
            </a:r>
          </a:p>
        </p:txBody>
      </p:sp>
    </p:spTree>
    <p:extLst>
      <p:ext uri="{BB962C8B-B14F-4D97-AF65-F5344CB8AC3E}">
        <p14:creationId xmlns:p14="http://schemas.microsoft.com/office/powerpoint/2010/main" val="15560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e.key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'Escape'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/* console.log('Esc was pressed'); */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E06C75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06C75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modal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contains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))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98C379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closeModal</a:t>
            </a:r>
            <a:r>
              <a:rPr lang="en-IN" sz="1200" b="0" dirty="0">
                <a:solidFill>
                  <a:srgbClr val="ABB2BF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BBBBBB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1D42A-CB2D-8EBE-5BEE-0C275F7303AC}"/>
              </a:ext>
            </a:extLst>
          </p:cNvPr>
          <p:cNvSpPr txBox="1"/>
          <p:nvPr/>
        </p:nvSpPr>
        <p:spPr>
          <a:xfrm>
            <a:off x="180764" y="2299985"/>
            <a:ext cx="93954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'keydown'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 console.log(e.key);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'Escape'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301D57-D02E-B4A0-3015-B97EB33FEBD7}"/>
              </a:ext>
            </a:extLst>
          </p:cNvPr>
          <p:cNvSpPr/>
          <p:nvPr/>
        </p:nvSpPr>
        <p:spPr>
          <a:xfrm>
            <a:off x="4351942" y="861956"/>
            <a:ext cx="6763362" cy="3036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close the modal only when the modal is visible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BA4A85-2853-4AA8-C159-017857C58EF2}"/>
              </a:ext>
            </a:extLst>
          </p:cNvPr>
          <p:cNvSpPr/>
          <p:nvPr/>
        </p:nvSpPr>
        <p:spPr>
          <a:xfrm>
            <a:off x="2927266" y="1496787"/>
            <a:ext cx="4000109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an element is having certain class or not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AC8ED-05E5-1F2E-88EE-5081D4EBC4C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802577" y="1083733"/>
            <a:ext cx="2124744" cy="413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73D2B5-1525-B8B1-9E7B-71BB791F1E83}"/>
              </a:ext>
            </a:extLst>
          </p:cNvPr>
          <p:cNvCxnSpPr>
            <a:cxnSpLocks/>
          </p:cNvCxnSpPr>
          <p:nvPr/>
        </p:nvCxnSpPr>
        <p:spPr>
          <a:xfrm>
            <a:off x="2369126" y="396284"/>
            <a:ext cx="25581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8A29C5-17F9-626D-569E-063A8D8484AE}"/>
              </a:ext>
            </a:extLst>
          </p:cNvPr>
          <p:cNvSpPr/>
          <p:nvPr/>
        </p:nvSpPr>
        <p:spPr>
          <a:xfrm>
            <a:off x="4988309" y="167250"/>
            <a:ext cx="4834565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escape key was pressed then </a:t>
            </a:r>
            <a:r>
              <a:rPr lang="en-US" dirty="0" err="1"/>
              <a:t>e.key</a:t>
            </a:r>
            <a:r>
              <a:rPr lang="en-US" dirty="0"/>
              <a:t>=Escape</a:t>
            </a:r>
          </a:p>
        </p:txBody>
      </p:sp>
    </p:spTree>
    <p:extLst>
      <p:ext uri="{BB962C8B-B14F-4D97-AF65-F5344CB8AC3E}">
        <p14:creationId xmlns:p14="http://schemas.microsoft.com/office/powerpoint/2010/main" val="6618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'use strict'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btnsShowModal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btnCloseModal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'.close-modal'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'.overlay'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openModalOverlay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closeModalOverlay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btnsShowModal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btnsShowModal[i].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openModalOverlay)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closeModalOverlay)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closeModalOverlay)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8071919" y="177668"/>
            <a:ext cx="3993411" cy="65556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font-size: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margin-bottom: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font-size: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/* -------------------------- */</a:t>
            </a:r>
            <a:endParaRPr lang="en-IN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/* CLASSES TO MAKE MODAL WORK */</a:t>
            </a:r>
            <a:endParaRPr lang="en-IN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.hidden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.modal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position: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left: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transform: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box-shadow: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z-index: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.overlay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position: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left: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backdrop-filter: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z-index: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0148-09F9-8E23-823F-C207363BCAA9}"/>
              </a:ext>
            </a:extLst>
          </p:cNvPr>
          <p:cNvSpPr txBox="1"/>
          <p:nvPr/>
        </p:nvSpPr>
        <p:spPr>
          <a:xfrm>
            <a:off x="76894" y="977985"/>
            <a:ext cx="4852023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box-sizing: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font-size: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62.5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box-sizing: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font-family: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line-height: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vh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position: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align-items: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justify-content: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background: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#28b487</a:t>
            </a:r>
            <a:r>
              <a:rPr lang="en-I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#7dd56f</a:t>
            </a:r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B2E8-5E65-3738-5078-111EF3856556}"/>
              </a:ext>
            </a:extLst>
          </p:cNvPr>
          <p:cNvSpPr txBox="1"/>
          <p:nvPr/>
        </p:nvSpPr>
        <p:spPr>
          <a:xfrm>
            <a:off x="5243835" y="1131873"/>
            <a:ext cx="2601943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0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.show-modal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font-size: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font-weight: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1.75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#444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cursor: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.close-modal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position: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right: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font-size: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cursor: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background: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2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 element with hidden class ==&gt; modal is not visible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 element with ! hidden class ==&gt; modal  visible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/*   if (</a:t>
            </a:r>
            <a:r>
              <a:rPr lang="en-IN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e.key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=== 'Escape') {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    if (!</a:t>
            </a:r>
            <a:r>
              <a:rPr lang="en-IN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modal.classList.contains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('hidden')) {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closeModalOverlay</a:t>
            </a:r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  } */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'Escape'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closeModalOverlay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6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6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3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0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7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9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8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5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25D5D-920C-4EB1-EF13-5EE5CAAB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276049"/>
            <a:ext cx="907859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4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27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45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31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18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4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//prototypes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function 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automatically has property called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prototype.that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includes constructor functions also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//every object created by certain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constructior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function will get access to methods and properties </a:t>
            </a:r>
            <a:r>
              <a:rPr lang="en-GB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thate</a:t>
            </a:r>
            <a:r>
              <a:rPr lang="en-GB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we define on the constructor prototype property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6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'use strict'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btnsShowModal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btnCloseModal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'.close-modal'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'.overlay'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(btnsShowModal)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690F50-5234-5E95-ABE3-8BDF62D6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37" y="3006166"/>
            <a:ext cx="8926171" cy="37152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1C88F-9523-E0B1-A04D-891D6D1C6EC4}"/>
              </a:ext>
            </a:extLst>
          </p:cNvPr>
          <p:cNvCxnSpPr>
            <a:cxnSpLocks/>
          </p:cNvCxnSpPr>
          <p:nvPr/>
        </p:nvCxnSpPr>
        <p:spPr>
          <a:xfrm flipH="1" flipV="1">
            <a:off x="1851378" y="508000"/>
            <a:ext cx="159801" cy="1533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FA22A5-BEEC-FD61-BDF5-7B1940C10408}"/>
              </a:ext>
            </a:extLst>
          </p:cNvPr>
          <p:cNvSpPr/>
          <p:nvPr/>
        </p:nvSpPr>
        <p:spPr>
          <a:xfrm>
            <a:off x="1687089" y="2099590"/>
            <a:ext cx="7943290" cy="7366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selects only one element with that class name if we are having many </a:t>
            </a:r>
            <a:r>
              <a:rPr lang="en-US" dirty="0">
                <a:sym typeface="Wingdings" panose="05000000000000000000" pitchFamily="2" charset="2"/>
              </a:rPr>
              <a:t> it selects the first one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529DE9-5673-9287-6171-6F74744C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" y="2408652"/>
            <a:ext cx="1079333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btnsShowModal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E3EE9-0CEE-42F6-4F8D-90315D3A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82" y="1827508"/>
            <a:ext cx="192431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btnsOpenModal[i].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'button clicked'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C3230F-6071-5ED8-9F12-47024B2D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6" y="1462879"/>
            <a:ext cx="599206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7076E-F8BA-883A-178B-85281ADE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4" y="132301"/>
            <a:ext cx="9492580" cy="343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F5EB2-2C86-40BF-18CF-AE5B2B71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3" y="2841320"/>
            <a:ext cx="9628047" cy="34328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102F9D-115F-42A3-6555-CCC7099F22EE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FE82B2-7440-0E59-C84C-9FF955F8BCC9}"/>
              </a:ext>
            </a:extLst>
          </p:cNvPr>
          <p:cNvSpPr/>
          <p:nvPr/>
        </p:nvSpPr>
        <p:spPr>
          <a:xfrm>
            <a:off x="1293238" y="173055"/>
            <a:ext cx="1816925" cy="41080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E7AC17-BB33-2B41-FD10-6373179E6001}"/>
              </a:ext>
            </a:extLst>
          </p:cNvPr>
          <p:cNvSpPr/>
          <p:nvPr/>
        </p:nvSpPr>
        <p:spPr>
          <a:xfrm>
            <a:off x="1586382" y="3064383"/>
            <a:ext cx="1816925" cy="3646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8A3DE1-9DF1-AA0B-9F7C-3C8083D0148A}"/>
              </a:ext>
            </a:extLst>
          </p:cNvPr>
          <p:cNvCxnSpPr>
            <a:cxnSpLocks/>
          </p:cNvCxnSpPr>
          <p:nvPr/>
        </p:nvCxnSpPr>
        <p:spPr>
          <a:xfrm>
            <a:off x="2630678" y="3263662"/>
            <a:ext cx="3149233" cy="7100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1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4D68C-5F25-BF32-1833-C0C2E66CF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>
                  <a:satMod val="103000"/>
                  <a:tint val="94000"/>
                  <a:lumMod val="10000"/>
                  <a:alpha val="90000"/>
                </a:schemeClr>
              </a:gs>
              <a:gs pos="61000">
                <a:srgbClr val="000000">
                  <a:lumMod val="40000"/>
                  <a:alpha val="83000"/>
                </a:srgbClr>
              </a:gs>
              <a:gs pos="30000">
                <a:schemeClr val="dk1">
                  <a:satMod val="110000"/>
                  <a:shade val="100000"/>
                  <a:lumMod val="36000"/>
                  <a:alpha val="84000"/>
                </a:schemeClr>
              </a:gs>
              <a:gs pos="93000">
                <a:schemeClr val="dk1">
                  <a:satMod val="120000"/>
                  <a:shade val="78000"/>
                  <a:alpha val="91000"/>
                  <a:lumMod val="49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F8BBCA-3141-74E9-07CD-5ACF42C15796}"/>
              </a:ext>
            </a:extLst>
          </p:cNvPr>
          <p:cNvSpPr/>
          <p:nvPr/>
        </p:nvSpPr>
        <p:spPr>
          <a:xfrm>
            <a:off x="10248405" y="7018317"/>
            <a:ext cx="1816925" cy="6175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FA071-AE09-9882-966A-D19019738996}"/>
              </a:ext>
            </a:extLst>
          </p:cNvPr>
          <p:cNvCxnSpPr/>
          <p:nvPr/>
        </p:nvCxnSpPr>
        <p:spPr>
          <a:xfrm>
            <a:off x="10557164" y="7350826"/>
            <a:ext cx="1116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287DB-768D-47D8-6767-65F08FB7BD53}"/>
              </a:ext>
            </a:extLst>
          </p:cNvPr>
          <p:cNvSpPr/>
          <p:nvPr/>
        </p:nvSpPr>
        <p:spPr>
          <a:xfrm>
            <a:off x="4773882" y="7018316"/>
            <a:ext cx="1935677" cy="53438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12E64-5EB5-8608-CA40-38AB3DCC050F}"/>
              </a:ext>
            </a:extLst>
          </p:cNvPr>
          <p:cNvSpPr/>
          <p:nvPr/>
        </p:nvSpPr>
        <p:spPr>
          <a:xfrm>
            <a:off x="2357250" y="7018316"/>
            <a:ext cx="1816925" cy="6175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2F977B-A5C2-6B01-534E-D076E6FFAA3F}"/>
              </a:ext>
            </a:extLst>
          </p:cNvPr>
          <p:cNvCxnSpPr/>
          <p:nvPr/>
        </p:nvCxnSpPr>
        <p:spPr>
          <a:xfrm>
            <a:off x="2802577" y="7338951"/>
            <a:ext cx="11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76F95-30BD-07C6-CC9D-14CC4ECAC02E}"/>
              </a:ext>
            </a:extLst>
          </p:cNvPr>
          <p:cNvSpPr/>
          <p:nvPr/>
        </p:nvSpPr>
        <p:spPr>
          <a:xfrm>
            <a:off x="480951" y="7024253"/>
            <a:ext cx="1721920" cy="61751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3F30C-E734-837D-9176-822256ACDCF2}"/>
              </a:ext>
            </a:extLst>
          </p:cNvPr>
          <p:cNvSpPr/>
          <p:nvPr/>
        </p:nvSpPr>
        <p:spPr>
          <a:xfrm>
            <a:off x="7309266" y="7018316"/>
            <a:ext cx="2493817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FFF131-59F1-34B8-AE27-1933741E7309}"/>
              </a:ext>
            </a:extLst>
          </p:cNvPr>
          <p:cNvSpPr/>
          <p:nvPr/>
        </p:nvSpPr>
        <p:spPr>
          <a:xfrm rot="10800000">
            <a:off x="688764" y="7103784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C589C5-4E04-BB2C-6D9C-DC8D1F66F2EE}"/>
              </a:ext>
            </a:extLst>
          </p:cNvPr>
          <p:cNvSpPr/>
          <p:nvPr/>
        </p:nvSpPr>
        <p:spPr>
          <a:xfrm>
            <a:off x="988617" y="7361528"/>
            <a:ext cx="1068779" cy="1900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1777C-50AA-A52D-9BE4-4363D156BC12}"/>
              </a:ext>
            </a:extLst>
          </p:cNvPr>
          <p:cNvSpPr/>
          <p:nvPr/>
        </p:nvSpPr>
        <p:spPr>
          <a:xfrm rot="5243043">
            <a:off x="4218971" y="718003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4D6701-3868-F24A-426D-3C12537C4731}"/>
              </a:ext>
            </a:extLst>
          </p:cNvPr>
          <p:cNvSpPr/>
          <p:nvPr/>
        </p:nvSpPr>
        <p:spPr>
          <a:xfrm rot="16200000">
            <a:off x="6777168" y="7168523"/>
            <a:ext cx="527925" cy="2275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6ABE-3D23-4904-DE82-58CF33EE4D0A}"/>
              </a:ext>
            </a:extLst>
          </p:cNvPr>
          <p:cNvSpPr txBox="1"/>
          <p:nvPr/>
        </p:nvSpPr>
        <p:spPr>
          <a:xfrm>
            <a:off x="180764" y="109941"/>
            <a:ext cx="939544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'.show-modal'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btnsOpenModal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btnsOpenModal[i].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I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6B492B-9806-A5CB-4A5D-C4597FA9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8" y="1576117"/>
            <a:ext cx="5551265" cy="492512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1EB8A9-CF4B-074B-D538-1137CF571AD8}"/>
              </a:ext>
            </a:extLst>
          </p:cNvPr>
          <p:cNvCxnSpPr>
            <a:cxnSpLocks/>
          </p:cNvCxnSpPr>
          <p:nvPr/>
        </p:nvCxnSpPr>
        <p:spPr>
          <a:xfrm flipV="1">
            <a:off x="2202871" y="1975556"/>
            <a:ext cx="1127351" cy="6785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E1F86E-5BF8-135D-B2FE-8AE325A201F1}"/>
              </a:ext>
            </a:extLst>
          </p:cNvPr>
          <p:cNvSpPr/>
          <p:nvPr/>
        </p:nvSpPr>
        <p:spPr>
          <a:xfrm>
            <a:off x="1341911" y="2721801"/>
            <a:ext cx="1468953" cy="534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D2B58C-E82E-DABE-F599-2BEA9A610967}"/>
              </a:ext>
            </a:extLst>
          </p:cNvPr>
          <p:cNvCxnSpPr>
            <a:cxnSpLocks/>
          </p:cNvCxnSpPr>
          <p:nvPr/>
        </p:nvCxnSpPr>
        <p:spPr>
          <a:xfrm>
            <a:off x="3918857" y="1975556"/>
            <a:ext cx="959627" cy="12806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A56C55-CA11-64D7-EA2E-A580D7B6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42" y="2085684"/>
            <a:ext cx="4584388" cy="3713610"/>
          </a:xfrm>
          <a:prstGeom prst="cloud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0AB6D4-0ADD-2C22-82CF-2FE70789D377}"/>
              </a:ext>
            </a:extLst>
          </p:cNvPr>
          <p:cNvSpPr/>
          <p:nvPr/>
        </p:nvSpPr>
        <p:spPr>
          <a:xfrm>
            <a:off x="8184443" y="2902529"/>
            <a:ext cx="1816925" cy="249356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2166</Words>
  <Application>Microsoft Office PowerPoint</Application>
  <PresentationFormat>Widescreen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LAXMINARAYANA  BOMMIREDDY</cp:lastModifiedBy>
  <cp:revision>66</cp:revision>
  <dcterms:created xsi:type="dcterms:W3CDTF">2022-11-13T00:47:34Z</dcterms:created>
  <dcterms:modified xsi:type="dcterms:W3CDTF">2024-03-09T03:47:41Z</dcterms:modified>
</cp:coreProperties>
</file>